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997" r:id="rId1"/>
  </p:sldMasterIdLst>
  <p:notesMasterIdLst>
    <p:notesMasterId r:id="rId9"/>
  </p:notesMasterIdLst>
  <p:handoutMasterIdLst>
    <p:handoutMasterId r:id="rId10"/>
  </p:handoutMasterIdLst>
  <p:sldIdLst>
    <p:sldId id="256" r:id="rId2"/>
    <p:sldId id="324" r:id="rId3"/>
    <p:sldId id="326" r:id="rId4"/>
    <p:sldId id="331" r:id="rId5"/>
    <p:sldId id="332" r:id="rId6"/>
    <p:sldId id="333" r:id="rId7"/>
    <p:sldId id="298" r:id="rId8"/>
  </p:sldIdLst>
  <p:sldSz cx="10058400" cy="7772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4718" autoAdjust="0"/>
  </p:normalViewPr>
  <p:slideViewPr>
    <p:cSldViewPr>
      <p:cViewPr varScale="1">
        <p:scale>
          <a:sx n="93" d="100"/>
          <a:sy n="93" d="100"/>
        </p:scale>
        <p:origin x="1026" y="78"/>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cDonald, Amanda H. (Fed)" userId="be84d567-c5be-4db2-b541-bc45a80554da" providerId="ADAL" clId="{D0CDDD9D-C7A5-465D-8CF3-CAAC6D50108E}"/>
    <pc:docChg chg="modSld">
      <pc:chgData name="McDonald, Amanda H. (Fed)" userId="be84d567-c5be-4db2-b541-bc45a80554da" providerId="ADAL" clId="{D0CDDD9D-C7A5-465D-8CF3-CAAC6D50108E}" dt="2025-05-07T13:21:12.586" v="51" actId="20577"/>
      <pc:docMkLst>
        <pc:docMk/>
      </pc:docMkLst>
      <pc:sldChg chg="modSp mod">
        <pc:chgData name="McDonald, Amanda H. (Fed)" userId="be84d567-c5be-4db2-b541-bc45a80554da" providerId="ADAL" clId="{D0CDDD9D-C7A5-465D-8CF3-CAAC6D50108E}" dt="2025-05-07T13:21:12.586" v="51" actId="20577"/>
        <pc:sldMkLst>
          <pc:docMk/>
          <pc:sldMk cId="2809959209" sldId="326"/>
        </pc:sldMkLst>
        <pc:graphicFrameChg chg="modGraphic">
          <ac:chgData name="McDonald, Amanda H. (Fed)" userId="be84d567-c5be-4db2-b541-bc45a80554da" providerId="ADAL" clId="{D0CDDD9D-C7A5-465D-8CF3-CAAC6D50108E}" dt="2025-05-07T13:21:12.586" v="51" actId="20577"/>
          <ac:graphicFrameMkLst>
            <pc:docMk/>
            <pc:sldMk cId="2809959209" sldId="326"/>
            <ac:graphicFrameMk id="3" creationId="{110C22BC-DCD6-7C9F-244B-38B0709E6E1A}"/>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142AB20C-1591-4DD1-8564-C14FA0A2FE08}"/>
              </a:ext>
            </a:extLst>
          </p:cNvPr>
          <p:cNvSpPr>
            <a:spLocks noGrp="1" noChangeArrowheads="1"/>
          </p:cNvSpPr>
          <p:nvPr>
            <p:ph type="hdr" sz="quarter"/>
          </p:nvPr>
        </p:nvSpPr>
        <p:spPr bwMode="auto">
          <a:xfrm>
            <a:off x="0" y="0"/>
            <a:ext cx="3038475" cy="466725"/>
          </a:xfrm>
          <a:prstGeom prst="rect">
            <a:avLst/>
          </a:prstGeom>
          <a:noFill/>
          <a:ln w="9525">
            <a:noFill/>
            <a:miter lim="800000"/>
            <a:headEnd/>
            <a:tailEnd/>
          </a:ln>
          <a:effectLst/>
        </p:spPr>
        <p:txBody>
          <a:bodyPr vert="horz" wrap="square" lIns="91531" tIns="45766" rIns="91531" bIns="45766" numCol="1" anchor="t" anchorCtr="0" compatLnSpc="1">
            <a:prstTxWarp prst="textNoShape">
              <a:avLst/>
            </a:prstTxWarp>
          </a:bodyPr>
          <a:lstStyle>
            <a:lvl1pPr defTabSz="915505" eaLnBrk="0" hangingPunct="0">
              <a:defRPr sz="1200">
                <a:latin typeface="Times New Roman" pitchFamily="18" charset="0"/>
              </a:defRPr>
            </a:lvl1pPr>
          </a:lstStyle>
          <a:p>
            <a:pPr>
              <a:defRPr/>
            </a:pPr>
            <a:endParaRPr lang="en-US"/>
          </a:p>
        </p:txBody>
      </p:sp>
      <p:sp>
        <p:nvSpPr>
          <p:cNvPr id="51203" name="Rectangle 3">
            <a:extLst>
              <a:ext uri="{FF2B5EF4-FFF2-40B4-BE49-F238E27FC236}">
                <a16:creationId xmlns:a16="http://schemas.microsoft.com/office/drawing/2014/main" id="{C0038960-238F-43F1-9F7F-3D1FDCD1125C}"/>
              </a:ext>
            </a:extLst>
          </p:cNvPr>
          <p:cNvSpPr>
            <a:spLocks noGrp="1" noChangeArrowheads="1"/>
          </p:cNvSpPr>
          <p:nvPr>
            <p:ph type="dt" sz="quarter" idx="1"/>
          </p:nvPr>
        </p:nvSpPr>
        <p:spPr bwMode="auto">
          <a:xfrm>
            <a:off x="3970338" y="0"/>
            <a:ext cx="3038475" cy="466725"/>
          </a:xfrm>
          <a:prstGeom prst="rect">
            <a:avLst/>
          </a:prstGeom>
          <a:noFill/>
          <a:ln w="9525">
            <a:noFill/>
            <a:miter lim="800000"/>
            <a:headEnd/>
            <a:tailEnd/>
          </a:ln>
          <a:effectLst/>
        </p:spPr>
        <p:txBody>
          <a:bodyPr vert="horz" wrap="square" lIns="91531" tIns="45766" rIns="91531" bIns="45766" numCol="1" anchor="t" anchorCtr="0" compatLnSpc="1">
            <a:prstTxWarp prst="textNoShape">
              <a:avLst/>
            </a:prstTxWarp>
          </a:bodyPr>
          <a:lstStyle>
            <a:lvl1pPr algn="r" defTabSz="915505" eaLnBrk="0" hangingPunct="0">
              <a:defRPr sz="1200">
                <a:latin typeface="Times New Roman" pitchFamily="18" charset="0"/>
              </a:defRPr>
            </a:lvl1pPr>
          </a:lstStyle>
          <a:p>
            <a:pPr>
              <a:defRPr/>
            </a:pPr>
            <a:endParaRPr lang="en-US"/>
          </a:p>
        </p:txBody>
      </p:sp>
      <p:sp>
        <p:nvSpPr>
          <p:cNvPr id="51204" name="Rectangle 4">
            <a:extLst>
              <a:ext uri="{FF2B5EF4-FFF2-40B4-BE49-F238E27FC236}">
                <a16:creationId xmlns:a16="http://schemas.microsoft.com/office/drawing/2014/main" id="{5D43A0B0-2EDD-42F9-BC09-C54F08F2B3C5}"/>
              </a:ext>
            </a:extLst>
          </p:cNvPr>
          <p:cNvSpPr>
            <a:spLocks noGrp="1" noChangeArrowheads="1"/>
          </p:cNvSpPr>
          <p:nvPr>
            <p:ph type="ftr" sz="quarter" idx="2"/>
          </p:nvPr>
        </p:nvSpPr>
        <p:spPr bwMode="auto">
          <a:xfrm>
            <a:off x="0" y="8828088"/>
            <a:ext cx="3038475" cy="466725"/>
          </a:xfrm>
          <a:prstGeom prst="rect">
            <a:avLst/>
          </a:prstGeom>
          <a:noFill/>
          <a:ln w="9525">
            <a:noFill/>
            <a:miter lim="800000"/>
            <a:headEnd/>
            <a:tailEnd/>
          </a:ln>
          <a:effectLst/>
        </p:spPr>
        <p:txBody>
          <a:bodyPr vert="horz" wrap="square" lIns="91531" tIns="45766" rIns="91531" bIns="45766" numCol="1" anchor="b" anchorCtr="0" compatLnSpc="1">
            <a:prstTxWarp prst="textNoShape">
              <a:avLst/>
            </a:prstTxWarp>
          </a:bodyPr>
          <a:lstStyle>
            <a:lvl1pPr defTabSz="915505" eaLnBrk="0" hangingPunct="0">
              <a:defRPr sz="1200">
                <a:latin typeface="Times New Roman" pitchFamily="18" charset="0"/>
              </a:defRPr>
            </a:lvl1pPr>
          </a:lstStyle>
          <a:p>
            <a:pPr>
              <a:defRPr/>
            </a:pPr>
            <a:endParaRPr lang="en-US"/>
          </a:p>
        </p:txBody>
      </p:sp>
      <p:sp>
        <p:nvSpPr>
          <p:cNvPr id="51205" name="Rectangle 5">
            <a:extLst>
              <a:ext uri="{FF2B5EF4-FFF2-40B4-BE49-F238E27FC236}">
                <a16:creationId xmlns:a16="http://schemas.microsoft.com/office/drawing/2014/main" id="{9498469A-1D19-49DC-A762-5B3221E1B966}"/>
              </a:ext>
            </a:extLst>
          </p:cNvPr>
          <p:cNvSpPr>
            <a:spLocks noGrp="1" noChangeArrowheads="1"/>
          </p:cNvSpPr>
          <p:nvPr>
            <p:ph type="sldNum" sz="quarter" idx="3"/>
          </p:nvPr>
        </p:nvSpPr>
        <p:spPr bwMode="auto">
          <a:xfrm>
            <a:off x="3970338" y="8828088"/>
            <a:ext cx="3038475" cy="466725"/>
          </a:xfrm>
          <a:prstGeom prst="rect">
            <a:avLst/>
          </a:prstGeom>
          <a:noFill/>
          <a:ln w="9525">
            <a:noFill/>
            <a:miter lim="800000"/>
            <a:headEnd/>
            <a:tailEnd/>
          </a:ln>
          <a:effectLst/>
        </p:spPr>
        <p:txBody>
          <a:bodyPr vert="horz" wrap="square" lIns="91531" tIns="45766" rIns="91531" bIns="45766" numCol="1" anchor="b" anchorCtr="0" compatLnSpc="1">
            <a:prstTxWarp prst="textNoShape">
              <a:avLst/>
            </a:prstTxWarp>
          </a:bodyPr>
          <a:lstStyle>
            <a:lvl1pPr algn="r">
              <a:defRPr sz="1200">
                <a:latin typeface="Times New Roman" panose="02020603050405020304" pitchFamily="18" charset="0"/>
              </a:defRPr>
            </a:lvl1pPr>
          </a:lstStyle>
          <a:p>
            <a:pPr>
              <a:defRPr/>
            </a:pPr>
            <a:fld id="{B25B0ED5-B757-4F00-AF79-36CB001F062D}"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57C7637D-45FF-491A-B66B-36321169D7DA}"/>
              </a:ext>
            </a:extLst>
          </p:cNvPr>
          <p:cNvSpPr>
            <a:spLocks noGrp="1" noChangeArrowheads="1"/>
          </p:cNvSpPr>
          <p:nvPr>
            <p:ph type="hdr" sz="quarter"/>
          </p:nvPr>
        </p:nvSpPr>
        <p:spPr bwMode="auto">
          <a:xfrm>
            <a:off x="0" y="0"/>
            <a:ext cx="3038475" cy="466725"/>
          </a:xfrm>
          <a:prstGeom prst="rect">
            <a:avLst/>
          </a:prstGeom>
          <a:noFill/>
          <a:ln w="9525">
            <a:noFill/>
            <a:miter lim="800000"/>
            <a:headEnd/>
            <a:tailEnd/>
          </a:ln>
          <a:effectLst/>
        </p:spPr>
        <p:txBody>
          <a:bodyPr vert="horz" wrap="square" lIns="91531" tIns="45766" rIns="91531" bIns="45766" numCol="1" anchor="t" anchorCtr="0" compatLnSpc="1">
            <a:prstTxWarp prst="textNoShape">
              <a:avLst/>
            </a:prstTxWarp>
          </a:bodyPr>
          <a:lstStyle>
            <a:lvl1pPr defTabSz="915505" eaLnBrk="0" hangingPunct="0">
              <a:defRPr sz="1200">
                <a:latin typeface="Times New Roman" pitchFamily="18" charset="0"/>
              </a:defRPr>
            </a:lvl1pPr>
          </a:lstStyle>
          <a:p>
            <a:pPr>
              <a:defRPr/>
            </a:pPr>
            <a:endParaRPr lang="en-US"/>
          </a:p>
        </p:txBody>
      </p:sp>
      <p:sp>
        <p:nvSpPr>
          <p:cNvPr id="34819" name="Rectangle 3">
            <a:extLst>
              <a:ext uri="{FF2B5EF4-FFF2-40B4-BE49-F238E27FC236}">
                <a16:creationId xmlns:a16="http://schemas.microsoft.com/office/drawing/2014/main" id="{A6CD5F85-0313-4EB9-B573-E16BFEC5BDCD}"/>
              </a:ext>
            </a:extLst>
          </p:cNvPr>
          <p:cNvSpPr>
            <a:spLocks noGrp="1" noChangeArrowheads="1"/>
          </p:cNvSpPr>
          <p:nvPr>
            <p:ph type="dt" idx="1"/>
          </p:nvPr>
        </p:nvSpPr>
        <p:spPr bwMode="auto">
          <a:xfrm>
            <a:off x="3970338" y="0"/>
            <a:ext cx="3038475" cy="466725"/>
          </a:xfrm>
          <a:prstGeom prst="rect">
            <a:avLst/>
          </a:prstGeom>
          <a:noFill/>
          <a:ln w="9525">
            <a:noFill/>
            <a:miter lim="800000"/>
            <a:headEnd/>
            <a:tailEnd/>
          </a:ln>
          <a:effectLst/>
        </p:spPr>
        <p:txBody>
          <a:bodyPr vert="horz" wrap="square" lIns="91531" tIns="45766" rIns="91531" bIns="45766" numCol="1" anchor="t" anchorCtr="0" compatLnSpc="1">
            <a:prstTxWarp prst="textNoShape">
              <a:avLst/>
            </a:prstTxWarp>
          </a:bodyPr>
          <a:lstStyle>
            <a:lvl1pPr algn="r" defTabSz="915505" eaLnBrk="0" hangingPunct="0">
              <a:defRPr sz="1200">
                <a:latin typeface="Times New Roman" pitchFamily="18" charset="0"/>
              </a:defRPr>
            </a:lvl1pPr>
          </a:lstStyle>
          <a:p>
            <a:pPr>
              <a:defRPr/>
            </a:pPr>
            <a:endParaRPr lang="en-US"/>
          </a:p>
        </p:txBody>
      </p:sp>
      <p:sp>
        <p:nvSpPr>
          <p:cNvPr id="3076" name="Rectangle 4">
            <a:extLst>
              <a:ext uri="{FF2B5EF4-FFF2-40B4-BE49-F238E27FC236}">
                <a16:creationId xmlns:a16="http://schemas.microsoft.com/office/drawing/2014/main" id="{E5949E61-024B-450E-9A1D-0686D23D912A}"/>
              </a:ext>
            </a:extLst>
          </p:cNvPr>
          <p:cNvSpPr>
            <a:spLocks noGrp="1" noRot="1" noChangeAspect="1" noChangeArrowheads="1" noTextEdit="1"/>
          </p:cNvSpPr>
          <p:nvPr>
            <p:ph type="sldImg" idx="2"/>
          </p:nvPr>
        </p:nvSpPr>
        <p:spPr bwMode="auto">
          <a:xfrm>
            <a:off x="1247775" y="696913"/>
            <a:ext cx="4514850"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a:extLst>
              <a:ext uri="{FF2B5EF4-FFF2-40B4-BE49-F238E27FC236}">
                <a16:creationId xmlns:a16="http://schemas.microsoft.com/office/drawing/2014/main" id="{EE2761E9-89E7-4C86-8C31-F10FDCA44A66}"/>
              </a:ext>
            </a:extLst>
          </p:cNvPr>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1531" tIns="45766" rIns="91531" bIns="4576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4822" name="Rectangle 6">
            <a:extLst>
              <a:ext uri="{FF2B5EF4-FFF2-40B4-BE49-F238E27FC236}">
                <a16:creationId xmlns:a16="http://schemas.microsoft.com/office/drawing/2014/main" id="{1C6BC3F6-9028-41AC-94F4-999BB862A2F8}"/>
              </a:ext>
            </a:extLst>
          </p:cNvPr>
          <p:cNvSpPr>
            <a:spLocks noGrp="1" noChangeArrowheads="1"/>
          </p:cNvSpPr>
          <p:nvPr>
            <p:ph type="ftr" sz="quarter" idx="4"/>
          </p:nvPr>
        </p:nvSpPr>
        <p:spPr bwMode="auto">
          <a:xfrm>
            <a:off x="0" y="8828088"/>
            <a:ext cx="3038475" cy="466725"/>
          </a:xfrm>
          <a:prstGeom prst="rect">
            <a:avLst/>
          </a:prstGeom>
          <a:noFill/>
          <a:ln w="9525">
            <a:noFill/>
            <a:miter lim="800000"/>
            <a:headEnd/>
            <a:tailEnd/>
          </a:ln>
          <a:effectLst/>
        </p:spPr>
        <p:txBody>
          <a:bodyPr vert="horz" wrap="square" lIns="91531" tIns="45766" rIns="91531" bIns="45766" numCol="1" anchor="b" anchorCtr="0" compatLnSpc="1">
            <a:prstTxWarp prst="textNoShape">
              <a:avLst/>
            </a:prstTxWarp>
          </a:bodyPr>
          <a:lstStyle>
            <a:lvl1pPr defTabSz="915505" eaLnBrk="0" hangingPunct="0">
              <a:defRPr sz="1200">
                <a:latin typeface="Times New Roman" pitchFamily="18" charset="0"/>
              </a:defRPr>
            </a:lvl1pPr>
          </a:lstStyle>
          <a:p>
            <a:pPr>
              <a:defRPr/>
            </a:pPr>
            <a:endParaRPr lang="en-US"/>
          </a:p>
        </p:txBody>
      </p:sp>
      <p:sp>
        <p:nvSpPr>
          <p:cNvPr id="34823" name="Rectangle 7">
            <a:extLst>
              <a:ext uri="{FF2B5EF4-FFF2-40B4-BE49-F238E27FC236}">
                <a16:creationId xmlns:a16="http://schemas.microsoft.com/office/drawing/2014/main" id="{3057DAF9-74F1-46EA-A768-FA1C632FAEB8}"/>
              </a:ext>
            </a:extLst>
          </p:cNvPr>
          <p:cNvSpPr>
            <a:spLocks noGrp="1" noChangeArrowheads="1"/>
          </p:cNvSpPr>
          <p:nvPr>
            <p:ph type="sldNum" sz="quarter" idx="5"/>
          </p:nvPr>
        </p:nvSpPr>
        <p:spPr bwMode="auto">
          <a:xfrm>
            <a:off x="3970338" y="8828088"/>
            <a:ext cx="3038475" cy="466725"/>
          </a:xfrm>
          <a:prstGeom prst="rect">
            <a:avLst/>
          </a:prstGeom>
          <a:noFill/>
          <a:ln w="9525">
            <a:noFill/>
            <a:miter lim="800000"/>
            <a:headEnd/>
            <a:tailEnd/>
          </a:ln>
          <a:effectLst/>
        </p:spPr>
        <p:txBody>
          <a:bodyPr vert="horz" wrap="square" lIns="91531" tIns="45766" rIns="91531" bIns="45766" numCol="1" anchor="b" anchorCtr="0" compatLnSpc="1">
            <a:prstTxWarp prst="textNoShape">
              <a:avLst/>
            </a:prstTxWarp>
          </a:bodyPr>
          <a:lstStyle>
            <a:lvl1pPr algn="r">
              <a:defRPr sz="1200">
                <a:latin typeface="Times New Roman" panose="02020603050405020304" pitchFamily="18" charset="0"/>
              </a:defRPr>
            </a:lvl1pPr>
          </a:lstStyle>
          <a:p>
            <a:pPr>
              <a:defRPr/>
            </a:pPr>
            <a:fld id="{48256BA0-37E0-4AD7-8396-01F15EADC94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D4EBF9C2-920E-4E1D-BB59-D7882CCBB69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D375BFE-84DD-446E-9225-144F40AF4C10}" type="slidenum">
              <a:rPr lang="en-US" altLang="en-US" smtClean="0"/>
              <a:pPr>
                <a:spcBef>
                  <a:spcPct val="0"/>
                </a:spcBef>
              </a:pPr>
              <a:t>1</a:t>
            </a:fld>
            <a:endParaRPr lang="en-US" altLang="en-US"/>
          </a:p>
        </p:txBody>
      </p:sp>
      <p:sp>
        <p:nvSpPr>
          <p:cNvPr id="6147" name="Rectangle 2">
            <a:extLst>
              <a:ext uri="{FF2B5EF4-FFF2-40B4-BE49-F238E27FC236}">
                <a16:creationId xmlns:a16="http://schemas.microsoft.com/office/drawing/2014/main" id="{D011AFB9-F386-4A1E-95BC-6102680E7F2A}"/>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E5F24CC4-336E-4851-8032-FFCF1D1597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F6F1A036-5D7B-4711-8439-17FA2BF261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7EBA4D6-BE2D-48F9-93A5-F88441D2E9AA}" type="slidenum">
              <a:rPr lang="en-US" altLang="en-US" smtClean="0"/>
              <a:pPr>
                <a:spcBef>
                  <a:spcPct val="0"/>
                </a:spcBef>
              </a:pPr>
              <a:t>7</a:t>
            </a:fld>
            <a:endParaRPr lang="en-US" altLang="en-US"/>
          </a:p>
        </p:txBody>
      </p:sp>
      <p:sp>
        <p:nvSpPr>
          <p:cNvPr id="21507" name="Rectangle 2">
            <a:extLst>
              <a:ext uri="{FF2B5EF4-FFF2-40B4-BE49-F238E27FC236}">
                <a16:creationId xmlns:a16="http://schemas.microsoft.com/office/drawing/2014/main" id="{D5674A1C-F436-40F8-9AA6-5D5796363E59}"/>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DD485687-8C40-4AAF-894B-A1DC8F2AE2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F5621-02AF-4E1F-95D0-DF2680B87BF8}"/>
              </a:ext>
            </a:extLst>
          </p:cNvPr>
          <p:cNvSpPr>
            <a:spLocks noGrp="1"/>
          </p:cNvSpPr>
          <p:nvPr>
            <p:ph type="ctrTitle"/>
          </p:nvPr>
        </p:nvSpPr>
        <p:spPr>
          <a:xfrm>
            <a:off x="1257300" y="1272011"/>
            <a:ext cx="7543800" cy="2705947"/>
          </a:xfrm>
        </p:spPr>
        <p:txBody>
          <a:bodyPr anchor="b"/>
          <a:lstStyle>
            <a:lvl1pPr algn="ctr">
              <a:defRPr sz="4950"/>
            </a:lvl1pPr>
          </a:lstStyle>
          <a:p>
            <a:r>
              <a:rPr lang="en-US"/>
              <a:t>Click to edit Master title style</a:t>
            </a:r>
          </a:p>
        </p:txBody>
      </p:sp>
      <p:sp>
        <p:nvSpPr>
          <p:cNvPr id="3" name="Subtitle 2">
            <a:extLst>
              <a:ext uri="{FF2B5EF4-FFF2-40B4-BE49-F238E27FC236}">
                <a16:creationId xmlns:a16="http://schemas.microsoft.com/office/drawing/2014/main" id="{AB9228A3-272C-4A92-9621-EB43AE4C0853}"/>
              </a:ext>
            </a:extLst>
          </p:cNvPr>
          <p:cNvSpPr>
            <a:spLocks noGrp="1"/>
          </p:cNvSpPr>
          <p:nvPr>
            <p:ph type="subTitle" idx="1"/>
          </p:nvPr>
        </p:nvSpPr>
        <p:spPr>
          <a:xfrm>
            <a:off x="1257300" y="4082310"/>
            <a:ext cx="7543800" cy="1876530"/>
          </a:xfrm>
        </p:spPr>
        <p:txBody>
          <a:bodyPr/>
          <a:lstStyle>
            <a:lvl1pPr marL="0" indent="0" algn="ctr">
              <a:buNone/>
              <a:defRPr sz="1980"/>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a:t>Click to edit Master subtitle style</a:t>
            </a:r>
          </a:p>
        </p:txBody>
      </p:sp>
    </p:spTree>
    <p:extLst>
      <p:ext uri="{BB962C8B-B14F-4D97-AF65-F5344CB8AC3E}">
        <p14:creationId xmlns:p14="http://schemas.microsoft.com/office/powerpoint/2010/main" val="2261354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9A88E-6D86-435A-BC31-03B2009C50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422537-247B-42D8-848A-8F59A187B50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E56278-19B7-485D-90AC-3EA0C26176A1}"/>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29C55BB9-CA82-41FD-A693-A6A71B2A35A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DA2EEF5F-5A64-443F-AA99-89AA3054429D}"/>
              </a:ext>
            </a:extLst>
          </p:cNvPr>
          <p:cNvSpPr>
            <a:spLocks noGrp="1"/>
          </p:cNvSpPr>
          <p:nvPr>
            <p:ph type="sldNum" sz="quarter" idx="12"/>
          </p:nvPr>
        </p:nvSpPr>
        <p:spPr/>
        <p:txBody>
          <a:bodyPr/>
          <a:lstStyle/>
          <a:p>
            <a:pPr>
              <a:defRPr/>
            </a:pPr>
            <a:fld id="{C87BAA97-31FE-4F22-8297-90F1CCD44DD1}" type="slidenum">
              <a:rPr lang="en-US" altLang="en-US" smtClean="0"/>
              <a:pPr>
                <a:defRPr/>
              </a:pPr>
              <a:t>‹#›</a:t>
            </a:fld>
            <a:endParaRPr lang="en-US" altLang="en-US"/>
          </a:p>
        </p:txBody>
      </p:sp>
    </p:spTree>
    <p:extLst>
      <p:ext uri="{BB962C8B-B14F-4D97-AF65-F5344CB8AC3E}">
        <p14:creationId xmlns:p14="http://schemas.microsoft.com/office/powerpoint/2010/main" val="1836580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A490A1-7AB6-41DE-B720-10A8B76BF7DB}"/>
              </a:ext>
            </a:extLst>
          </p:cNvPr>
          <p:cNvSpPr>
            <a:spLocks noGrp="1"/>
          </p:cNvSpPr>
          <p:nvPr>
            <p:ph type="title" orient="vert"/>
          </p:nvPr>
        </p:nvSpPr>
        <p:spPr>
          <a:xfrm>
            <a:off x="7198042" y="413808"/>
            <a:ext cx="2168843" cy="658675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0652FD-9681-4127-8A8B-33AAE21D737E}"/>
              </a:ext>
            </a:extLst>
          </p:cNvPr>
          <p:cNvSpPr>
            <a:spLocks noGrp="1"/>
          </p:cNvSpPr>
          <p:nvPr>
            <p:ph type="body" orient="vert" idx="1"/>
          </p:nvPr>
        </p:nvSpPr>
        <p:spPr>
          <a:xfrm>
            <a:off x="691515" y="413808"/>
            <a:ext cx="6380798"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2EFF5E-E52A-42B8-89B3-1DBF870497CD}"/>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7D0B25CA-106C-4FB0-A456-D64AD542EDD2}"/>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06161BD0-40FF-4263-81CC-67B55FEBB650}"/>
              </a:ext>
            </a:extLst>
          </p:cNvPr>
          <p:cNvSpPr>
            <a:spLocks noGrp="1"/>
          </p:cNvSpPr>
          <p:nvPr>
            <p:ph type="sldNum" sz="quarter" idx="12"/>
          </p:nvPr>
        </p:nvSpPr>
        <p:spPr/>
        <p:txBody>
          <a:bodyPr/>
          <a:lstStyle/>
          <a:p>
            <a:pPr>
              <a:defRPr/>
            </a:pPr>
            <a:fld id="{DE01AE9D-0920-4356-9447-63F811CB0225}" type="slidenum">
              <a:rPr lang="en-US" altLang="en-US" smtClean="0"/>
              <a:pPr>
                <a:defRPr/>
              </a:pPr>
              <a:t>‹#›</a:t>
            </a:fld>
            <a:endParaRPr lang="en-US" altLang="en-US"/>
          </a:p>
        </p:txBody>
      </p:sp>
    </p:spTree>
    <p:extLst>
      <p:ext uri="{BB962C8B-B14F-4D97-AF65-F5344CB8AC3E}">
        <p14:creationId xmlns:p14="http://schemas.microsoft.com/office/powerpoint/2010/main" val="234974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7FC18-5B3C-4DFA-9809-210525AEEB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1A170F-7B4C-4293-AB4D-59EA3C62C6F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0B471E-6CBD-451C-8F2F-9859A5F59626}"/>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7F58DD2D-5CF1-4DC6-9482-13A27AC06E3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FA1BE668-36DB-41D1-998E-CB0BAC5026D1}"/>
              </a:ext>
            </a:extLst>
          </p:cNvPr>
          <p:cNvSpPr>
            <a:spLocks noGrp="1"/>
          </p:cNvSpPr>
          <p:nvPr>
            <p:ph type="sldNum" sz="quarter" idx="12"/>
          </p:nvPr>
        </p:nvSpPr>
        <p:spPr/>
        <p:txBody>
          <a:bodyPr/>
          <a:lstStyle/>
          <a:p>
            <a:pPr>
              <a:defRPr/>
            </a:pPr>
            <a:fld id="{E8E554FD-91C5-464F-96A8-27577E161C13}" type="slidenum">
              <a:rPr lang="en-US" altLang="en-US" smtClean="0"/>
              <a:pPr>
                <a:defRPr/>
              </a:pPr>
              <a:t>‹#›</a:t>
            </a:fld>
            <a:endParaRPr lang="en-US" altLang="en-US"/>
          </a:p>
        </p:txBody>
      </p:sp>
    </p:spTree>
    <p:extLst>
      <p:ext uri="{BB962C8B-B14F-4D97-AF65-F5344CB8AC3E}">
        <p14:creationId xmlns:p14="http://schemas.microsoft.com/office/powerpoint/2010/main" val="3505030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A6AD-4059-4EB2-BBC5-8E5833447C7D}"/>
              </a:ext>
            </a:extLst>
          </p:cNvPr>
          <p:cNvSpPr>
            <a:spLocks noGrp="1"/>
          </p:cNvSpPr>
          <p:nvPr>
            <p:ph type="title"/>
          </p:nvPr>
        </p:nvSpPr>
        <p:spPr>
          <a:xfrm>
            <a:off x="686276" y="1937704"/>
            <a:ext cx="8675370" cy="3233102"/>
          </a:xfrm>
        </p:spPr>
        <p:txBody>
          <a:bodyPr anchor="b"/>
          <a:lstStyle>
            <a:lvl1pPr>
              <a:defRPr sz="4950"/>
            </a:lvl1pPr>
          </a:lstStyle>
          <a:p>
            <a:r>
              <a:rPr lang="en-US"/>
              <a:t>Click to edit Master title style</a:t>
            </a:r>
          </a:p>
        </p:txBody>
      </p:sp>
      <p:sp>
        <p:nvSpPr>
          <p:cNvPr id="3" name="Text Placeholder 2">
            <a:extLst>
              <a:ext uri="{FF2B5EF4-FFF2-40B4-BE49-F238E27FC236}">
                <a16:creationId xmlns:a16="http://schemas.microsoft.com/office/drawing/2014/main" id="{6A3F2276-3B80-4522-94EF-243D5BFDAC95}"/>
              </a:ext>
            </a:extLst>
          </p:cNvPr>
          <p:cNvSpPr>
            <a:spLocks noGrp="1"/>
          </p:cNvSpPr>
          <p:nvPr>
            <p:ph type="body" idx="1"/>
          </p:nvPr>
        </p:nvSpPr>
        <p:spPr>
          <a:xfrm>
            <a:off x="686276" y="5201392"/>
            <a:ext cx="8675370" cy="1700212"/>
          </a:xfrm>
        </p:spPr>
        <p:txBody>
          <a:bodyPr/>
          <a:lstStyle>
            <a:lvl1pPr marL="0" indent="0">
              <a:buNone/>
              <a:defRPr sz="1980">
                <a:solidFill>
                  <a:schemeClr val="tx1">
                    <a:tint val="75000"/>
                  </a:schemeClr>
                </a:solidFill>
              </a:defRPr>
            </a:lvl1pPr>
            <a:lvl2pPr marL="377190" indent="0">
              <a:buNone/>
              <a:defRPr sz="1650">
                <a:solidFill>
                  <a:schemeClr val="tx1">
                    <a:tint val="75000"/>
                  </a:schemeClr>
                </a:solidFill>
              </a:defRPr>
            </a:lvl2pPr>
            <a:lvl3pPr marL="754380" indent="0">
              <a:buNone/>
              <a:defRPr sz="1485">
                <a:solidFill>
                  <a:schemeClr val="tx1">
                    <a:tint val="75000"/>
                  </a:schemeClr>
                </a:solidFill>
              </a:defRPr>
            </a:lvl3pPr>
            <a:lvl4pPr marL="1131570" indent="0">
              <a:buNone/>
              <a:defRPr sz="1320">
                <a:solidFill>
                  <a:schemeClr val="tx1">
                    <a:tint val="75000"/>
                  </a:schemeClr>
                </a:solidFill>
              </a:defRPr>
            </a:lvl4pPr>
            <a:lvl5pPr marL="1508760" indent="0">
              <a:buNone/>
              <a:defRPr sz="1320">
                <a:solidFill>
                  <a:schemeClr val="tx1">
                    <a:tint val="75000"/>
                  </a:schemeClr>
                </a:solidFill>
              </a:defRPr>
            </a:lvl5pPr>
            <a:lvl6pPr marL="1885950" indent="0">
              <a:buNone/>
              <a:defRPr sz="1320">
                <a:solidFill>
                  <a:schemeClr val="tx1">
                    <a:tint val="75000"/>
                  </a:schemeClr>
                </a:solidFill>
              </a:defRPr>
            </a:lvl6pPr>
            <a:lvl7pPr marL="2263140" indent="0">
              <a:buNone/>
              <a:defRPr sz="1320">
                <a:solidFill>
                  <a:schemeClr val="tx1">
                    <a:tint val="75000"/>
                  </a:schemeClr>
                </a:solidFill>
              </a:defRPr>
            </a:lvl7pPr>
            <a:lvl8pPr marL="2640330" indent="0">
              <a:buNone/>
              <a:defRPr sz="1320">
                <a:solidFill>
                  <a:schemeClr val="tx1">
                    <a:tint val="75000"/>
                  </a:schemeClr>
                </a:solidFill>
              </a:defRPr>
            </a:lvl8pPr>
            <a:lvl9pPr marL="3017520" indent="0">
              <a:buNone/>
              <a:defRPr sz="132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C1AF764-595B-4E6C-82A6-58E93520D59A}"/>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361F182-85D2-4DDB-8DA9-2128E9EDEAA9}"/>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9B04E010-7678-4EE2-904E-9DDDFC91A3C7}"/>
              </a:ext>
            </a:extLst>
          </p:cNvPr>
          <p:cNvSpPr>
            <a:spLocks noGrp="1"/>
          </p:cNvSpPr>
          <p:nvPr>
            <p:ph type="sldNum" sz="quarter" idx="12"/>
          </p:nvPr>
        </p:nvSpPr>
        <p:spPr/>
        <p:txBody>
          <a:bodyPr/>
          <a:lstStyle/>
          <a:p>
            <a:pPr>
              <a:defRPr/>
            </a:pPr>
            <a:fld id="{5A1E7648-2C8E-4DF5-B327-5E4E8C376694}" type="slidenum">
              <a:rPr lang="en-US" altLang="en-US" smtClean="0"/>
              <a:pPr>
                <a:defRPr/>
              </a:pPr>
              <a:t>‹#›</a:t>
            </a:fld>
            <a:endParaRPr lang="en-US" altLang="en-US"/>
          </a:p>
        </p:txBody>
      </p:sp>
    </p:spTree>
    <p:extLst>
      <p:ext uri="{BB962C8B-B14F-4D97-AF65-F5344CB8AC3E}">
        <p14:creationId xmlns:p14="http://schemas.microsoft.com/office/powerpoint/2010/main" val="4206511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2C8B2-E882-40AF-8875-D40D9E7A30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973B87-35F7-4E80-8B36-1D7C2741735D}"/>
              </a:ext>
            </a:extLst>
          </p:cNvPr>
          <p:cNvSpPr>
            <a:spLocks noGrp="1"/>
          </p:cNvSpPr>
          <p:nvPr>
            <p:ph sz="half" idx="1"/>
          </p:nvPr>
        </p:nvSpPr>
        <p:spPr>
          <a:xfrm>
            <a:off x="69151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819E4C-91EF-4B23-93D8-75781D7F7C33}"/>
              </a:ext>
            </a:extLst>
          </p:cNvPr>
          <p:cNvSpPr>
            <a:spLocks noGrp="1"/>
          </p:cNvSpPr>
          <p:nvPr>
            <p:ph sz="half" idx="2"/>
          </p:nvPr>
        </p:nvSpPr>
        <p:spPr>
          <a:xfrm>
            <a:off x="509206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C46E3B-AFB5-4348-A646-4245529687EE}"/>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82505224-EDBD-44C3-8EB5-21361CA4E431}"/>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8F7ACC47-EDDF-4102-9116-187BA73C0E70}"/>
              </a:ext>
            </a:extLst>
          </p:cNvPr>
          <p:cNvSpPr>
            <a:spLocks noGrp="1"/>
          </p:cNvSpPr>
          <p:nvPr>
            <p:ph type="sldNum" sz="quarter" idx="12"/>
          </p:nvPr>
        </p:nvSpPr>
        <p:spPr/>
        <p:txBody>
          <a:bodyPr/>
          <a:lstStyle/>
          <a:p>
            <a:pPr>
              <a:defRPr/>
            </a:pPr>
            <a:fld id="{5FDEE9DB-2F62-46C1-A331-D7316783EF43}" type="slidenum">
              <a:rPr lang="en-US" altLang="en-US" smtClean="0"/>
              <a:pPr>
                <a:defRPr/>
              </a:pPr>
              <a:t>‹#›</a:t>
            </a:fld>
            <a:endParaRPr lang="en-US" altLang="en-US"/>
          </a:p>
        </p:txBody>
      </p:sp>
    </p:spTree>
    <p:extLst>
      <p:ext uri="{BB962C8B-B14F-4D97-AF65-F5344CB8AC3E}">
        <p14:creationId xmlns:p14="http://schemas.microsoft.com/office/powerpoint/2010/main" val="3862597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BD504-C803-43A1-8CDC-A073DB531F5C}"/>
              </a:ext>
            </a:extLst>
          </p:cNvPr>
          <p:cNvSpPr>
            <a:spLocks noGrp="1"/>
          </p:cNvSpPr>
          <p:nvPr>
            <p:ph type="title"/>
          </p:nvPr>
        </p:nvSpPr>
        <p:spPr>
          <a:xfrm>
            <a:off x="692825" y="413809"/>
            <a:ext cx="8675370" cy="1502305"/>
          </a:xfrm>
        </p:spPr>
        <p:txBody>
          <a:bodyPr/>
          <a:lstStyle/>
          <a:p>
            <a:r>
              <a:rPr lang="en-US"/>
              <a:t>Click to edit Master title style</a:t>
            </a:r>
          </a:p>
        </p:txBody>
      </p:sp>
      <p:sp>
        <p:nvSpPr>
          <p:cNvPr id="3" name="Text Placeholder 2">
            <a:extLst>
              <a:ext uri="{FF2B5EF4-FFF2-40B4-BE49-F238E27FC236}">
                <a16:creationId xmlns:a16="http://schemas.microsoft.com/office/drawing/2014/main" id="{0940C72B-415F-4E37-B1F4-31E47725501A}"/>
              </a:ext>
            </a:extLst>
          </p:cNvPr>
          <p:cNvSpPr>
            <a:spLocks noGrp="1"/>
          </p:cNvSpPr>
          <p:nvPr>
            <p:ph type="body" idx="1"/>
          </p:nvPr>
        </p:nvSpPr>
        <p:spPr>
          <a:xfrm>
            <a:off x="692826" y="1905318"/>
            <a:ext cx="4255174" cy="933767"/>
          </a:xfrm>
        </p:spPr>
        <p:txBody>
          <a:bodyPr anchor="b"/>
          <a:lstStyle>
            <a:lvl1pPr marL="0" indent="0">
              <a:buNone/>
              <a:defRPr sz="1980" b="1"/>
            </a:lvl1pPr>
            <a:lvl2pPr marL="377190" indent="0">
              <a:buNone/>
              <a:defRPr sz="1650" b="1"/>
            </a:lvl2pPr>
            <a:lvl3pPr marL="754380" indent="0">
              <a:buNone/>
              <a:defRPr sz="1485" b="1"/>
            </a:lvl3pPr>
            <a:lvl4pPr marL="1131570" indent="0">
              <a:buNone/>
              <a:defRPr sz="1320" b="1"/>
            </a:lvl4pPr>
            <a:lvl5pPr marL="1508760" indent="0">
              <a:buNone/>
              <a:defRPr sz="1320" b="1"/>
            </a:lvl5pPr>
            <a:lvl6pPr marL="1885950" indent="0">
              <a:buNone/>
              <a:defRPr sz="1320" b="1"/>
            </a:lvl6pPr>
            <a:lvl7pPr marL="2263140" indent="0">
              <a:buNone/>
              <a:defRPr sz="1320" b="1"/>
            </a:lvl7pPr>
            <a:lvl8pPr marL="2640330" indent="0">
              <a:buNone/>
              <a:defRPr sz="1320" b="1"/>
            </a:lvl8pPr>
            <a:lvl9pPr marL="3017520" indent="0">
              <a:buNone/>
              <a:defRPr sz="1320" b="1"/>
            </a:lvl9pPr>
          </a:lstStyle>
          <a:p>
            <a:pPr lvl="0"/>
            <a:r>
              <a:rPr lang="en-US"/>
              <a:t>Edit Master text styles</a:t>
            </a:r>
          </a:p>
        </p:txBody>
      </p:sp>
      <p:sp>
        <p:nvSpPr>
          <p:cNvPr id="4" name="Content Placeholder 3">
            <a:extLst>
              <a:ext uri="{FF2B5EF4-FFF2-40B4-BE49-F238E27FC236}">
                <a16:creationId xmlns:a16="http://schemas.microsoft.com/office/drawing/2014/main" id="{AD00A6BB-6254-4F10-9716-889B5E89BB26}"/>
              </a:ext>
            </a:extLst>
          </p:cNvPr>
          <p:cNvSpPr>
            <a:spLocks noGrp="1"/>
          </p:cNvSpPr>
          <p:nvPr>
            <p:ph sz="half" idx="2"/>
          </p:nvPr>
        </p:nvSpPr>
        <p:spPr>
          <a:xfrm>
            <a:off x="692826" y="2839085"/>
            <a:ext cx="4255174"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0B6E5D-6A63-4D5C-BB7D-6099F6FCCECC}"/>
              </a:ext>
            </a:extLst>
          </p:cNvPr>
          <p:cNvSpPr>
            <a:spLocks noGrp="1"/>
          </p:cNvSpPr>
          <p:nvPr>
            <p:ph type="body" sz="quarter" idx="3"/>
          </p:nvPr>
        </p:nvSpPr>
        <p:spPr>
          <a:xfrm>
            <a:off x="5092065" y="1905318"/>
            <a:ext cx="4276130" cy="933767"/>
          </a:xfrm>
        </p:spPr>
        <p:txBody>
          <a:bodyPr anchor="b"/>
          <a:lstStyle>
            <a:lvl1pPr marL="0" indent="0">
              <a:buNone/>
              <a:defRPr sz="1980" b="1"/>
            </a:lvl1pPr>
            <a:lvl2pPr marL="377190" indent="0">
              <a:buNone/>
              <a:defRPr sz="1650" b="1"/>
            </a:lvl2pPr>
            <a:lvl3pPr marL="754380" indent="0">
              <a:buNone/>
              <a:defRPr sz="1485" b="1"/>
            </a:lvl3pPr>
            <a:lvl4pPr marL="1131570" indent="0">
              <a:buNone/>
              <a:defRPr sz="1320" b="1"/>
            </a:lvl4pPr>
            <a:lvl5pPr marL="1508760" indent="0">
              <a:buNone/>
              <a:defRPr sz="1320" b="1"/>
            </a:lvl5pPr>
            <a:lvl6pPr marL="1885950" indent="0">
              <a:buNone/>
              <a:defRPr sz="1320" b="1"/>
            </a:lvl6pPr>
            <a:lvl7pPr marL="2263140" indent="0">
              <a:buNone/>
              <a:defRPr sz="1320" b="1"/>
            </a:lvl7pPr>
            <a:lvl8pPr marL="2640330" indent="0">
              <a:buNone/>
              <a:defRPr sz="1320" b="1"/>
            </a:lvl8pPr>
            <a:lvl9pPr marL="3017520" indent="0">
              <a:buNone/>
              <a:defRPr sz="1320" b="1"/>
            </a:lvl9pPr>
          </a:lstStyle>
          <a:p>
            <a:pPr lvl="0"/>
            <a:r>
              <a:rPr lang="en-US"/>
              <a:t>Edit Master text styles</a:t>
            </a:r>
          </a:p>
        </p:txBody>
      </p:sp>
      <p:sp>
        <p:nvSpPr>
          <p:cNvPr id="6" name="Content Placeholder 5">
            <a:extLst>
              <a:ext uri="{FF2B5EF4-FFF2-40B4-BE49-F238E27FC236}">
                <a16:creationId xmlns:a16="http://schemas.microsoft.com/office/drawing/2014/main" id="{BF90B044-DA73-47E2-B6F2-4093400359A5}"/>
              </a:ext>
            </a:extLst>
          </p:cNvPr>
          <p:cNvSpPr>
            <a:spLocks noGrp="1"/>
          </p:cNvSpPr>
          <p:nvPr>
            <p:ph sz="quarter" idx="4"/>
          </p:nvPr>
        </p:nvSpPr>
        <p:spPr>
          <a:xfrm>
            <a:off x="5092065" y="2839085"/>
            <a:ext cx="427613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D523BB-3FD4-4C83-8043-190D6913788D}"/>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48385603-7093-438E-8D8B-F3D2E35084BB}"/>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id="{DB2A2E44-6302-48AE-92E3-5559468FC0A2}"/>
              </a:ext>
            </a:extLst>
          </p:cNvPr>
          <p:cNvSpPr>
            <a:spLocks noGrp="1"/>
          </p:cNvSpPr>
          <p:nvPr>
            <p:ph type="sldNum" sz="quarter" idx="12"/>
          </p:nvPr>
        </p:nvSpPr>
        <p:spPr/>
        <p:txBody>
          <a:bodyPr/>
          <a:lstStyle/>
          <a:p>
            <a:pPr>
              <a:defRPr/>
            </a:pPr>
            <a:fld id="{BC39944B-C192-4B88-BECC-AEC399BB0D87}" type="slidenum">
              <a:rPr lang="en-US" altLang="en-US" smtClean="0"/>
              <a:pPr>
                <a:defRPr/>
              </a:pPr>
              <a:t>‹#›</a:t>
            </a:fld>
            <a:endParaRPr lang="en-US" altLang="en-US"/>
          </a:p>
        </p:txBody>
      </p:sp>
    </p:spTree>
    <p:extLst>
      <p:ext uri="{BB962C8B-B14F-4D97-AF65-F5344CB8AC3E}">
        <p14:creationId xmlns:p14="http://schemas.microsoft.com/office/powerpoint/2010/main" val="2686275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6A10F-8FBF-4628-A226-37E2CD124A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87D530-7BB5-4BBC-88B1-A1FCA0FBBF4B}"/>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481A970C-B200-4A30-9612-07913BADB985}"/>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id="{485F29FA-42EC-4534-BAA7-9D11B5B575F5}"/>
              </a:ext>
            </a:extLst>
          </p:cNvPr>
          <p:cNvSpPr>
            <a:spLocks noGrp="1"/>
          </p:cNvSpPr>
          <p:nvPr>
            <p:ph type="sldNum" sz="quarter" idx="12"/>
          </p:nvPr>
        </p:nvSpPr>
        <p:spPr/>
        <p:txBody>
          <a:bodyPr/>
          <a:lstStyle/>
          <a:p>
            <a:pPr>
              <a:defRPr/>
            </a:pPr>
            <a:fld id="{1CC85A48-FFAE-4B59-86D8-D1DA5C039BEE}" type="slidenum">
              <a:rPr lang="en-US" altLang="en-US" smtClean="0"/>
              <a:pPr>
                <a:defRPr/>
              </a:pPr>
              <a:t>‹#›</a:t>
            </a:fld>
            <a:endParaRPr lang="en-US" altLang="en-US"/>
          </a:p>
        </p:txBody>
      </p:sp>
    </p:spTree>
    <p:extLst>
      <p:ext uri="{BB962C8B-B14F-4D97-AF65-F5344CB8AC3E}">
        <p14:creationId xmlns:p14="http://schemas.microsoft.com/office/powerpoint/2010/main" val="40681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ACD7D0-B9A1-46FD-BFD5-A80F23AC2E0F}"/>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39D3F7F0-23C4-42C0-8999-0A44A12EFFD7}"/>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id="{38FD7D36-F710-4BC0-BED6-48A0091E1E56}"/>
              </a:ext>
            </a:extLst>
          </p:cNvPr>
          <p:cNvSpPr>
            <a:spLocks noGrp="1"/>
          </p:cNvSpPr>
          <p:nvPr>
            <p:ph type="sldNum" sz="quarter" idx="12"/>
          </p:nvPr>
        </p:nvSpPr>
        <p:spPr/>
        <p:txBody>
          <a:bodyPr/>
          <a:lstStyle/>
          <a:p>
            <a:pPr>
              <a:defRPr/>
            </a:pPr>
            <a:fld id="{CEE5E301-0F79-4312-AD1E-4F1ACE1DC26C}" type="slidenum">
              <a:rPr lang="en-US" altLang="en-US" smtClean="0"/>
              <a:pPr>
                <a:defRPr/>
              </a:pPr>
              <a:t>‹#›</a:t>
            </a:fld>
            <a:endParaRPr lang="en-US" altLang="en-US"/>
          </a:p>
        </p:txBody>
      </p:sp>
    </p:spTree>
    <p:extLst>
      <p:ext uri="{BB962C8B-B14F-4D97-AF65-F5344CB8AC3E}">
        <p14:creationId xmlns:p14="http://schemas.microsoft.com/office/powerpoint/2010/main" val="4223705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70CC3-BEAE-4BA1-B828-72E7355C72E0}"/>
              </a:ext>
            </a:extLst>
          </p:cNvPr>
          <p:cNvSpPr>
            <a:spLocks noGrp="1"/>
          </p:cNvSpPr>
          <p:nvPr>
            <p:ph type="title"/>
          </p:nvPr>
        </p:nvSpPr>
        <p:spPr>
          <a:xfrm>
            <a:off x="692825" y="518160"/>
            <a:ext cx="3244096" cy="1813560"/>
          </a:xfrm>
        </p:spPr>
        <p:txBody>
          <a:bodyPr anchor="b"/>
          <a:lstStyle>
            <a:lvl1pPr>
              <a:defRPr sz="2640"/>
            </a:lvl1pPr>
          </a:lstStyle>
          <a:p>
            <a:r>
              <a:rPr lang="en-US"/>
              <a:t>Click to edit Master title style</a:t>
            </a:r>
          </a:p>
        </p:txBody>
      </p:sp>
      <p:sp>
        <p:nvSpPr>
          <p:cNvPr id="3" name="Content Placeholder 2">
            <a:extLst>
              <a:ext uri="{FF2B5EF4-FFF2-40B4-BE49-F238E27FC236}">
                <a16:creationId xmlns:a16="http://schemas.microsoft.com/office/drawing/2014/main" id="{114E7204-DCAB-4163-BDAB-A52BEC244564}"/>
              </a:ext>
            </a:extLst>
          </p:cNvPr>
          <p:cNvSpPr>
            <a:spLocks noGrp="1"/>
          </p:cNvSpPr>
          <p:nvPr>
            <p:ph idx="1"/>
          </p:nvPr>
        </p:nvSpPr>
        <p:spPr>
          <a:xfrm>
            <a:off x="4276130" y="1119082"/>
            <a:ext cx="5092065" cy="5523442"/>
          </a:xfrm>
        </p:spPr>
        <p:txBody>
          <a:bodyPr/>
          <a:lstStyle>
            <a:lvl1pPr>
              <a:defRPr sz="2640"/>
            </a:lvl1pPr>
            <a:lvl2pPr>
              <a:defRPr sz="2310"/>
            </a:lvl2pPr>
            <a:lvl3pPr>
              <a:defRPr sz="1980"/>
            </a:lvl3pPr>
            <a:lvl4pPr>
              <a:defRPr sz="1650"/>
            </a:lvl4pPr>
            <a:lvl5pPr>
              <a:defRPr sz="1650"/>
            </a:lvl5pPr>
            <a:lvl6pPr>
              <a:defRPr sz="1650"/>
            </a:lvl6pPr>
            <a:lvl7pPr>
              <a:defRPr sz="1650"/>
            </a:lvl7pPr>
            <a:lvl8pPr>
              <a:defRPr sz="1650"/>
            </a:lvl8pPr>
            <a:lvl9pPr>
              <a:defRPr sz="16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238E322-11BE-4547-932D-2426F66CA7CD}"/>
              </a:ext>
            </a:extLst>
          </p:cNvPr>
          <p:cNvSpPr>
            <a:spLocks noGrp="1"/>
          </p:cNvSpPr>
          <p:nvPr>
            <p:ph type="body" sz="half" idx="2"/>
          </p:nvPr>
        </p:nvSpPr>
        <p:spPr>
          <a:xfrm>
            <a:off x="692825" y="2331720"/>
            <a:ext cx="3244096" cy="4319800"/>
          </a:xfrm>
        </p:spPr>
        <p:txBody>
          <a:bodyPr/>
          <a:lstStyle>
            <a:lvl1pPr marL="0" indent="0">
              <a:buNone/>
              <a:defRPr sz="1320"/>
            </a:lvl1pPr>
            <a:lvl2pPr marL="377190" indent="0">
              <a:buNone/>
              <a:defRPr sz="1155"/>
            </a:lvl2pPr>
            <a:lvl3pPr marL="754380" indent="0">
              <a:buNone/>
              <a:defRPr sz="990"/>
            </a:lvl3pPr>
            <a:lvl4pPr marL="1131570" indent="0">
              <a:buNone/>
              <a:defRPr sz="825"/>
            </a:lvl4pPr>
            <a:lvl5pPr marL="1508760" indent="0">
              <a:buNone/>
              <a:defRPr sz="825"/>
            </a:lvl5pPr>
            <a:lvl6pPr marL="1885950" indent="0">
              <a:buNone/>
              <a:defRPr sz="825"/>
            </a:lvl6pPr>
            <a:lvl7pPr marL="2263140" indent="0">
              <a:buNone/>
              <a:defRPr sz="825"/>
            </a:lvl7pPr>
            <a:lvl8pPr marL="2640330" indent="0">
              <a:buNone/>
              <a:defRPr sz="825"/>
            </a:lvl8pPr>
            <a:lvl9pPr marL="3017520" indent="0">
              <a:buNone/>
              <a:defRPr sz="825"/>
            </a:lvl9pPr>
          </a:lstStyle>
          <a:p>
            <a:pPr lvl="0"/>
            <a:r>
              <a:rPr lang="en-US"/>
              <a:t>Edit Master text styles</a:t>
            </a:r>
          </a:p>
        </p:txBody>
      </p:sp>
      <p:sp>
        <p:nvSpPr>
          <p:cNvPr id="5" name="Date Placeholder 4">
            <a:extLst>
              <a:ext uri="{FF2B5EF4-FFF2-40B4-BE49-F238E27FC236}">
                <a16:creationId xmlns:a16="http://schemas.microsoft.com/office/drawing/2014/main" id="{A4A0BA9E-A484-4A8E-8203-34FDF2C3135F}"/>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0DAE65BE-1B36-46C4-834D-9C67D32E54EB}"/>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C0DADA83-FFAA-4654-87D0-FC27FF970F5F}"/>
              </a:ext>
            </a:extLst>
          </p:cNvPr>
          <p:cNvSpPr>
            <a:spLocks noGrp="1"/>
          </p:cNvSpPr>
          <p:nvPr>
            <p:ph type="sldNum" sz="quarter" idx="12"/>
          </p:nvPr>
        </p:nvSpPr>
        <p:spPr/>
        <p:txBody>
          <a:bodyPr/>
          <a:lstStyle/>
          <a:p>
            <a:pPr>
              <a:defRPr/>
            </a:pPr>
            <a:fld id="{9E88108C-7E1C-4672-BC75-925C06DDF6FB}" type="slidenum">
              <a:rPr lang="en-US" altLang="en-US" smtClean="0"/>
              <a:pPr>
                <a:defRPr/>
              </a:pPr>
              <a:t>‹#›</a:t>
            </a:fld>
            <a:endParaRPr lang="en-US" altLang="en-US"/>
          </a:p>
        </p:txBody>
      </p:sp>
    </p:spTree>
    <p:extLst>
      <p:ext uri="{BB962C8B-B14F-4D97-AF65-F5344CB8AC3E}">
        <p14:creationId xmlns:p14="http://schemas.microsoft.com/office/powerpoint/2010/main" val="525545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3402D-FB43-4E8B-874A-9C9C3FD6377E}"/>
              </a:ext>
            </a:extLst>
          </p:cNvPr>
          <p:cNvSpPr>
            <a:spLocks noGrp="1"/>
          </p:cNvSpPr>
          <p:nvPr>
            <p:ph type="title"/>
          </p:nvPr>
        </p:nvSpPr>
        <p:spPr>
          <a:xfrm>
            <a:off x="692825" y="518160"/>
            <a:ext cx="3244096" cy="1813560"/>
          </a:xfrm>
        </p:spPr>
        <p:txBody>
          <a:bodyPr anchor="b"/>
          <a:lstStyle>
            <a:lvl1pPr>
              <a:defRPr sz="2640"/>
            </a:lvl1pPr>
          </a:lstStyle>
          <a:p>
            <a:r>
              <a:rPr lang="en-US"/>
              <a:t>Click to edit Master title style</a:t>
            </a:r>
          </a:p>
        </p:txBody>
      </p:sp>
      <p:sp>
        <p:nvSpPr>
          <p:cNvPr id="3" name="Picture Placeholder 2">
            <a:extLst>
              <a:ext uri="{FF2B5EF4-FFF2-40B4-BE49-F238E27FC236}">
                <a16:creationId xmlns:a16="http://schemas.microsoft.com/office/drawing/2014/main" id="{BAA0AE8A-8255-4F7A-BFAE-E4B0EB4559F1}"/>
              </a:ext>
            </a:extLst>
          </p:cNvPr>
          <p:cNvSpPr>
            <a:spLocks noGrp="1"/>
          </p:cNvSpPr>
          <p:nvPr>
            <p:ph type="pic" idx="1"/>
          </p:nvPr>
        </p:nvSpPr>
        <p:spPr>
          <a:xfrm>
            <a:off x="4276130" y="1119082"/>
            <a:ext cx="5092065" cy="5523442"/>
          </a:xfrm>
        </p:spPr>
        <p:txBody>
          <a:bodyPr/>
          <a:lstStyle>
            <a:lvl1pPr marL="0" indent="0">
              <a:buNone/>
              <a:defRPr sz="2640"/>
            </a:lvl1pPr>
            <a:lvl2pPr marL="377190" indent="0">
              <a:buNone/>
              <a:defRPr sz="2310"/>
            </a:lvl2pPr>
            <a:lvl3pPr marL="754380" indent="0">
              <a:buNone/>
              <a:defRPr sz="1980"/>
            </a:lvl3pPr>
            <a:lvl4pPr marL="1131570" indent="0">
              <a:buNone/>
              <a:defRPr sz="1650"/>
            </a:lvl4pPr>
            <a:lvl5pPr marL="1508760" indent="0">
              <a:buNone/>
              <a:defRPr sz="1650"/>
            </a:lvl5pPr>
            <a:lvl6pPr marL="1885950" indent="0">
              <a:buNone/>
              <a:defRPr sz="1650"/>
            </a:lvl6pPr>
            <a:lvl7pPr marL="2263140" indent="0">
              <a:buNone/>
              <a:defRPr sz="1650"/>
            </a:lvl7pPr>
            <a:lvl8pPr marL="2640330" indent="0">
              <a:buNone/>
              <a:defRPr sz="1650"/>
            </a:lvl8pPr>
            <a:lvl9pPr marL="3017520" indent="0">
              <a:buNone/>
              <a:defRPr sz="1650"/>
            </a:lvl9pPr>
          </a:lstStyle>
          <a:p>
            <a:r>
              <a:rPr lang="en-US"/>
              <a:t>Click icon to add picture</a:t>
            </a:r>
          </a:p>
        </p:txBody>
      </p:sp>
      <p:sp>
        <p:nvSpPr>
          <p:cNvPr id="4" name="Text Placeholder 3">
            <a:extLst>
              <a:ext uri="{FF2B5EF4-FFF2-40B4-BE49-F238E27FC236}">
                <a16:creationId xmlns:a16="http://schemas.microsoft.com/office/drawing/2014/main" id="{0FDF9710-93F0-4796-84F9-A58C1D452EA6}"/>
              </a:ext>
            </a:extLst>
          </p:cNvPr>
          <p:cNvSpPr>
            <a:spLocks noGrp="1"/>
          </p:cNvSpPr>
          <p:nvPr>
            <p:ph type="body" sz="half" idx="2"/>
          </p:nvPr>
        </p:nvSpPr>
        <p:spPr>
          <a:xfrm>
            <a:off x="692825" y="2331720"/>
            <a:ext cx="3244096" cy="4319800"/>
          </a:xfrm>
        </p:spPr>
        <p:txBody>
          <a:bodyPr/>
          <a:lstStyle>
            <a:lvl1pPr marL="0" indent="0">
              <a:buNone/>
              <a:defRPr sz="1320"/>
            </a:lvl1pPr>
            <a:lvl2pPr marL="377190" indent="0">
              <a:buNone/>
              <a:defRPr sz="1155"/>
            </a:lvl2pPr>
            <a:lvl3pPr marL="754380" indent="0">
              <a:buNone/>
              <a:defRPr sz="990"/>
            </a:lvl3pPr>
            <a:lvl4pPr marL="1131570" indent="0">
              <a:buNone/>
              <a:defRPr sz="825"/>
            </a:lvl4pPr>
            <a:lvl5pPr marL="1508760" indent="0">
              <a:buNone/>
              <a:defRPr sz="825"/>
            </a:lvl5pPr>
            <a:lvl6pPr marL="1885950" indent="0">
              <a:buNone/>
              <a:defRPr sz="825"/>
            </a:lvl6pPr>
            <a:lvl7pPr marL="2263140" indent="0">
              <a:buNone/>
              <a:defRPr sz="825"/>
            </a:lvl7pPr>
            <a:lvl8pPr marL="2640330" indent="0">
              <a:buNone/>
              <a:defRPr sz="825"/>
            </a:lvl8pPr>
            <a:lvl9pPr marL="3017520" indent="0">
              <a:buNone/>
              <a:defRPr sz="825"/>
            </a:lvl9pPr>
          </a:lstStyle>
          <a:p>
            <a:pPr lvl="0"/>
            <a:r>
              <a:rPr lang="en-US"/>
              <a:t>Edit Master text styles</a:t>
            </a:r>
          </a:p>
        </p:txBody>
      </p:sp>
      <p:sp>
        <p:nvSpPr>
          <p:cNvPr id="5" name="Date Placeholder 4">
            <a:extLst>
              <a:ext uri="{FF2B5EF4-FFF2-40B4-BE49-F238E27FC236}">
                <a16:creationId xmlns:a16="http://schemas.microsoft.com/office/drawing/2014/main" id="{64D74952-1BD4-465C-BC6D-2691472F3536}"/>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E8129AED-0058-4744-9783-D1ABF4C54519}"/>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4B6BA6E1-CA7E-421E-A639-DE21F32F5A50}"/>
              </a:ext>
            </a:extLst>
          </p:cNvPr>
          <p:cNvSpPr>
            <a:spLocks noGrp="1"/>
          </p:cNvSpPr>
          <p:nvPr>
            <p:ph type="sldNum" sz="quarter" idx="12"/>
          </p:nvPr>
        </p:nvSpPr>
        <p:spPr/>
        <p:txBody>
          <a:bodyPr/>
          <a:lstStyle/>
          <a:p>
            <a:pPr>
              <a:defRPr/>
            </a:pPr>
            <a:fld id="{C4051437-EE96-4853-9B4C-CC3F3FC77171}" type="slidenum">
              <a:rPr lang="en-US" altLang="en-US" smtClean="0"/>
              <a:pPr>
                <a:defRPr/>
              </a:pPr>
              <a:t>‹#›</a:t>
            </a:fld>
            <a:endParaRPr lang="en-US" altLang="en-US"/>
          </a:p>
        </p:txBody>
      </p:sp>
    </p:spTree>
    <p:extLst>
      <p:ext uri="{BB962C8B-B14F-4D97-AF65-F5344CB8AC3E}">
        <p14:creationId xmlns:p14="http://schemas.microsoft.com/office/powerpoint/2010/main" val="3772062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C2756C7-709E-4F5F-B1A6-AD5E7BBA0F2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 y="0"/>
            <a:ext cx="10058401" cy="7699218"/>
          </a:xfrm>
          <a:prstGeom prst="rect">
            <a:avLst/>
          </a:prstGeom>
        </p:spPr>
      </p:pic>
      <p:graphicFrame>
        <p:nvGraphicFramePr>
          <p:cNvPr id="11" name="Object 10">
            <a:extLst>
              <a:ext uri="{FF2B5EF4-FFF2-40B4-BE49-F238E27FC236}">
                <a16:creationId xmlns:a16="http://schemas.microsoft.com/office/drawing/2014/main" id="{618BA767-0D25-4E0D-B7E7-40B3C15B72B7}"/>
              </a:ext>
            </a:extLst>
          </p:cNvPr>
          <p:cNvGraphicFramePr>
            <a:graphicFrameLocks noChangeAspect="1"/>
          </p:cNvGraphicFramePr>
          <p:nvPr>
            <p:extLst>
              <p:ext uri="{D42A27DB-BD31-4B8C-83A1-F6EECF244321}">
                <p14:modId xmlns:p14="http://schemas.microsoft.com/office/powerpoint/2010/main" val="4001252328"/>
              </p:ext>
            </p:extLst>
          </p:nvPr>
        </p:nvGraphicFramePr>
        <p:xfrm>
          <a:off x="158272" y="7081284"/>
          <a:ext cx="1155356" cy="658966"/>
        </p:xfrm>
        <a:graphic>
          <a:graphicData uri="http://schemas.openxmlformats.org/presentationml/2006/ole">
            <mc:AlternateContent xmlns:mc="http://schemas.openxmlformats.org/markup-compatibility/2006">
              <mc:Choice xmlns:v="urn:schemas-microsoft-com:vml" Requires="v">
                <p:oleObj r:id="rId14" imgW="10725840" imgH="4452840" progId="">
                  <p:embed/>
                </p:oleObj>
              </mc:Choice>
              <mc:Fallback>
                <p:oleObj r:id="rId14" imgW="10725840" imgH="4452840" progId="">
                  <p:embed/>
                  <p:pic>
                    <p:nvPicPr>
                      <p:cNvPr id="11" name="Object 10">
                        <a:extLst>
                          <a:ext uri="{FF2B5EF4-FFF2-40B4-BE49-F238E27FC236}">
                            <a16:creationId xmlns:a16="http://schemas.microsoft.com/office/drawing/2014/main" id="{618BA767-0D25-4E0D-B7E7-40B3C15B72B7}"/>
                          </a:ext>
                        </a:extLst>
                      </p:cNvPr>
                      <p:cNvPicPr/>
                      <p:nvPr/>
                    </p:nvPicPr>
                    <p:blipFill>
                      <a:blip r:embed="rId15"/>
                      <a:stretch>
                        <a:fillRect/>
                      </a:stretch>
                    </p:blipFill>
                    <p:spPr>
                      <a:xfrm>
                        <a:off x="158272" y="7081284"/>
                        <a:ext cx="1155356" cy="658966"/>
                      </a:xfrm>
                      <a:prstGeom prst="rect">
                        <a:avLst/>
                      </a:prstGeom>
                    </p:spPr>
                  </p:pic>
                </p:oleObj>
              </mc:Fallback>
            </mc:AlternateContent>
          </a:graphicData>
        </a:graphic>
      </p:graphicFrame>
      <p:pic>
        <p:nvPicPr>
          <p:cNvPr id="12" name="Picture 11">
            <a:extLst>
              <a:ext uri="{FF2B5EF4-FFF2-40B4-BE49-F238E27FC236}">
                <a16:creationId xmlns:a16="http://schemas.microsoft.com/office/drawing/2014/main" id="{2EE3970A-2A83-4891-986C-B9C9FDFC8F13}"/>
              </a:ext>
            </a:extLst>
          </p:cNvPr>
          <p:cNvPicPr>
            <a:picLocks noChangeAspect="1"/>
          </p:cNvPicPr>
          <p:nvPr/>
        </p:nvPicPr>
        <p:blipFill rotWithShape="1">
          <a:blip r:embed="rId16">
            <a:extLst>
              <a:ext uri="{28A0092B-C50C-407E-A947-70E740481C1C}">
                <a14:useLocalDpi xmlns:a14="http://schemas.microsoft.com/office/drawing/2010/main" val="0"/>
              </a:ext>
            </a:extLst>
          </a:blip>
          <a:srcRect l="37997" b="57984"/>
          <a:stretch/>
        </p:blipFill>
        <p:spPr>
          <a:xfrm>
            <a:off x="8504613" y="7153487"/>
            <a:ext cx="978656" cy="419070"/>
          </a:xfrm>
          <a:prstGeom prst="rect">
            <a:avLst/>
          </a:prstGeom>
        </p:spPr>
      </p:pic>
      <p:sp>
        <p:nvSpPr>
          <p:cNvPr id="2" name="Title Placeholder 1">
            <a:extLst>
              <a:ext uri="{FF2B5EF4-FFF2-40B4-BE49-F238E27FC236}">
                <a16:creationId xmlns:a16="http://schemas.microsoft.com/office/drawing/2014/main" id="{0F4C68CB-0BC0-4865-99B3-C788119E572E}"/>
              </a:ext>
            </a:extLst>
          </p:cNvPr>
          <p:cNvSpPr>
            <a:spLocks noGrp="1"/>
          </p:cNvSpPr>
          <p:nvPr>
            <p:ph type="title"/>
          </p:nvPr>
        </p:nvSpPr>
        <p:spPr>
          <a:xfrm>
            <a:off x="691515" y="413809"/>
            <a:ext cx="8675370" cy="150230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F87BD6D-0E95-4C6F-AD0B-D045B3DA0555}"/>
              </a:ext>
            </a:extLst>
          </p:cNvPr>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8DBEC7-A0A3-4A24-B87F-873EA7B94D10}"/>
              </a:ext>
            </a:extLst>
          </p:cNvPr>
          <p:cNvSpPr>
            <a:spLocks noGrp="1"/>
          </p:cNvSpPr>
          <p:nvPr>
            <p:ph type="dt" sz="half" idx="2"/>
          </p:nvPr>
        </p:nvSpPr>
        <p:spPr>
          <a:xfrm>
            <a:off x="1393224" y="7203864"/>
            <a:ext cx="1561430" cy="413808"/>
          </a:xfrm>
          <a:prstGeom prst="rect">
            <a:avLst/>
          </a:prstGeom>
        </p:spPr>
        <p:txBody>
          <a:bodyPr vert="horz" lIns="91440" tIns="45720" rIns="91440" bIns="45720" rtlCol="0" anchor="ctr"/>
          <a:lstStyle>
            <a:lvl1pPr algn="l">
              <a:defRPr sz="99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D1932F18-091D-44B8-9E80-219DCBFAFEC4}"/>
              </a:ext>
            </a:extLst>
          </p:cNvPr>
          <p:cNvSpPr>
            <a:spLocks noGrp="1"/>
          </p:cNvSpPr>
          <p:nvPr>
            <p:ph type="ftr" sz="quarter" idx="3"/>
          </p:nvPr>
        </p:nvSpPr>
        <p:spPr>
          <a:xfrm>
            <a:off x="3331845" y="7203864"/>
            <a:ext cx="339471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C7460E30-5880-49F3-B3BD-248ED9000571}"/>
              </a:ext>
            </a:extLst>
          </p:cNvPr>
          <p:cNvSpPr>
            <a:spLocks noGrp="1"/>
          </p:cNvSpPr>
          <p:nvPr>
            <p:ph type="sldNum" sz="quarter" idx="4"/>
          </p:nvPr>
        </p:nvSpPr>
        <p:spPr>
          <a:xfrm>
            <a:off x="7103745" y="7203864"/>
            <a:ext cx="1275990" cy="413808"/>
          </a:xfrm>
          <a:prstGeom prst="rect">
            <a:avLst/>
          </a:prstGeom>
        </p:spPr>
        <p:txBody>
          <a:bodyPr vert="horz" lIns="91440" tIns="45720" rIns="91440" bIns="45720" rtlCol="0" anchor="ctr"/>
          <a:lstStyle>
            <a:lvl1pPr algn="r">
              <a:defRPr sz="990">
                <a:solidFill>
                  <a:schemeClr val="tx1">
                    <a:tint val="75000"/>
                  </a:schemeClr>
                </a:solidFill>
              </a:defRPr>
            </a:lvl1pPr>
          </a:lstStyle>
          <a:p>
            <a:pPr>
              <a:defRPr/>
            </a:pPr>
            <a:fld id="{FE0D8227-8502-4D38-9A20-4007791E0E9A}" type="slidenum">
              <a:rPr lang="en-US" altLang="en-US" smtClean="0"/>
              <a:pPr>
                <a:defRPr/>
              </a:pPr>
              <a:t>‹#›</a:t>
            </a:fld>
            <a:endParaRPr lang="en-US" altLang="en-US"/>
          </a:p>
        </p:txBody>
      </p:sp>
    </p:spTree>
    <p:extLst>
      <p:ext uri="{BB962C8B-B14F-4D97-AF65-F5344CB8AC3E}">
        <p14:creationId xmlns:p14="http://schemas.microsoft.com/office/powerpoint/2010/main" val="1013654833"/>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Lst>
  <p:hf hdr="0" ftr="0" dt="0"/>
  <p:txStyles>
    <p:titleStyle>
      <a:lvl1pPr algn="l" defTabSz="754380" rtl="0" eaLnBrk="1" latinLnBrk="0" hangingPunct="1">
        <a:lnSpc>
          <a:spcPct val="90000"/>
        </a:lnSpc>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ts val="825"/>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ts val="413"/>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ts val="413"/>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Amanda.mcdonald@nist.g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mailto:Janneth.Marcelo@nist.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F072A66E-0FC9-4EB6-8C49-320346E51850}"/>
              </a:ext>
            </a:extLst>
          </p:cNvPr>
          <p:cNvSpPr>
            <a:spLocks noGrp="1"/>
          </p:cNvSpPr>
          <p:nvPr>
            <p:ph idx="1"/>
          </p:nvPr>
        </p:nvSpPr>
        <p:spPr>
          <a:xfrm>
            <a:off x="187325" y="3441700"/>
            <a:ext cx="9431338" cy="2457450"/>
          </a:xfrm>
        </p:spPr>
        <p:txBody>
          <a:bodyPr lIns="0" tIns="0" rIns="0" bIns="0" anchor="b"/>
          <a:lstStyle/>
          <a:p>
            <a:pPr marL="0" indent="0" algn="ctr" defTabSz="455613" eaLnBrk="1" hangingPunct="1">
              <a:lnSpc>
                <a:spcPct val="80000"/>
              </a:lnSpc>
              <a:spcBef>
                <a:spcPct val="0"/>
              </a:spcBef>
              <a:buClr>
                <a:srgbClr val="000080"/>
              </a:buClr>
              <a:buSzPct val="90000"/>
              <a:buFont typeface="Monotype Sorts" pitchFamily="2" charset="2"/>
              <a:buNone/>
            </a:pPr>
            <a:endParaRPr lang="en-US" altLang="en-US" sz="3800" b="1" dirty="0">
              <a:solidFill>
                <a:srgbClr val="000000"/>
              </a:solidFill>
            </a:endParaRPr>
          </a:p>
          <a:p>
            <a:pPr marL="0" indent="0" algn="ctr" defTabSz="455613" eaLnBrk="1" hangingPunct="1">
              <a:lnSpc>
                <a:spcPct val="80000"/>
              </a:lnSpc>
              <a:spcBef>
                <a:spcPct val="0"/>
              </a:spcBef>
              <a:buClr>
                <a:srgbClr val="000080"/>
              </a:buClr>
              <a:buSzPct val="90000"/>
              <a:buFont typeface="Monotype Sorts" pitchFamily="2" charset="2"/>
              <a:buNone/>
            </a:pPr>
            <a:endParaRPr lang="en-US" altLang="en-US" sz="3800" b="1" dirty="0">
              <a:solidFill>
                <a:srgbClr val="000000"/>
              </a:solidFill>
            </a:endParaRPr>
          </a:p>
          <a:p>
            <a:pPr marL="0" indent="0" algn="ctr" defTabSz="455613" eaLnBrk="1" hangingPunct="1">
              <a:lnSpc>
                <a:spcPct val="80000"/>
              </a:lnSpc>
              <a:spcBef>
                <a:spcPct val="0"/>
              </a:spcBef>
              <a:buClr>
                <a:srgbClr val="000080"/>
              </a:buClr>
              <a:buSzPct val="90000"/>
              <a:buFont typeface="Monotype Sorts" pitchFamily="2" charset="2"/>
              <a:buNone/>
            </a:pPr>
            <a:endParaRPr lang="en-US" altLang="en-US" sz="3800" b="1" dirty="0">
              <a:solidFill>
                <a:srgbClr val="000000"/>
              </a:solidFill>
            </a:endParaRPr>
          </a:p>
          <a:p>
            <a:pPr marL="0" indent="0" algn="ctr" defTabSz="455613" eaLnBrk="1" hangingPunct="1">
              <a:lnSpc>
                <a:spcPct val="80000"/>
              </a:lnSpc>
              <a:spcBef>
                <a:spcPct val="0"/>
              </a:spcBef>
              <a:buClr>
                <a:srgbClr val="000080"/>
              </a:buClr>
              <a:buSzPct val="90000"/>
              <a:buFont typeface="Monotype Sorts" pitchFamily="2" charset="2"/>
              <a:buNone/>
            </a:pPr>
            <a:r>
              <a:rPr lang="en-US" altLang="en-US" sz="3800" b="1" dirty="0">
                <a:solidFill>
                  <a:srgbClr val="000000"/>
                </a:solidFill>
              </a:rPr>
              <a:t>National Voluntary Laboratory Accreditation Program</a:t>
            </a:r>
            <a:endParaRPr lang="en-US" altLang="en-US" sz="2800" dirty="0"/>
          </a:p>
        </p:txBody>
      </p:sp>
      <p:sp>
        <p:nvSpPr>
          <p:cNvPr id="5123" name="Slide Number Placeholder 5">
            <a:extLst>
              <a:ext uri="{FF2B5EF4-FFF2-40B4-BE49-F238E27FC236}">
                <a16:creationId xmlns:a16="http://schemas.microsoft.com/office/drawing/2014/main" id="{CB88D3B8-9C78-4743-8CE0-414E25C3BF0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19175">
              <a:spcBef>
                <a:spcPct val="20000"/>
              </a:spcBef>
              <a:buClr>
                <a:srgbClr val="F9F9F9"/>
              </a:buClr>
              <a:buSzPct val="65000"/>
              <a:buFont typeface="Wingdings 2" panose="05020102010507070707" pitchFamily="18" charset="2"/>
              <a:buChar char=""/>
              <a:defRPr sz="3100">
                <a:solidFill>
                  <a:schemeClr val="tx1"/>
                </a:solidFill>
                <a:latin typeface="Book Antiqua" panose="02040602050305030304" pitchFamily="18" charset="0"/>
              </a:defRPr>
            </a:lvl1pPr>
            <a:lvl2pPr marL="742950" indent="-285750" defTabSz="1019175">
              <a:spcBef>
                <a:spcPct val="20000"/>
              </a:spcBef>
              <a:buClr>
                <a:schemeClr val="tx1"/>
              </a:buClr>
              <a:buSzPct val="80000"/>
              <a:buFont typeface="Wingdings 2" panose="05020102010507070707" pitchFamily="18" charset="2"/>
              <a:buChar char=""/>
              <a:defRPr sz="2700">
                <a:solidFill>
                  <a:schemeClr val="tx1"/>
                </a:solidFill>
                <a:latin typeface="Book Antiqua" panose="02040602050305030304" pitchFamily="18" charset="0"/>
              </a:defRPr>
            </a:lvl2pPr>
            <a:lvl3pPr marL="1143000" indent="-228600" defTabSz="1019175">
              <a:spcBef>
                <a:spcPct val="20000"/>
              </a:spcBef>
              <a:buClr>
                <a:schemeClr val="tx1"/>
              </a:buClr>
              <a:buSzPct val="95000"/>
              <a:buFont typeface="Wingdings" panose="05000000000000000000" pitchFamily="2" charset="2"/>
              <a:buChar char=""/>
              <a:defRPr sz="2500">
                <a:solidFill>
                  <a:schemeClr val="tx1"/>
                </a:solidFill>
                <a:latin typeface="Book Antiqua" panose="02040602050305030304" pitchFamily="18" charset="0"/>
              </a:defRPr>
            </a:lvl3pPr>
            <a:lvl4pPr marL="1600200" indent="-228600" defTabSz="1019175">
              <a:spcBef>
                <a:spcPct val="20000"/>
              </a:spcBef>
              <a:buClr>
                <a:schemeClr val="tx1"/>
              </a:buClr>
              <a:buSzPct val="100000"/>
              <a:buFont typeface="Wingdings 3" panose="05040102010807070707" pitchFamily="18" charset="2"/>
              <a:buChar char=""/>
              <a:defRPr sz="2200">
                <a:solidFill>
                  <a:schemeClr val="tx1"/>
                </a:solidFill>
                <a:latin typeface="Book Antiqua" panose="02040602050305030304" pitchFamily="18" charset="0"/>
              </a:defRPr>
            </a:lvl4pPr>
            <a:lvl5pPr marL="2057400" indent="-228600" defTabSz="1019175">
              <a:spcBef>
                <a:spcPct val="20000"/>
              </a:spcBef>
              <a:buClr>
                <a:schemeClr val="tx1"/>
              </a:buClr>
              <a:buFont typeface="Wingdings 2" panose="05020102010507070707" pitchFamily="18" charset="2"/>
              <a:buChar char=""/>
              <a:defRPr sz="2200">
                <a:solidFill>
                  <a:schemeClr val="tx1"/>
                </a:solidFill>
                <a:latin typeface="Book Antiqua" panose="02040602050305030304" pitchFamily="18" charset="0"/>
              </a:defRPr>
            </a:lvl5pPr>
            <a:lvl6pPr marL="25146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6pPr>
            <a:lvl7pPr marL="29718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7pPr>
            <a:lvl8pPr marL="34290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8pPr>
            <a:lvl9pPr marL="38862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9pPr>
          </a:lstStyle>
          <a:p>
            <a:pPr>
              <a:spcBef>
                <a:spcPct val="0"/>
              </a:spcBef>
              <a:buClrTx/>
              <a:buSzTx/>
              <a:buFontTx/>
              <a:buNone/>
            </a:pPr>
            <a:fld id="{E8EE811D-E16A-48B0-8776-589F3F6E740B}" type="slidenum">
              <a:rPr lang="en-US" altLang="en-US" sz="1300" smtClean="0">
                <a:latin typeface="Arial" panose="020B0604020202020204" pitchFamily="34" charset="0"/>
              </a:rPr>
              <a:pPr>
                <a:spcBef>
                  <a:spcPct val="0"/>
                </a:spcBef>
                <a:buClrTx/>
                <a:buSzTx/>
                <a:buFontTx/>
                <a:buNone/>
              </a:pPr>
              <a:t>1</a:t>
            </a:fld>
            <a:endParaRPr lang="en-US" altLang="en-US" sz="1300">
              <a:latin typeface="Arial" panose="020B0604020202020204" pitchFamily="34" charset="0"/>
            </a:endParaRPr>
          </a:p>
        </p:txBody>
      </p:sp>
      <p:grpSp>
        <p:nvGrpSpPr>
          <p:cNvPr id="5124" name="Group 124">
            <a:extLst>
              <a:ext uri="{FF2B5EF4-FFF2-40B4-BE49-F238E27FC236}">
                <a16:creationId xmlns:a16="http://schemas.microsoft.com/office/drawing/2014/main" id="{5A898C31-E449-4D3D-A7F8-0782D9273A9C}"/>
              </a:ext>
            </a:extLst>
          </p:cNvPr>
          <p:cNvGrpSpPr>
            <a:grpSpLocks/>
          </p:cNvGrpSpPr>
          <p:nvPr/>
        </p:nvGrpSpPr>
        <p:grpSpPr bwMode="auto">
          <a:xfrm>
            <a:off x="2066925" y="1773238"/>
            <a:ext cx="5399088" cy="1862137"/>
            <a:chOff x="1302" y="1118"/>
            <a:chExt cx="3401" cy="1173"/>
          </a:xfrm>
        </p:grpSpPr>
        <p:sp>
          <p:nvSpPr>
            <p:cNvPr id="5126" name="Freeform 116">
              <a:extLst>
                <a:ext uri="{FF2B5EF4-FFF2-40B4-BE49-F238E27FC236}">
                  <a16:creationId xmlns:a16="http://schemas.microsoft.com/office/drawing/2014/main" id="{FF26ADBE-1443-48B7-88B1-69F547249EAF}"/>
                </a:ext>
              </a:extLst>
            </p:cNvPr>
            <p:cNvSpPr>
              <a:spLocks/>
            </p:cNvSpPr>
            <p:nvPr/>
          </p:nvSpPr>
          <p:spPr bwMode="auto">
            <a:xfrm>
              <a:off x="1302" y="1372"/>
              <a:ext cx="665" cy="582"/>
            </a:xfrm>
            <a:custGeom>
              <a:avLst/>
              <a:gdLst>
                <a:gd name="T0" fmla="*/ 207 w 665"/>
                <a:gd name="T1" fmla="*/ 539 h 582"/>
                <a:gd name="T2" fmla="*/ 431 w 665"/>
                <a:gd name="T3" fmla="*/ 429 h 582"/>
                <a:gd name="T4" fmla="*/ 443 w 665"/>
                <a:gd name="T5" fmla="*/ 442 h 582"/>
                <a:gd name="T6" fmla="*/ 455 w 665"/>
                <a:gd name="T7" fmla="*/ 456 h 582"/>
                <a:gd name="T8" fmla="*/ 468 w 665"/>
                <a:gd name="T9" fmla="*/ 469 h 582"/>
                <a:gd name="T10" fmla="*/ 480 w 665"/>
                <a:gd name="T11" fmla="*/ 480 h 582"/>
                <a:gd name="T12" fmla="*/ 494 w 665"/>
                <a:gd name="T13" fmla="*/ 492 h 582"/>
                <a:gd name="T14" fmla="*/ 509 w 665"/>
                <a:gd name="T15" fmla="*/ 503 h 582"/>
                <a:gd name="T16" fmla="*/ 526 w 665"/>
                <a:gd name="T17" fmla="*/ 512 h 582"/>
                <a:gd name="T18" fmla="*/ 544 w 665"/>
                <a:gd name="T19" fmla="*/ 519 h 582"/>
                <a:gd name="T20" fmla="*/ 632 w 665"/>
                <a:gd name="T21" fmla="*/ 28 h 582"/>
                <a:gd name="T22" fmla="*/ 484 w 665"/>
                <a:gd name="T23" fmla="*/ 301 h 582"/>
                <a:gd name="T24" fmla="*/ 290 w 665"/>
                <a:gd name="T25" fmla="*/ 95 h 582"/>
                <a:gd name="T26" fmla="*/ 277 w 665"/>
                <a:gd name="T27" fmla="*/ 83 h 582"/>
                <a:gd name="T28" fmla="*/ 263 w 665"/>
                <a:gd name="T29" fmla="*/ 72 h 582"/>
                <a:gd name="T30" fmla="*/ 246 w 665"/>
                <a:gd name="T31" fmla="*/ 60 h 582"/>
                <a:gd name="T32" fmla="*/ 228 w 665"/>
                <a:gd name="T33" fmla="*/ 50 h 582"/>
                <a:gd name="T34" fmla="*/ 210 w 665"/>
                <a:gd name="T35" fmla="*/ 41 h 582"/>
                <a:gd name="T36" fmla="*/ 192 w 665"/>
                <a:gd name="T37" fmla="*/ 35 h 582"/>
                <a:gd name="T38" fmla="*/ 174 w 665"/>
                <a:gd name="T39" fmla="*/ 32 h 582"/>
                <a:gd name="T40" fmla="*/ 31 w 665"/>
                <a:gd name="T41" fmla="*/ 32 h 582"/>
                <a:gd name="T42" fmla="*/ 0 w 665"/>
                <a:gd name="T43" fmla="*/ 566 h 582"/>
                <a:gd name="T44" fmla="*/ 147 w 665"/>
                <a:gd name="T45" fmla="*/ 4 h 582"/>
                <a:gd name="T46" fmla="*/ 167 w 665"/>
                <a:gd name="T47" fmla="*/ 5 h 582"/>
                <a:gd name="T48" fmla="*/ 187 w 665"/>
                <a:gd name="T49" fmla="*/ 8 h 582"/>
                <a:gd name="T50" fmla="*/ 207 w 665"/>
                <a:gd name="T51" fmla="*/ 13 h 582"/>
                <a:gd name="T52" fmla="*/ 227 w 665"/>
                <a:gd name="T53" fmla="*/ 20 h 582"/>
                <a:gd name="T54" fmla="*/ 246 w 665"/>
                <a:gd name="T55" fmla="*/ 28 h 582"/>
                <a:gd name="T56" fmla="*/ 263 w 665"/>
                <a:gd name="T57" fmla="*/ 37 h 582"/>
                <a:gd name="T58" fmla="*/ 279 w 665"/>
                <a:gd name="T59" fmla="*/ 48 h 582"/>
                <a:gd name="T60" fmla="*/ 292 w 665"/>
                <a:gd name="T61" fmla="*/ 60 h 582"/>
                <a:gd name="T62" fmla="*/ 452 w 665"/>
                <a:gd name="T63" fmla="*/ 0 h 582"/>
                <a:gd name="T64" fmla="*/ 664 w 665"/>
                <a:gd name="T65" fmla="*/ 581 h 582"/>
                <a:gd name="T66" fmla="*/ 533 w 665"/>
                <a:gd name="T67" fmla="*/ 542 h 582"/>
                <a:gd name="T68" fmla="*/ 512 w 665"/>
                <a:gd name="T69" fmla="*/ 534 h 582"/>
                <a:gd name="T70" fmla="*/ 492 w 665"/>
                <a:gd name="T71" fmla="*/ 523 h 582"/>
                <a:gd name="T72" fmla="*/ 474 w 665"/>
                <a:gd name="T73" fmla="*/ 510 h 582"/>
                <a:gd name="T74" fmla="*/ 457 w 665"/>
                <a:gd name="T75" fmla="*/ 496 h 582"/>
                <a:gd name="T76" fmla="*/ 441 w 665"/>
                <a:gd name="T77" fmla="*/ 482 h 582"/>
                <a:gd name="T78" fmla="*/ 425 w 665"/>
                <a:gd name="T79" fmla="*/ 466 h 582"/>
                <a:gd name="T80" fmla="*/ 410 w 665"/>
                <a:gd name="T81" fmla="*/ 451 h 582"/>
                <a:gd name="T82" fmla="*/ 241 w 665"/>
                <a:gd name="T83" fmla="*/ 273 h 582"/>
                <a:gd name="T84" fmla="*/ 31 w 665"/>
                <a:gd name="T85" fmla="*/ 566 h 582"/>
                <a:gd name="T86" fmla="*/ 31 w 665"/>
                <a:gd name="T87" fmla="*/ 539 h 5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65"/>
                <a:gd name="T133" fmla="*/ 0 h 582"/>
                <a:gd name="T134" fmla="*/ 665 w 665"/>
                <a:gd name="T135" fmla="*/ 582 h 58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65" h="582">
                  <a:moveTo>
                    <a:pt x="31" y="539"/>
                  </a:moveTo>
                  <a:lnTo>
                    <a:pt x="207" y="539"/>
                  </a:lnTo>
                  <a:lnTo>
                    <a:pt x="207" y="190"/>
                  </a:lnTo>
                  <a:lnTo>
                    <a:pt x="431" y="429"/>
                  </a:lnTo>
                  <a:lnTo>
                    <a:pt x="437" y="436"/>
                  </a:lnTo>
                  <a:lnTo>
                    <a:pt x="443" y="442"/>
                  </a:lnTo>
                  <a:lnTo>
                    <a:pt x="449" y="449"/>
                  </a:lnTo>
                  <a:lnTo>
                    <a:pt x="455" y="456"/>
                  </a:lnTo>
                  <a:lnTo>
                    <a:pt x="461" y="462"/>
                  </a:lnTo>
                  <a:lnTo>
                    <a:pt x="468" y="469"/>
                  </a:lnTo>
                  <a:lnTo>
                    <a:pt x="474" y="475"/>
                  </a:lnTo>
                  <a:lnTo>
                    <a:pt x="480" y="480"/>
                  </a:lnTo>
                  <a:lnTo>
                    <a:pt x="488" y="488"/>
                  </a:lnTo>
                  <a:lnTo>
                    <a:pt x="494" y="492"/>
                  </a:lnTo>
                  <a:lnTo>
                    <a:pt x="501" y="498"/>
                  </a:lnTo>
                  <a:lnTo>
                    <a:pt x="509" y="503"/>
                  </a:lnTo>
                  <a:lnTo>
                    <a:pt x="517" y="507"/>
                  </a:lnTo>
                  <a:lnTo>
                    <a:pt x="526" y="512"/>
                  </a:lnTo>
                  <a:lnTo>
                    <a:pt x="535" y="516"/>
                  </a:lnTo>
                  <a:lnTo>
                    <a:pt x="544" y="519"/>
                  </a:lnTo>
                  <a:lnTo>
                    <a:pt x="632" y="547"/>
                  </a:lnTo>
                  <a:lnTo>
                    <a:pt x="632" y="28"/>
                  </a:lnTo>
                  <a:lnTo>
                    <a:pt x="484" y="28"/>
                  </a:lnTo>
                  <a:lnTo>
                    <a:pt x="484" y="301"/>
                  </a:lnTo>
                  <a:lnTo>
                    <a:pt x="296" y="100"/>
                  </a:lnTo>
                  <a:lnTo>
                    <a:pt x="290" y="95"/>
                  </a:lnTo>
                  <a:lnTo>
                    <a:pt x="284" y="89"/>
                  </a:lnTo>
                  <a:lnTo>
                    <a:pt x="277" y="83"/>
                  </a:lnTo>
                  <a:lnTo>
                    <a:pt x="270" y="77"/>
                  </a:lnTo>
                  <a:lnTo>
                    <a:pt x="263" y="72"/>
                  </a:lnTo>
                  <a:lnTo>
                    <a:pt x="255" y="66"/>
                  </a:lnTo>
                  <a:lnTo>
                    <a:pt x="246" y="60"/>
                  </a:lnTo>
                  <a:lnTo>
                    <a:pt x="238" y="55"/>
                  </a:lnTo>
                  <a:lnTo>
                    <a:pt x="228" y="50"/>
                  </a:lnTo>
                  <a:lnTo>
                    <a:pt x="220" y="45"/>
                  </a:lnTo>
                  <a:lnTo>
                    <a:pt x="210" y="41"/>
                  </a:lnTo>
                  <a:lnTo>
                    <a:pt x="202" y="38"/>
                  </a:lnTo>
                  <a:lnTo>
                    <a:pt x="192" y="35"/>
                  </a:lnTo>
                  <a:lnTo>
                    <a:pt x="183" y="33"/>
                  </a:lnTo>
                  <a:lnTo>
                    <a:pt x="174" y="32"/>
                  </a:lnTo>
                  <a:lnTo>
                    <a:pt x="164" y="32"/>
                  </a:lnTo>
                  <a:lnTo>
                    <a:pt x="31" y="32"/>
                  </a:lnTo>
                  <a:lnTo>
                    <a:pt x="31" y="566"/>
                  </a:lnTo>
                  <a:lnTo>
                    <a:pt x="0" y="566"/>
                  </a:lnTo>
                  <a:lnTo>
                    <a:pt x="0" y="4"/>
                  </a:lnTo>
                  <a:lnTo>
                    <a:pt x="147" y="4"/>
                  </a:lnTo>
                  <a:lnTo>
                    <a:pt x="157" y="4"/>
                  </a:lnTo>
                  <a:lnTo>
                    <a:pt x="167" y="5"/>
                  </a:lnTo>
                  <a:lnTo>
                    <a:pt x="177" y="6"/>
                  </a:lnTo>
                  <a:lnTo>
                    <a:pt x="187" y="8"/>
                  </a:lnTo>
                  <a:lnTo>
                    <a:pt x="198" y="10"/>
                  </a:lnTo>
                  <a:lnTo>
                    <a:pt x="207" y="13"/>
                  </a:lnTo>
                  <a:lnTo>
                    <a:pt x="217" y="16"/>
                  </a:lnTo>
                  <a:lnTo>
                    <a:pt x="227" y="20"/>
                  </a:lnTo>
                  <a:lnTo>
                    <a:pt x="236" y="23"/>
                  </a:lnTo>
                  <a:lnTo>
                    <a:pt x="246" y="28"/>
                  </a:lnTo>
                  <a:lnTo>
                    <a:pt x="255" y="32"/>
                  </a:lnTo>
                  <a:lnTo>
                    <a:pt x="263" y="37"/>
                  </a:lnTo>
                  <a:lnTo>
                    <a:pt x="270" y="42"/>
                  </a:lnTo>
                  <a:lnTo>
                    <a:pt x="279" y="48"/>
                  </a:lnTo>
                  <a:lnTo>
                    <a:pt x="285" y="54"/>
                  </a:lnTo>
                  <a:lnTo>
                    <a:pt x="292" y="60"/>
                  </a:lnTo>
                  <a:lnTo>
                    <a:pt x="452" y="223"/>
                  </a:lnTo>
                  <a:lnTo>
                    <a:pt x="452" y="0"/>
                  </a:lnTo>
                  <a:lnTo>
                    <a:pt x="664" y="0"/>
                  </a:lnTo>
                  <a:lnTo>
                    <a:pt x="664" y="581"/>
                  </a:lnTo>
                  <a:lnTo>
                    <a:pt x="544" y="547"/>
                  </a:lnTo>
                  <a:lnTo>
                    <a:pt x="533" y="542"/>
                  </a:lnTo>
                  <a:lnTo>
                    <a:pt x="522" y="539"/>
                  </a:lnTo>
                  <a:lnTo>
                    <a:pt x="512" y="534"/>
                  </a:lnTo>
                  <a:lnTo>
                    <a:pt x="502" y="529"/>
                  </a:lnTo>
                  <a:lnTo>
                    <a:pt x="492" y="523"/>
                  </a:lnTo>
                  <a:lnTo>
                    <a:pt x="483" y="517"/>
                  </a:lnTo>
                  <a:lnTo>
                    <a:pt x="474" y="510"/>
                  </a:lnTo>
                  <a:lnTo>
                    <a:pt x="465" y="503"/>
                  </a:lnTo>
                  <a:lnTo>
                    <a:pt x="457" y="496"/>
                  </a:lnTo>
                  <a:lnTo>
                    <a:pt x="448" y="489"/>
                  </a:lnTo>
                  <a:lnTo>
                    <a:pt x="441" y="482"/>
                  </a:lnTo>
                  <a:lnTo>
                    <a:pt x="432" y="474"/>
                  </a:lnTo>
                  <a:lnTo>
                    <a:pt x="425" y="466"/>
                  </a:lnTo>
                  <a:lnTo>
                    <a:pt x="417" y="459"/>
                  </a:lnTo>
                  <a:lnTo>
                    <a:pt x="410" y="451"/>
                  </a:lnTo>
                  <a:lnTo>
                    <a:pt x="402" y="444"/>
                  </a:lnTo>
                  <a:lnTo>
                    <a:pt x="241" y="273"/>
                  </a:lnTo>
                  <a:lnTo>
                    <a:pt x="241" y="566"/>
                  </a:lnTo>
                  <a:lnTo>
                    <a:pt x="31" y="566"/>
                  </a:lnTo>
                  <a:lnTo>
                    <a:pt x="31" y="539"/>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27" name="Freeform 117">
              <a:extLst>
                <a:ext uri="{FF2B5EF4-FFF2-40B4-BE49-F238E27FC236}">
                  <a16:creationId xmlns:a16="http://schemas.microsoft.com/office/drawing/2014/main" id="{791911F2-FB70-4F59-A899-0BC5F2075FFC}"/>
                </a:ext>
              </a:extLst>
            </p:cNvPr>
            <p:cNvSpPr>
              <a:spLocks/>
            </p:cNvSpPr>
            <p:nvPr/>
          </p:nvSpPr>
          <p:spPr bwMode="auto">
            <a:xfrm>
              <a:off x="2022" y="1373"/>
              <a:ext cx="779" cy="576"/>
            </a:xfrm>
            <a:custGeom>
              <a:avLst/>
              <a:gdLst>
                <a:gd name="T0" fmla="*/ 53 w 779"/>
                <a:gd name="T1" fmla="*/ 126 h 576"/>
                <a:gd name="T2" fmla="*/ 90 w 779"/>
                <a:gd name="T3" fmla="*/ 131 h 576"/>
                <a:gd name="T4" fmla="*/ 121 w 779"/>
                <a:gd name="T5" fmla="*/ 142 h 576"/>
                <a:gd name="T6" fmla="*/ 148 w 779"/>
                <a:gd name="T7" fmla="*/ 158 h 576"/>
                <a:gd name="T8" fmla="*/ 170 w 779"/>
                <a:gd name="T9" fmla="*/ 181 h 576"/>
                <a:gd name="T10" fmla="*/ 189 w 779"/>
                <a:gd name="T11" fmla="*/ 208 h 576"/>
                <a:gd name="T12" fmla="*/ 360 w 779"/>
                <a:gd name="T13" fmla="*/ 519 h 576"/>
                <a:gd name="T14" fmla="*/ 396 w 779"/>
                <a:gd name="T15" fmla="*/ 540 h 576"/>
                <a:gd name="T16" fmla="*/ 440 w 779"/>
                <a:gd name="T17" fmla="*/ 547 h 576"/>
                <a:gd name="T18" fmla="*/ 480 w 779"/>
                <a:gd name="T19" fmla="*/ 541 h 576"/>
                <a:gd name="T20" fmla="*/ 513 w 779"/>
                <a:gd name="T21" fmla="*/ 521 h 576"/>
                <a:gd name="T22" fmla="*/ 639 w 779"/>
                <a:gd name="T23" fmla="*/ 217 h 576"/>
                <a:gd name="T24" fmla="*/ 652 w 779"/>
                <a:gd name="T25" fmla="*/ 187 h 576"/>
                <a:gd name="T26" fmla="*/ 669 w 779"/>
                <a:gd name="T27" fmla="*/ 160 h 576"/>
                <a:gd name="T28" fmla="*/ 688 w 779"/>
                <a:gd name="T29" fmla="*/ 138 h 576"/>
                <a:gd name="T30" fmla="*/ 711 w 779"/>
                <a:gd name="T31" fmla="*/ 123 h 576"/>
                <a:gd name="T32" fmla="*/ 738 w 779"/>
                <a:gd name="T33" fmla="*/ 114 h 576"/>
                <a:gd name="T34" fmla="*/ 655 w 779"/>
                <a:gd name="T35" fmla="*/ 23 h 576"/>
                <a:gd name="T36" fmla="*/ 628 w 779"/>
                <a:gd name="T37" fmla="*/ 28 h 576"/>
                <a:gd name="T38" fmla="*/ 606 w 779"/>
                <a:gd name="T39" fmla="*/ 38 h 576"/>
                <a:gd name="T40" fmla="*/ 588 w 779"/>
                <a:gd name="T41" fmla="*/ 53 h 576"/>
                <a:gd name="T42" fmla="*/ 574 w 779"/>
                <a:gd name="T43" fmla="*/ 71 h 576"/>
                <a:gd name="T44" fmla="*/ 564 w 779"/>
                <a:gd name="T45" fmla="*/ 91 h 576"/>
                <a:gd name="T46" fmla="*/ 263 w 779"/>
                <a:gd name="T47" fmla="*/ 97 h 576"/>
                <a:gd name="T48" fmla="*/ 246 w 779"/>
                <a:gd name="T49" fmla="*/ 73 h 576"/>
                <a:gd name="T50" fmla="*/ 225 w 779"/>
                <a:gd name="T51" fmla="*/ 52 h 576"/>
                <a:gd name="T52" fmla="*/ 199 w 779"/>
                <a:gd name="T53" fmla="*/ 38 h 576"/>
                <a:gd name="T54" fmla="*/ 168 w 779"/>
                <a:gd name="T55" fmla="*/ 28 h 576"/>
                <a:gd name="T56" fmla="*/ 132 w 779"/>
                <a:gd name="T57" fmla="*/ 23 h 576"/>
                <a:gd name="T58" fmla="*/ 39 w 779"/>
                <a:gd name="T59" fmla="*/ 0 h 576"/>
                <a:gd name="T60" fmla="*/ 150 w 779"/>
                <a:gd name="T61" fmla="*/ 0 h 576"/>
                <a:gd name="T62" fmla="*/ 186 w 779"/>
                <a:gd name="T63" fmla="*/ 8 h 576"/>
                <a:gd name="T64" fmla="*/ 221 w 779"/>
                <a:gd name="T65" fmla="*/ 20 h 576"/>
                <a:gd name="T66" fmla="*/ 252 w 779"/>
                <a:gd name="T67" fmla="*/ 38 h 576"/>
                <a:gd name="T68" fmla="*/ 277 w 779"/>
                <a:gd name="T69" fmla="*/ 59 h 576"/>
                <a:gd name="T70" fmla="*/ 429 w 779"/>
                <a:gd name="T71" fmla="*/ 331 h 576"/>
                <a:gd name="T72" fmla="*/ 540 w 779"/>
                <a:gd name="T73" fmla="*/ 60 h 576"/>
                <a:gd name="T74" fmla="*/ 558 w 779"/>
                <a:gd name="T75" fmla="*/ 41 h 576"/>
                <a:gd name="T76" fmla="*/ 580 w 779"/>
                <a:gd name="T77" fmla="*/ 23 h 576"/>
                <a:gd name="T78" fmla="*/ 607 w 779"/>
                <a:gd name="T79" fmla="*/ 10 h 576"/>
                <a:gd name="T80" fmla="*/ 636 w 779"/>
                <a:gd name="T81" fmla="*/ 3 h 576"/>
                <a:gd name="T82" fmla="*/ 778 w 779"/>
                <a:gd name="T83" fmla="*/ 1 h 576"/>
                <a:gd name="T84" fmla="*/ 757 w 779"/>
                <a:gd name="T85" fmla="*/ 138 h 576"/>
                <a:gd name="T86" fmla="*/ 732 w 779"/>
                <a:gd name="T87" fmla="*/ 143 h 576"/>
                <a:gd name="T88" fmla="*/ 711 w 779"/>
                <a:gd name="T89" fmla="*/ 153 h 576"/>
                <a:gd name="T90" fmla="*/ 694 w 779"/>
                <a:gd name="T91" fmla="*/ 167 h 576"/>
                <a:gd name="T92" fmla="*/ 680 w 779"/>
                <a:gd name="T93" fmla="*/ 191 h 576"/>
                <a:gd name="T94" fmla="*/ 554 w 779"/>
                <a:gd name="T95" fmla="*/ 515 h 576"/>
                <a:gd name="T96" fmla="*/ 525 w 779"/>
                <a:gd name="T97" fmla="*/ 551 h 576"/>
                <a:gd name="T98" fmla="*/ 479 w 779"/>
                <a:gd name="T99" fmla="*/ 571 h 576"/>
                <a:gd name="T100" fmla="*/ 424 w 779"/>
                <a:gd name="T101" fmla="*/ 574 h 576"/>
                <a:gd name="T102" fmla="*/ 371 w 779"/>
                <a:gd name="T103" fmla="*/ 560 h 576"/>
                <a:gd name="T104" fmla="*/ 330 w 779"/>
                <a:gd name="T105" fmla="*/ 529 h 576"/>
                <a:gd name="T106" fmla="*/ 156 w 779"/>
                <a:gd name="T107" fmla="*/ 211 h 576"/>
                <a:gd name="T108" fmla="*/ 135 w 779"/>
                <a:gd name="T109" fmla="*/ 186 h 576"/>
                <a:gd name="T110" fmla="*/ 110 w 779"/>
                <a:gd name="T111" fmla="*/ 167 h 576"/>
                <a:gd name="T112" fmla="*/ 80 w 779"/>
                <a:gd name="T113" fmla="*/ 156 h 576"/>
                <a:gd name="T114" fmla="*/ 43 w 779"/>
                <a:gd name="T115" fmla="*/ 148 h 576"/>
                <a:gd name="T116" fmla="*/ 0 w 779"/>
                <a:gd name="T117" fmla="*/ 146 h 576"/>
                <a:gd name="T118" fmla="*/ 39 w 779"/>
                <a:gd name="T119" fmla="*/ 0 h 5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9"/>
                <a:gd name="T181" fmla="*/ 0 h 576"/>
                <a:gd name="T182" fmla="*/ 779 w 779"/>
                <a:gd name="T183" fmla="*/ 576 h 5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9" h="576">
                  <a:moveTo>
                    <a:pt x="39" y="0"/>
                  </a:moveTo>
                  <a:lnTo>
                    <a:pt x="39" y="126"/>
                  </a:lnTo>
                  <a:lnTo>
                    <a:pt x="53" y="126"/>
                  </a:lnTo>
                  <a:lnTo>
                    <a:pt x="65" y="127"/>
                  </a:lnTo>
                  <a:lnTo>
                    <a:pt x="78" y="129"/>
                  </a:lnTo>
                  <a:lnTo>
                    <a:pt x="90" y="131"/>
                  </a:lnTo>
                  <a:lnTo>
                    <a:pt x="101" y="135"/>
                  </a:lnTo>
                  <a:lnTo>
                    <a:pt x="111" y="138"/>
                  </a:lnTo>
                  <a:lnTo>
                    <a:pt x="121" y="142"/>
                  </a:lnTo>
                  <a:lnTo>
                    <a:pt x="131" y="147"/>
                  </a:lnTo>
                  <a:lnTo>
                    <a:pt x="139" y="153"/>
                  </a:lnTo>
                  <a:lnTo>
                    <a:pt x="148" y="158"/>
                  </a:lnTo>
                  <a:lnTo>
                    <a:pt x="156" y="166"/>
                  </a:lnTo>
                  <a:lnTo>
                    <a:pt x="164" y="173"/>
                  </a:lnTo>
                  <a:lnTo>
                    <a:pt x="170" y="181"/>
                  </a:lnTo>
                  <a:lnTo>
                    <a:pt x="177" y="189"/>
                  </a:lnTo>
                  <a:lnTo>
                    <a:pt x="183" y="199"/>
                  </a:lnTo>
                  <a:lnTo>
                    <a:pt x="189" y="208"/>
                  </a:lnTo>
                  <a:lnTo>
                    <a:pt x="343" y="498"/>
                  </a:lnTo>
                  <a:lnTo>
                    <a:pt x="351" y="510"/>
                  </a:lnTo>
                  <a:lnTo>
                    <a:pt x="360" y="519"/>
                  </a:lnTo>
                  <a:lnTo>
                    <a:pt x="372" y="528"/>
                  </a:lnTo>
                  <a:lnTo>
                    <a:pt x="384" y="535"/>
                  </a:lnTo>
                  <a:lnTo>
                    <a:pt x="396" y="540"/>
                  </a:lnTo>
                  <a:lnTo>
                    <a:pt x="411" y="543"/>
                  </a:lnTo>
                  <a:lnTo>
                    <a:pt x="424" y="546"/>
                  </a:lnTo>
                  <a:lnTo>
                    <a:pt x="440" y="547"/>
                  </a:lnTo>
                  <a:lnTo>
                    <a:pt x="454" y="546"/>
                  </a:lnTo>
                  <a:lnTo>
                    <a:pt x="468" y="544"/>
                  </a:lnTo>
                  <a:lnTo>
                    <a:pt x="480" y="541"/>
                  </a:lnTo>
                  <a:lnTo>
                    <a:pt x="492" y="535"/>
                  </a:lnTo>
                  <a:lnTo>
                    <a:pt x="504" y="529"/>
                  </a:lnTo>
                  <a:lnTo>
                    <a:pt x="513" y="521"/>
                  </a:lnTo>
                  <a:lnTo>
                    <a:pt x="521" y="512"/>
                  </a:lnTo>
                  <a:lnTo>
                    <a:pt x="526" y="501"/>
                  </a:lnTo>
                  <a:lnTo>
                    <a:pt x="639" y="217"/>
                  </a:lnTo>
                  <a:lnTo>
                    <a:pt x="643" y="207"/>
                  </a:lnTo>
                  <a:lnTo>
                    <a:pt x="648" y="197"/>
                  </a:lnTo>
                  <a:lnTo>
                    <a:pt x="652" y="187"/>
                  </a:lnTo>
                  <a:lnTo>
                    <a:pt x="658" y="177"/>
                  </a:lnTo>
                  <a:lnTo>
                    <a:pt x="663" y="169"/>
                  </a:lnTo>
                  <a:lnTo>
                    <a:pt x="669" y="160"/>
                  </a:lnTo>
                  <a:lnTo>
                    <a:pt x="675" y="152"/>
                  </a:lnTo>
                  <a:lnTo>
                    <a:pt x="682" y="145"/>
                  </a:lnTo>
                  <a:lnTo>
                    <a:pt x="688" y="138"/>
                  </a:lnTo>
                  <a:lnTo>
                    <a:pt x="696" y="133"/>
                  </a:lnTo>
                  <a:lnTo>
                    <a:pt x="703" y="127"/>
                  </a:lnTo>
                  <a:lnTo>
                    <a:pt x="711" y="123"/>
                  </a:lnTo>
                  <a:lnTo>
                    <a:pt x="720" y="118"/>
                  </a:lnTo>
                  <a:lnTo>
                    <a:pt x="728" y="116"/>
                  </a:lnTo>
                  <a:lnTo>
                    <a:pt x="738" y="114"/>
                  </a:lnTo>
                  <a:lnTo>
                    <a:pt x="748" y="113"/>
                  </a:lnTo>
                  <a:lnTo>
                    <a:pt x="748" y="23"/>
                  </a:lnTo>
                  <a:lnTo>
                    <a:pt x="655" y="23"/>
                  </a:lnTo>
                  <a:lnTo>
                    <a:pt x="646" y="23"/>
                  </a:lnTo>
                  <a:lnTo>
                    <a:pt x="637" y="25"/>
                  </a:lnTo>
                  <a:lnTo>
                    <a:pt x="628" y="28"/>
                  </a:lnTo>
                  <a:lnTo>
                    <a:pt x="621" y="31"/>
                  </a:lnTo>
                  <a:lnTo>
                    <a:pt x="614" y="34"/>
                  </a:lnTo>
                  <a:lnTo>
                    <a:pt x="606" y="38"/>
                  </a:lnTo>
                  <a:lnTo>
                    <a:pt x="600" y="43"/>
                  </a:lnTo>
                  <a:lnTo>
                    <a:pt x="594" y="48"/>
                  </a:lnTo>
                  <a:lnTo>
                    <a:pt x="588" y="53"/>
                  </a:lnTo>
                  <a:lnTo>
                    <a:pt x="583" y="59"/>
                  </a:lnTo>
                  <a:lnTo>
                    <a:pt x="579" y="65"/>
                  </a:lnTo>
                  <a:lnTo>
                    <a:pt x="574" y="71"/>
                  </a:lnTo>
                  <a:lnTo>
                    <a:pt x="570" y="78"/>
                  </a:lnTo>
                  <a:lnTo>
                    <a:pt x="567" y="85"/>
                  </a:lnTo>
                  <a:lnTo>
                    <a:pt x="564" y="91"/>
                  </a:lnTo>
                  <a:lnTo>
                    <a:pt x="560" y="97"/>
                  </a:lnTo>
                  <a:lnTo>
                    <a:pt x="433" y="404"/>
                  </a:lnTo>
                  <a:lnTo>
                    <a:pt x="263" y="97"/>
                  </a:lnTo>
                  <a:lnTo>
                    <a:pt x="258" y="88"/>
                  </a:lnTo>
                  <a:lnTo>
                    <a:pt x="252" y="80"/>
                  </a:lnTo>
                  <a:lnTo>
                    <a:pt x="246" y="73"/>
                  </a:lnTo>
                  <a:lnTo>
                    <a:pt x="240" y="65"/>
                  </a:lnTo>
                  <a:lnTo>
                    <a:pt x="232" y="59"/>
                  </a:lnTo>
                  <a:lnTo>
                    <a:pt x="225" y="52"/>
                  </a:lnTo>
                  <a:lnTo>
                    <a:pt x="216" y="47"/>
                  </a:lnTo>
                  <a:lnTo>
                    <a:pt x="208" y="42"/>
                  </a:lnTo>
                  <a:lnTo>
                    <a:pt x="199" y="38"/>
                  </a:lnTo>
                  <a:lnTo>
                    <a:pt x="189" y="34"/>
                  </a:lnTo>
                  <a:lnTo>
                    <a:pt x="179" y="31"/>
                  </a:lnTo>
                  <a:lnTo>
                    <a:pt x="168" y="28"/>
                  </a:lnTo>
                  <a:lnTo>
                    <a:pt x="157" y="26"/>
                  </a:lnTo>
                  <a:lnTo>
                    <a:pt x="146" y="25"/>
                  </a:lnTo>
                  <a:lnTo>
                    <a:pt x="132" y="23"/>
                  </a:lnTo>
                  <a:lnTo>
                    <a:pt x="119" y="23"/>
                  </a:lnTo>
                  <a:lnTo>
                    <a:pt x="39" y="23"/>
                  </a:lnTo>
                  <a:lnTo>
                    <a:pt x="39" y="0"/>
                  </a:lnTo>
                  <a:lnTo>
                    <a:pt x="126" y="0"/>
                  </a:lnTo>
                  <a:lnTo>
                    <a:pt x="138" y="0"/>
                  </a:lnTo>
                  <a:lnTo>
                    <a:pt x="150" y="0"/>
                  </a:lnTo>
                  <a:lnTo>
                    <a:pt x="162" y="2"/>
                  </a:lnTo>
                  <a:lnTo>
                    <a:pt x="174" y="5"/>
                  </a:lnTo>
                  <a:lnTo>
                    <a:pt x="186" y="8"/>
                  </a:lnTo>
                  <a:lnTo>
                    <a:pt x="198" y="11"/>
                  </a:lnTo>
                  <a:lnTo>
                    <a:pt x="210" y="15"/>
                  </a:lnTo>
                  <a:lnTo>
                    <a:pt x="221" y="20"/>
                  </a:lnTo>
                  <a:lnTo>
                    <a:pt x="232" y="26"/>
                  </a:lnTo>
                  <a:lnTo>
                    <a:pt x="243" y="31"/>
                  </a:lnTo>
                  <a:lnTo>
                    <a:pt x="252" y="38"/>
                  </a:lnTo>
                  <a:lnTo>
                    <a:pt x="261" y="44"/>
                  </a:lnTo>
                  <a:lnTo>
                    <a:pt x="270" y="51"/>
                  </a:lnTo>
                  <a:lnTo>
                    <a:pt x="277" y="59"/>
                  </a:lnTo>
                  <a:lnTo>
                    <a:pt x="283" y="67"/>
                  </a:lnTo>
                  <a:lnTo>
                    <a:pt x="288" y="75"/>
                  </a:lnTo>
                  <a:lnTo>
                    <a:pt x="429" y="331"/>
                  </a:lnTo>
                  <a:lnTo>
                    <a:pt x="533" y="75"/>
                  </a:lnTo>
                  <a:lnTo>
                    <a:pt x="537" y="68"/>
                  </a:lnTo>
                  <a:lnTo>
                    <a:pt x="540" y="60"/>
                  </a:lnTo>
                  <a:lnTo>
                    <a:pt x="546" y="54"/>
                  </a:lnTo>
                  <a:lnTo>
                    <a:pt x="551" y="47"/>
                  </a:lnTo>
                  <a:lnTo>
                    <a:pt x="558" y="41"/>
                  </a:lnTo>
                  <a:lnTo>
                    <a:pt x="565" y="35"/>
                  </a:lnTo>
                  <a:lnTo>
                    <a:pt x="573" y="29"/>
                  </a:lnTo>
                  <a:lnTo>
                    <a:pt x="580" y="23"/>
                  </a:lnTo>
                  <a:lnTo>
                    <a:pt x="590" y="19"/>
                  </a:lnTo>
                  <a:lnTo>
                    <a:pt x="599" y="15"/>
                  </a:lnTo>
                  <a:lnTo>
                    <a:pt x="607" y="10"/>
                  </a:lnTo>
                  <a:lnTo>
                    <a:pt x="617" y="7"/>
                  </a:lnTo>
                  <a:lnTo>
                    <a:pt x="627" y="5"/>
                  </a:lnTo>
                  <a:lnTo>
                    <a:pt x="636" y="3"/>
                  </a:lnTo>
                  <a:lnTo>
                    <a:pt x="646" y="1"/>
                  </a:lnTo>
                  <a:lnTo>
                    <a:pt x="655" y="1"/>
                  </a:lnTo>
                  <a:lnTo>
                    <a:pt x="778" y="1"/>
                  </a:lnTo>
                  <a:lnTo>
                    <a:pt x="778" y="137"/>
                  </a:lnTo>
                  <a:lnTo>
                    <a:pt x="767" y="138"/>
                  </a:lnTo>
                  <a:lnTo>
                    <a:pt x="757" y="138"/>
                  </a:lnTo>
                  <a:lnTo>
                    <a:pt x="748" y="139"/>
                  </a:lnTo>
                  <a:lnTo>
                    <a:pt x="739" y="141"/>
                  </a:lnTo>
                  <a:lnTo>
                    <a:pt x="732" y="143"/>
                  </a:lnTo>
                  <a:lnTo>
                    <a:pt x="724" y="146"/>
                  </a:lnTo>
                  <a:lnTo>
                    <a:pt x="717" y="149"/>
                  </a:lnTo>
                  <a:lnTo>
                    <a:pt x="711" y="153"/>
                  </a:lnTo>
                  <a:lnTo>
                    <a:pt x="705" y="157"/>
                  </a:lnTo>
                  <a:lnTo>
                    <a:pt x="699" y="162"/>
                  </a:lnTo>
                  <a:lnTo>
                    <a:pt x="694" y="167"/>
                  </a:lnTo>
                  <a:lnTo>
                    <a:pt x="689" y="175"/>
                  </a:lnTo>
                  <a:lnTo>
                    <a:pt x="685" y="182"/>
                  </a:lnTo>
                  <a:lnTo>
                    <a:pt x="680" y="191"/>
                  </a:lnTo>
                  <a:lnTo>
                    <a:pt x="676" y="200"/>
                  </a:lnTo>
                  <a:lnTo>
                    <a:pt x="672" y="211"/>
                  </a:lnTo>
                  <a:lnTo>
                    <a:pt x="554" y="515"/>
                  </a:lnTo>
                  <a:lnTo>
                    <a:pt x="547" y="528"/>
                  </a:lnTo>
                  <a:lnTo>
                    <a:pt x="537" y="541"/>
                  </a:lnTo>
                  <a:lnTo>
                    <a:pt x="525" y="551"/>
                  </a:lnTo>
                  <a:lnTo>
                    <a:pt x="511" y="559"/>
                  </a:lnTo>
                  <a:lnTo>
                    <a:pt x="495" y="566"/>
                  </a:lnTo>
                  <a:lnTo>
                    <a:pt x="479" y="571"/>
                  </a:lnTo>
                  <a:lnTo>
                    <a:pt x="461" y="574"/>
                  </a:lnTo>
                  <a:lnTo>
                    <a:pt x="442" y="575"/>
                  </a:lnTo>
                  <a:lnTo>
                    <a:pt x="424" y="574"/>
                  </a:lnTo>
                  <a:lnTo>
                    <a:pt x="405" y="571"/>
                  </a:lnTo>
                  <a:lnTo>
                    <a:pt x="388" y="566"/>
                  </a:lnTo>
                  <a:lnTo>
                    <a:pt x="371" y="560"/>
                  </a:lnTo>
                  <a:lnTo>
                    <a:pt x="356" y="551"/>
                  </a:lnTo>
                  <a:lnTo>
                    <a:pt x="342" y="541"/>
                  </a:lnTo>
                  <a:lnTo>
                    <a:pt x="330" y="529"/>
                  </a:lnTo>
                  <a:lnTo>
                    <a:pt x="321" y="515"/>
                  </a:lnTo>
                  <a:lnTo>
                    <a:pt x="161" y="221"/>
                  </a:lnTo>
                  <a:lnTo>
                    <a:pt x="156" y="211"/>
                  </a:lnTo>
                  <a:lnTo>
                    <a:pt x="149" y="202"/>
                  </a:lnTo>
                  <a:lnTo>
                    <a:pt x="142" y="194"/>
                  </a:lnTo>
                  <a:lnTo>
                    <a:pt x="135" y="186"/>
                  </a:lnTo>
                  <a:lnTo>
                    <a:pt x="127" y="179"/>
                  </a:lnTo>
                  <a:lnTo>
                    <a:pt x="119" y="173"/>
                  </a:lnTo>
                  <a:lnTo>
                    <a:pt x="110" y="167"/>
                  </a:lnTo>
                  <a:lnTo>
                    <a:pt x="101" y="163"/>
                  </a:lnTo>
                  <a:lnTo>
                    <a:pt x="90" y="159"/>
                  </a:lnTo>
                  <a:lnTo>
                    <a:pt x="80" y="156"/>
                  </a:lnTo>
                  <a:lnTo>
                    <a:pt x="68" y="153"/>
                  </a:lnTo>
                  <a:lnTo>
                    <a:pt x="56" y="150"/>
                  </a:lnTo>
                  <a:lnTo>
                    <a:pt x="43" y="148"/>
                  </a:lnTo>
                  <a:lnTo>
                    <a:pt x="30" y="147"/>
                  </a:lnTo>
                  <a:lnTo>
                    <a:pt x="15" y="146"/>
                  </a:lnTo>
                  <a:lnTo>
                    <a:pt x="0" y="146"/>
                  </a:lnTo>
                  <a:lnTo>
                    <a:pt x="0" y="0"/>
                  </a:lnTo>
                  <a:lnTo>
                    <a:pt x="39" y="0"/>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28" name="Freeform 118">
              <a:extLst>
                <a:ext uri="{FF2B5EF4-FFF2-40B4-BE49-F238E27FC236}">
                  <a16:creationId xmlns:a16="http://schemas.microsoft.com/office/drawing/2014/main" id="{3FB5740D-27A6-4A54-8AB3-5B3181584A96}"/>
                </a:ext>
              </a:extLst>
            </p:cNvPr>
            <p:cNvSpPr>
              <a:spLocks/>
            </p:cNvSpPr>
            <p:nvPr/>
          </p:nvSpPr>
          <p:spPr bwMode="auto">
            <a:xfrm>
              <a:off x="2866" y="1118"/>
              <a:ext cx="390" cy="811"/>
            </a:xfrm>
            <a:custGeom>
              <a:avLst/>
              <a:gdLst>
                <a:gd name="T0" fmla="*/ 196 w 390"/>
                <a:gd name="T1" fmla="*/ 54 h 811"/>
                <a:gd name="T2" fmla="*/ 32 w 390"/>
                <a:gd name="T3" fmla="*/ 656 h 811"/>
                <a:gd name="T4" fmla="*/ 35 w 390"/>
                <a:gd name="T5" fmla="*/ 693 h 811"/>
                <a:gd name="T6" fmla="*/ 44 w 390"/>
                <a:gd name="T7" fmla="*/ 722 h 811"/>
                <a:gd name="T8" fmla="*/ 58 w 390"/>
                <a:gd name="T9" fmla="*/ 744 h 811"/>
                <a:gd name="T10" fmla="*/ 75 w 390"/>
                <a:gd name="T11" fmla="*/ 761 h 811"/>
                <a:gd name="T12" fmla="*/ 96 w 390"/>
                <a:gd name="T13" fmla="*/ 773 h 811"/>
                <a:gd name="T14" fmla="*/ 118 w 390"/>
                <a:gd name="T15" fmla="*/ 780 h 811"/>
                <a:gd name="T16" fmla="*/ 141 w 390"/>
                <a:gd name="T17" fmla="*/ 784 h 811"/>
                <a:gd name="T18" fmla="*/ 164 w 390"/>
                <a:gd name="T19" fmla="*/ 785 h 811"/>
                <a:gd name="T20" fmla="*/ 349 w 390"/>
                <a:gd name="T21" fmla="*/ 664 h 811"/>
                <a:gd name="T22" fmla="*/ 286 w 390"/>
                <a:gd name="T23" fmla="*/ 664 h 811"/>
                <a:gd name="T24" fmla="*/ 261 w 390"/>
                <a:gd name="T25" fmla="*/ 661 h 811"/>
                <a:gd name="T26" fmla="*/ 241 w 390"/>
                <a:gd name="T27" fmla="*/ 655 h 811"/>
                <a:gd name="T28" fmla="*/ 225 w 390"/>
                <a:gd name="T29" fmla="*/ 647 h 811"/>
                <a:gd name="T30" fmla="*/ 213 w 390"/>
                <a:gd name="T31" fmla="*/ 637 h 811"/>
                <a:gd name="T32" fmla="*/ 204 w 390"/>
                <a:gd name="T33" fmla="*/ 626 h 811"/>
                <a:gd name="T34" fmla="*/ 198 w 390"/>
                <a:gd name="T35" fmla="*/ 614 h 811"/>
                <a:gd name="T36" fmla="*/ 196 w 390"/>
                <a:gd name="T37" fmla="*/ 600 h 811"/>
                <a:gd name="T38" fmla="*/ 196 w 390"/>
                <a:gd name="T39" fmla="*/ 18 h 811"/>
                <a:gd name="T40" fmla="*/ 224 w 390"/>
                <a:gd name="T41" fmla="*/ 568 h 811"/>
                <a:gd name="T42" fmla="*/ 224 w 390"/>
                <a:gd name="T43" fmla="*/ 584 h 811"/>
                <a:gd name="T44" fmla="*/ 226 w 390"/>
                <a:gd name="T45" fmla="*/ 598 h 811"/>
                <a:gd name="T46" fmla="*/ 230 w 390"/>
                <a:gd name="T47" fmla="*/ 610 h 811"/>
                <a:gd name="T48" fmla="*/ 236 w 390"/>
                <a:gd name="T49" fmla="*/ 620 h 811"/>
                <a:gd name="T50" fmla="*/ 246 w 390"/>
                <a:gd name="T51" fmla="*/ 628 h 811"/>
                <a:gd name="T52" fmla="*/ 259 w 390"/>
                <a:gd name="T53" fmla="*/ 635 h 811"/>
                <a:gd name="T54" fmla="*/ 276 w 390"/>
                <a:gd name="T55" fmla="*/ 638 h 811"/>
                <a:gd name="T56" fmla="*/ 296 w 390"/>
                <a:gd name="T57" fmla="*/ 639 h 811"/>
                <a:gd name="T58" fmla="*/ 357 w 390"/>
                <a:gd name="T59" fmla="*/ 810 h 811"/>
                <a:gd name="T60" fmla="*/ 142 w 390"/>
                <a:gd name="T61" fmla="*/ 810 h 811"/>
                <a:gd name="T62" fmla="*/ 114 w 390"/>
                <a:gd name="T63" fmla="*/ 806 h 811"/>
                <a:gd name="T64" fmla="*/ 87 w 390"/>
                <a:gd name="T65" fmla="*/ 798 h 811"/>
                <a:gd name="T66" fmla="*/ 62 w 390"/>
                <a:gd name="T67" fmla="*/ 785 h 811"/>
                <a:gd name="T68" fmla="*/ 40 w 390"/>
                <a:gd name="T69" fmla="*/ 768 h 811"/>
                <a:gd name="T70" fmla="*/ 22 w 390"/>
                <a:gd name="T71" fmla="*/ 748 h 811"/>
                <a:gd name="T72" fmla="*/ 8 w 390"/>
                <a:gd name="T73" fmla="*/ 722 h 811"/>
                <a:gd name="T74" fmla="*/ 1 w 390"/>
                <a:gd name="T75" fmla="*/ 691 h 811"/>
                <a:gd name="T76" fmla="*/ 0 w 390"/>
                <a:gd name="T77" fmla="*/ 146 h 811"/>
                <a:gd name="T78" fmla="*/ 196 w 390"/>
                <a:gd name="T79" fmla="*/ 18 h 81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90"/>
                <a:gd name="T121" fmla="*/ 0 h 811"/>
                <a:gd name="T122" fmla="*/ 390 w 390"/>
                <a:gd name="T123" fmla="*/ 811 h 81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90" h="811">
                  <a:moveTo>
                    <a:pt x="196" y="18"/>
                  </a:moveTo>
                  <a:lnTo>
                    <a:pt x="196" y="54"/>
                  </a:lnTo>
                  <a:lnTo>
                    <a:pt x="32" y="160"/>
                  </a:lnTo>
                  <a:lnTo>
                    <a:pt x="32" y="656"/>
                  </a:lnTo>
                  <a:lnTo>
                    <a:pt x="32" y="676"/>
                  </a:lnTo>
                  <a:lnTo>
                    <a:pt x="35" y="693"/>
                  </a:lnTo>
                  <a:lnTo>
                    <a:pt x="38" y="708"/>
                  </a:lnTo>
                  <a:lnTo>
                    <a:pt x="44" y="722"/>
                  </a:lnTo>
                  <a:lnTo>
                    <a:pt x="50" y="734"/>
                  </a:lnTo>
                  <a:lnTo>
                    <a:pt x="58" y="744"/>
                  </a:lnTo>
                  <a:lnTo>
                    <a:pt x="66" y="753"/>
                  </a:lnTo>
                  <a:lnTo>
                    <a:pt x="75" y="761"/>
                  </a:lnTo>
                  <a:lnTo>
                    <a:pt x="85" y="768"/>
                  </a:lnTo>
                  <a:lnTo>
                    <a:pt x="96" y="773"/>
                  </a:lnTo>
                  <a:lnTo>
                    <a:pt x="107" y="777"/>
                  </a:lnTo>
                  <a:lnTo>
                    <a:pt x="118" y="780"/>
                  </a:lnTo>
                  <a:lnTo>
                    <a:pt x="130" y="783"/>
                  </a:lnTo>
                  <a:lnTo>
                    <a:pt x="141" y="784"/>
                  </a:lnTo>
                  <a:lnTo>
                    <a:pt x="152" y="785"/>
                  </a:lnTo>
                  <a:lnTo>
                    <a:pt x="164" y="785"/>
                  </a:lnTo>
                  <a:lnTo>
                    <a:pt x="323" y="785"/>
                  </a:lnTo>
                  <a:lnTo>
                    <a:pt x="349" y="664"/>
                  </a:lnTo>
                  <a:lnTo>
                    <a:pt x="301" y="664"/>
                  </a:lnTo>
                  <a:lnTo>
                    <a:pt x="286" y="664"/>
                  </a:lnTo>
                  <a:lnTo>
                    <a:pt x="273" y="663"/>
                  </a:lnTo>
                  <a:lnTo>
                    <a:pt x="261" y="661"/>
                  </a:lnTo>
                  <a:lnTo>
                    <a:pt x="251" y="658"/>
                  </a:lnTo>
                  <a:lnTo>
                    <a:pt x="241" y="655"/>
                  </a:lnTo>
                  <a:lnTo>
                    <a:pt x="232" y="651"/>
                  </a:lnTo>
                  <a:lnTo>
                    <a:pt x="225" y="647"/>
                  </a:lnTo>
                  <a:lnTo>
                    <a:pt x="218" y="643"/>
                  </a:lnTo>
                  <a:lnTo>
                    <a:pt x="213" y="637"/>
                  </a:lnTo>
                  <a:lnTo>
                    <a:pt x="208" y="632"/>
                  </a:lnTo>
                  <a:lnTo>
                    <a:pt x="204" y="626"/>
                  </a:lnTo>
                  <a:lnTo>
                    <a:pt x="201" y="620"/>
                  </a:lnTo>
                  <a:lnTo>
                    <a:pt x="198" y="614"/>
                  </a:lnTo>
                  <a:lnTo>
                    <a:pt x="197" y="607"/>
                  </a:lnTo>
                  <a:lnTo>
                    <a:pt x="196" y="600"/>
                  </a:lnTo>
                  <a:lnTo>
                    <a:pt x="196" y="594"/>
                  </a:lnTo>
                  <a:lnTo>
                    <a:pt x="196" y="18"/>
                  </a:lnTo>
                  <a:lnTo>
                    <a:pt x="224" y="0"/>
                  </a:lnTo>
                  <a:lnTo>
                    <a:pt x="224" y="568"/>
                  </a:lnTo>
                  <a:lnTo>
                    <a:pt x="224" y="576"/>
                  </a:lnTo>
                  <a:lnTo>
                    <a:pt x="224" y="584"/>
                  </a:lnTo>
                  <a:lnTo>
                    <a:pt x="225" y="591"/>
                  </a:lnTo>
                  <a:lnTo>
                    <a:pt x="226" y="598"/>
                  </a:lnTo>
                  <a:lnTo>
                    <a:pt x="228" y="605"/>
                  </a:lnTo>
                  <a:lnTo>
                    <a:pt x="230" y="610"/>
                  </a:lnTo>
                  <a:lnTo>
                    <a:pt x="233" y="615"/>
                  </a:lnTo>
                  <a:lnTo>
                    <a:pt x="236" y="620"/>
                  </a:lnTo>
                  <a:lnTo>
                    <a:pt x="241" y="624"/>
                  </a:lnTo>
                  <a:lnTo>
                    <a:pt x="246" y="628"/>
                  </a:lnTo>
                  <a:lnTo>
                    <a:pt x="252" y="632"/>
                  </a:lnTo>
                  <a:lnTo>
                    <a:pt x="259" y="635"/>
                  </a:lnTo>
                  <a:lnTo>
                    <a:pt x="266" y="636"/>
                  </a:lnTo>
                  <a:lnTo>
                    <a:pt x="276" y="638"/>
                  </a:lnTo>
                  <a:lnTo>
                    <a:pt x="285" y="639"/>
                  </a:lnTo>
                  <a:lnTo>
                    <a:pt x="296" y="639"/>
                  </a:lnTo>
                  <a:lnTo>
                    <a:pt x="389" y="639"/>
                  </a:lnTo>
                  <a:lnTo>
                    <a:pt x="357" y="810"/>
                  </a:lnTo>
                  <a:lnTo>
                    <a:pt x="155" y="810"/>
                  </a:lnTo>
                  <a:lnTo>
                    <a:pt x="142" y="810"/>
                  </a:lnTo>
                  <a:lnTo>
                    <a:pt x="128" y="808"/>
                  </a:lnTo>
                  <a:lnTo>
                    <a:pt x="114" y="806"/>
                  </a:lnTo>
                  <a:lnTo>
                    <a:pt x="101" y="802"/>
                  </a:lnTo>
                  <a:lnTo>
                    <a:pt x="87" y="798"/>
                  </a:lnTo>
                  <a:lnTo>
                    <a:pt x="75" y="792"/>
                  </a:lnTo>
                  <a:lnTo>
                    <a:pt x="62" y="785"/>
                  </a:lnTo>
                  <a:lnTo>
                    <a:pt x="51" y="777"/>
                  </a:lnTo>
                  <a:lnTo>
                    <a:pt x="40" y="768"/>
                  </a:lnTo>
                  <a:lnTo>
                    <a:pt x="30" y="758"/>
                  </a:lnTo>
                  <a:lnTo>
                    <a:pt x="22" y="748"/>
                  </a:lnTo>
                  <a:lnTo>
                    <a:pt x="14" y="735"/>
                  </a:lnTo>
                  <a:lnTo>
                    <a:pt x="8" y="722"/>
                  </a:lnTo>
                  <a:lnTo>
                    <a:pt x="4" y="707"/>
                  </a:lnTo>
                  <a:lnTo>
                    <a:pt x="1" y="691"/>
                  </a:lnTo>
                  <a:lnTo>
                    <a:pt x="0" y="674"/>
                  </a:lnTo>
                  <a:lnTo>
                    <a:pt x="0" y="146"/>
                  </a:lnTo>
                  <a:lnTo>
                    <a:pt x="196" y="18"/>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29" name="Freeform 119">
              <a:extLst>
                <a:ext uri="{FF2B5EF4-FFF2-40B4-BE49-F238E27FC236}">
                  <a16:creationId xmlns:a16="http://schemas.microsoft.com/office/drawing/2014/main" id="{5F55413F-95A6-4E63-80F7-E862C8EF2DD0}"/>
                </a:ext>
              </a:extLst>
            </p:cNvPr>
            <p:cNvSpPr>
              <a:spLocks/>
            </p:cNvSpPr>
            <p:nvPr/>
          </p:nvSpPr>
          <p:spPr bwMode="auto">
            <a:xfrm>
              <a:off x="3274" y="1328"/>
              <a:ext cx="651" cy="618"/>
            </a:xfrm>
            <a:custGeom>
              <a:avLst/>
              <a:gdLst>
                <a:gd name="T0" fmla="*/ 527 w 651"/>
                <a:gd name="T1" fmla="*/ 569 h 618"/>
                <a:gd name="T2" fmla="*/ 394 w 651"/>
                <a:gd name="T3" fmla="*/ 84 h 618"/>
                <a:gd name="T4" fmla="*/ 372 w 651"/>
                <a:gd name="T5" fmla="*/ 57 h 618"/>
                <a:gd name="T6" fmla="*/ 345 w 651"/>
                <a:gd name="T7" fmla="*/ 37 h 618"/>
                <a:gd name="T8" fmla="*/ 312 w 651"/>
                <a:gd name="T9" fmla="*/ 25 h 618"/>
                <a:gd name="T10" fmla="*/ 278 w 651"/>
                <a:gd name="T11" fmla="*/ 20 h 618"/>
                <a:gd name="T12" fmla="*/ 245 w 651"/>
                <a:gd name="T13" fmla="*/ 24 h 618"/>
                <a:gd name="T14" fmla="*/ 215 w 651"/>
                <a:gd name="T15" fmla="*/ 35 h 618"/>
                <a:gd name="T16" fmla="*/ 192 w 651"/>
                <a:gd name="T17" fmla="*/ 55 h 618"/>
                <a:gd name="T18" fmla="*/ 178 w 651"/>
                <a:gd name="T19" fmla="*/ 84 h 618"/>
                <a:gd name="T20" fmla="*/ 163 w 651"/>
                <a:gd name="T21" fmla="*/ 586 h 618"/>
                <a:gd name="T22" fmla="*/ 247 w 651"/>
                <a:gd name="T23" fmla="*/ 509 h 618"/>
                <a:gd name="T24" fmla="*/ 207 w 651"/>
                <a:gd name="T25" fmla="*/ 532 h 618"/>
                <a:gd name="T26" fmla="*/ 0 w 651"/>
                <a:gd name="T27" fmla="*/ 611 h 618"/>
                <a:gd name="T28" fmla="*/ 158 w 651"/>
                <a:gd name="T29" fmla="*/ 60 h 618"/>
                <a:gd name="T30" fmla="*/ 165 w 651"/>
                <a:gd name="T31" fmla="*/ 45 h 618"/>
                <a:gd name="T32" fmla="*/ 178 w 651"/>
                <a:gd name="T33" fmla="*/ 31 h 618"/>
                <a:gd name="T34" fmla="*/ 192 w 651"/>
                <a:gd name="T35" fmla="*/ 20 h 618"/>
                <a:gd name="T36" fmla="*/ 209 w 651"/>
                <a:gd name="T37" fmla="*/ 12 h 618"/>
                <a:gd name="T38" fmla="*/ 227 w 651"/>
                <a:gd name="T39" fmla="*/ 6 h 618"/>
                <a:gd name="T40" fmla="*/ 247 w 651"/>
                <a:gd name="T41" fmla="*/ 2 h 618"/>
                <a:gd name="T42" fmla="*/ 267 w 651"/>
                <a:gd name="T43" fmla="*/ 0 h 618"/>
                <a:gd name="T44" fmla="*/ 289 w 651"/>
                <a:gd name="T45" fmla="*/ 0 h 618"/>
                <a:gd name="T46" fmla="*/ 310 w 651"/>
                <a:gd name="T47" fmla="*/ 2 h 618"/>
                <a:gd name="T48" fmla="*/ 331 w 651"/>
                <a:gd name="T49" fmla="*/ 7 h 618"/>
                <a:gd name="T50" fmla="*/ 351 w 651"/>
                <a:gd name="T51" fmla="*/ 14 h 618"/>
                <a:gd name="T52" fmla="*/ 369 w 651"/>
                <a:gd name="T53" fmla="*/ 23 h 618"/>
                <a:gd name="T54" fmla="*/ 386 w 651"/>
                <a:gd name="T55" fmla="*/ 34 h 618"/>
                <a:gd name="T56" fmla="*/ 401 w 651"/>
                <a:gd name="T57" fmla="*/ 45 h 618"/>
                <a:gd name="T58" fmla="*/ 414 w 651"/>
                <a:gd name="T59" fmla="*/ 60 h 618"/>
                <a:gd name="T60" fmla="*/ 650 w 651"/>
                <a:gd name="T61" fmla="*/ 478 h 618"/>
                <a:gd name="T62" fmla="*/ 477 w 651"/>
                <a:gd name="T63" fmla="*/ 532 h 618"/>
                <a:gd name="T64" fmla="*/ 450 w 651"/>
                <a:gd name="T65" fmla="*/ 532 h 618"/>
                <a:gd name="T66" fmla="*/ 422 w 651"/>
                <a:gd name="T67" fmla="*/ 532 h 618"/>
                <a:gd name="T68" fmla="*/ 394 w 651"/>
                <a:gd name="T69" fmla="*/ 532 h 618"/>
                <a:gd name="T70" fmla="*/ 364 w 651"/>
                <a:gd name="T71" fmla="*/ 532 h 618"/>
                <a:gd name="T72" fmla="*/ 334 w 651"/>
                <a:gd name="T73" fmla="*/ 532 h 618"/>
                <a:gd name="T74" fmla="*/ 303 w 651"/>
                <a:gd name="T75" fmla="*/ 532 h 618"/>
                <a:gd name="T76" fmla="*/ 274 w 651"/>
                <a:gd name="T77" fmla="*/ 532 h 618"/>
                <a:gd name="T78" fmla="*/ 247 w 651"/>
                <a:gd name="T79" fmla="*/ 532 h 618"/>
                <a:gd name="T80" fmla="*/ 495 w 651"/>
                <a:gd name="T81" fmla="*/ 509 h 61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1"/>
                <a:gd name="T124" fmla="*/ 0 h 618"/>
                <a:gd name="T125" fmla="*/ 651 w 651"/>
                <a:gd name="T126" fmla="*/ 618 h 61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1" h="618">
                  <a:moveTo>
                    <a:pt x="495" y="509"/>
                  </a:moveTo>
                  <a:lnTo>
                    <a:pt x="527" y="569"/>
                  </a:lnTo>
                  <a:lnTo>
                    <a:pt x="613" y="482"/>
                  </a:lnTo>
                  <a:lnTo>
                    <a:pt x="394" y="84"/>
                  </a:lnTo>
                  <a:lnTo>
                    <a:pt x="385" y="70"/>
                  </a:lnTo>
                  <a:lnTo>
                    <a:pt x="372" y="57"/>
                  </a:lnTo>
                  <a:lnTo>
                    <a:pt x="359" y="46"/>
                  </a:lnTo>
                  <a:lnTo>
                    <a:pt x="345" y="37"/>
                  </a:lnTo>
                  <a:lnTo>
                    <a:pt x="330" y="30"/>
                  </a:lnTo>
                  <a:lnTo>
                    <a:pt x="312" y="25"/>
                  </a:lnTo>
                  <a:lnTo>
                    <a:pt x="296" y="22"/>
                  </a:lnTo>
                  <a:lnTo>
                    <a:pt x="278" y="20"/>
                  </a:lnTo>
                  <a:lnTo>
                    <a:pt x="261" y="21"/>
                  </a:lnTo>
                  <a:lnTo>
                    <a:pt x="245" y="24"/>
                  </a:lnTo>
                  <a:lnTo>
                    <a:pt x="230" y="28"/>
                  </a:lnTo>
                  <a:lnTo>
                    <a:pt x="215" y="35"/>
                  </a:lnTo>
                  <a:lnTo>
                    <a:pt x="203" y="45"/>
                  </a:lnTo>
                  <a:lnTo>
                    <a:pt x="192" y="55"/>
                  </a:lnTo>
                  <a:lnTo>
                    <a:pt x="183" y="68"/>
                  </a:lnTo>
                  <a:lnTo>
                    <a:pt x="178" y="84"/>
                  </a:lnTo>
                  <a:lnTo>
                    <a:pt x="38" y="586"/>
                  </a:lnTo>
                  <a:lnTo>
                    <a:pt x="163" y="586"/>
                  </a:lnTo>
                  <a:lnTo>
                    <a:pt x="182" y="509"/>
                  </a:lnTo>
                  <a:lnTo>
                    <a:pt x="247" y="509"/>
                  </a:lnTo>
                  <a:lnTo>
                    <a:pt x="247" y="532"/>
                  </a:lnTo>
                  <a:lnTo>
                    <a:pt x="207" y="532"/>
                  </a:lnTo>
                  <a:lnTo>
                    <a:pt x="187" y="611"/>
                  </a:lnTo>
                  <a:lnTo>
                    <a:pt x="0" y="611"/>
                  </a:lnTo>
                  <a:lnTo>
                    <a:pt x="155" y="68"/>
                  </a:lnTo>
                  <a:lnTo>
                    <a:pt x="158" y="60"/>
                  </a:lnTo>
                  <a:lnTo>
                    <a:pt x="162" y="52"/>
                  </a:lnTo>
                  <a:lnTo>
                    <a:pt x="165" y="45"/>
                  </a:lnTo>
                  <a:lnTo>
                    <a:pt x="171" y="38"/>
                  </a:lnTo>
                  <a:lnTo>
                    <a:pt x="178" y="31"/>
                  </a:lnTo>
                  <a:lnTo>
                    <a:pt x="185" y="25"/>
                  </a:lnTo>
                  <a:lnTo>
                    <a:pt x="192" y="20"/>
                  </a:lnTo>
                  <a:lnTo>
                    <a:pt x="200" y="16"/>
                  </a:lnTo>
                  <a:lnTo>
                    <a:pt x="209" y="12"/>
                  </a:lnTo>
                  <a:lnTo>
                    <a:pt x="218" y="8"/>
                  </a:lnTo>
                  <a:lnTo>
                    <a:pt x="227" y="6"/>
                  </a:lnTo>
                  <a:lnTo>
                    <a:pt x="236" y="4"/>
                  </a:lnTo>
                  <a:lnTo>
                    <a:pt x="247" y="2"/>
                  </a:lnTo>
                  <a:lnTo>
                    <a:pt x="257" y="0"/>
                  </a:lnTo>
                  <a:lnTo>
                    <a:pt x="267" y="0"/>
                  </a:lnTo>
                  <a:lnTo>
                    <a:pt x="278" y="0"/>
                  </a:lnTo>
                  <a:lnTo>
                    <a:pt x="289" y="0"/>
                  </a:lnTo>
                  <a:lnTo>
                    <a:pt x="300" y="1"/>
                  </a:lnTo>
                  <a:lnTo>
                    <a:pt x="310" y="2"/>
                  </a:lnTo>
                  <a:lnTo>
                    <a:pt x="321" y="5"/>
                  </a:lnTo>
                  <a:lnTo>
                    <a:pt x="331" y="7"/>
                  </a:lnTo>
                  <a:lnTo>
                    <a:pt x="341" y="10"/>
                  </a:lnTo>
                  <a:lnTo>
                    <a:pt x="351" y="14"/>
                  </a:lnTo>
                  <a:lnTo>
                    <a:pt x="359" y="18"/>
                  </a:lnTo>
                  <a:lnTo>
                    <a:pt x="369" y="23"/>
                  </a:lnTo>
                  <a:lnTo>
                    <a:pt x="378" y="27"/>
                  </a:lnTo>
                  <a:lnTo>
                    <a:pt x="386" y="34"/>
                  </a:lnTo>
                  <a:lnTo>
                    <a:pt x="394" y="39"/>
                  </a:lnTo>
                  <a:lnTo>
                    <a:pt x="401" y="45"/>
                  </a:lnTo>
                  <a:lnTo>
                    <a:pt x="408" y="53"/>
                  </a:lnTo>
                  <a:lnTo>
                    <a:pt x="414" y="60"/>
                  </a:lnTo>
                  <a:lnTo>
                    <a:pt x="419" y="68"/>
                  </a:lnTo>
                  <a:lnTo>
                    <a:pt x="650" y="478"/>
                  </a:lnTo>
                  <a:lnTo>
                    <a:pt x="523" y="617"/>
                  </a:lnTo>
                  <a:lnTo>
                    <a:pt x="477" y="532"/>
                  </a:lnTo>
                  <a:lnTo>
                    <a:pt x="464" y="532"/>
                  </a:lnTo>
                  <a:lnTo>
                    <a:pt x="450" y="532"/>
                  </a:lnTo>
                  <a:lnTo>
                    <a:pt x="437" y="532"/>
                  </a:lnTo>
                  <a:lnTo>
                    <a:pt x="422" y="532"/>
                  </a:lnTo>
                  <a:lnTo>
                    <a:pt x="408" y="532"/>
                  </a:lnTo>
                  <a:lnTo>
                    <a:pt x="394" y="532"/>
                  </a:lnTo>
                  <a:lnTo>
                    <a:pt x="379" y="532"/>
                  </a:lnTo>
                  <a:lnTo>
                    <a:pt x="364" y="532"/>
                  </a:lnTo>
                  <a:lnTo>
                    <a:pt x="349" y="532"/>
                  </a:lnTo>
                  <a:lnTo>
                    <a:pt x="334" y="532"/>
                  </a:lnTo>
                  <a:lnTo>
                    <a:pt x="319" y="532"/>
                  </a:lnTo>
                  <a:lnTo>
                    <a:pt x="303" y="532"/>
                  </a:lnTo>
                  <a:lnTo>
                    <a:pt x="289" y="532"/>
                  </a:lnTo>
                  <a:lnTo>
                    <a:pt x="274" y="532"/>
                  </a:lnTo>
                  <a:lnTo>
                    <a:pt x="260" y="532"/>
                  </a:lnTo>
                  <a:lnTo>
                    <a:pt x="247" y="532"/>
                  </a:lnTo>
                  <a:lnTo>
                    <a:pt x="247" y="509"/>
                  </a:lnTo>
                  <a:lnTo>
                    <a:pt x="495" y="509"/>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30" name="Freeform 120">
              <a:extLst>
                <a:ext uri="{FF2B5EF4-FFF2-40B4-BE49-F238E27FC236}">
                  <a16:creationId xmlns:a16="http://schemas.microsoft.com/office/drawing/2014/main" id="{8459DDA4-D7DA-4538-85C1-805C76FD55E9}"/>
                </a:ext>
              </a:extLst>
            </p:cNvPr>
            <p:cNvSpPr>
              <a:spLocks/>
            </p:cNvSpPr>
            <p:nvPr/>
          </p:nvSpPr>
          <p:spPr bwMode="auto">
            <a:xfrm>
              <a:off x="3474" y="1506"/>
              <a:ext cx="261" cy="268"/>
            </a:xfrm>
            <a:custGeom>
              <a:avLst/>
              <a:gdLst>
                <a:gd name="T0" fmla="*/ 47 w 261"/>
                <a:gd name="T1" fmla="*/ 267 h 268"/>
                <a:gd name="T2" fmla="*/ 47 w 261"/>
                <a:gd name="T3" fmla="*/ 244 h 268"/>
                <a:gd name="T4" fmla="*/ 57 w 261"/>
                <a:gd name="T5" fmla="*/ 244 h 268"/>
                <a:gd name="T6" fmla="*/ 66 w 261"/>
                <a:gd name="T7" fmla="*/ 244 h 268"/>
                <a:gd name="T8" fmla="*/ 78 w 261"/>
                <a:gd name="T9" fmla="*/ 244 h 268"/>
                <a:gd name="T10" fmla="*/ 88 w 261"/>
                <a:gd name="T11" fmla="*/ 244 h 268"/>
                <a:gd name="T12" fmla="*/ 98 w 261"/>
                <a:gd name="T13" fmla="*/ 244 h 268"/>
                <a:gd name="T14" fmla="*/ 109 w 261"/>
                <a:gd name="T15" fmla="*/ 244 h 268"/>
                <a:gd name="T16" fmla="*/ 120 w 261"/>
                <a:gd name="T17" fmla="*/ 244 h 268"/>
                <a:gd name="T18" fmla="*/ 131 w 261"/>
                <a:gd name="T19" fmla="*/ 244 h 268"/>
                <a:gd name="T20" fmla="*/ 141 w 261"/>
                <a:gd name="T21" fmla="*/ 244 h 268"/>
                <a:gd name="T22" fmla="*/ 153 w 261"/>
                <a:gd name="T23" fmla="*/ 244 h 268"/>
                <a:gd name="T24" fmla="*/ 163 w 261"/>
                <a:gd name="T25" fmla="*/ 244 h 268"/>
                <a:gd name="T26" fmla="*/ 174 w 261"/>
                <a:gd name="T27" fmla="*/ 244 h 268"/>
                <a:gd name="T28" fmla="*/ 184 w 261"/>
                <a:gd name="T29" fmla="*/ 244 h 268"/>
                <a:gd name="T30" fmla="*/ 194 w 261"/>
                <a:gd name="T31" fmla="*/ 244 h 268"/>
                <a:gd name="T32" fmla="*/ 204 w 261"/>
                <a:gd name="T33" fmla="*/ 244 h 268"/>
                <a:gd name="T34" fmla="*/ 214 w 261"/>
                <a:gd name="T35" fmla="*/ 244 h 268"/>
                <a:gd name="T36" fmla="*/ 93 w 261"/>
                <a:gd name="T37" fmla="*/ 30 h 268"/>
                <a:gd name="T38" fmla="*/ 38 w 261"/>
                <a:gd name="T39" fmla="*/ 244 h 268"/>
                <a:gd name="T40" fmla="*/ 47 w 261"/>
                <a:gd name="T41" fmla="*/ 244 h 268"/>
                <a:gd name="T42" fmla="*/ 47 w 261"/>
                <a:gd name="T43" fmla="*/ 267 h 268"/>
                <a:gd name="T44" fmla="*/ 0 w 261"/>
                <a:gd name="T45" fmla="*/ 267 h 268"/>
                <a:gd name="T46" fmla="*/ 70 w 261"/>
                <a:gd name="T47" fmla="*/ 0 h 268"/>
                <a:gd name="T48" fmla="*/ 114 w 261"/>
                <a:gd name="T49" fmla="*/ 0 h 268"/>
                <a:gd name="T50" fmla="*/ 260 w 261"/>
                <a:gd name="T51" fmla="*/ 267 h 268"/>
                <a:gd name="T52" fmla="*/ 47 w 261"/>
                <a:gd name="T53" fmla="*/ 267 h 268"/>
                <a:gd name="T54" fmla="*/ 47 w 261"/>
                <a:gd name="T55" fmla="*/ 267 h 2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1"/>
                <a:gd name="T85" fmla="*/ 0 h 268"/>
                <a:gd name="T86" fmla="*/ 261 w 261"/>
                <a:gd name="T87" fmla="*/ 268 h 2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1" h="268">
                  <a:moveTo>
                    <a:pt x="47" y="267"/>
                  </a:moveTo>
                  <a:lnTo>
                    <a:pt x="47" y="244"/>
                  </a:lnTo>
                  <a:lnTo>
                    <a:pt x="57" y="244"/>
                  </a:lnTo>
                  <a:lnTo>
                    <a:pt x="66" y="244"/>
                  </a:lnTo>
                  <a:lnTo>
                    <a:pt x="78" y="244"/>
                  </a:lnTo>
                  <a:lnTo>
                    <a:pt x="88" y="244"/>
                  </a:lnTo>
                  <a:lnTo>
                    <a:pt x="98" y="244"/>
                  </a:lnTo>
                  <a:lnTo>
                    <a:pt x="109" y="244"/>
                  </a:lnTo>
                  <a:lnTo>
                    <a:pt x="120" y="244"/>
                  </a:lnTo>
                  <a:lnTo>
                    <a:pt x="131" y="244"/>
                  </a:lnTo>
                  <a:lnTo>
                    <a:pt x="141" y="244"/>
                  </a:lnTo>
                  <a:lnTo>
                    <a:pt x="153" y="244"/>
                  </a:lnTo>
                  <a:lnTo>
                    <a:pt x="163" y="244"/>
                  </a:lnTo>
                  <a:lnTo>
                    <a:pt x="174" y="244"/>
                  </a:lnTo>
                  <a:lnTo>
                    <a:pt x="184" y="244"/>
                  </a:lnTo>
                  <a:lnTo>
                    <a:pt x="194" y="244"/>
                  </a:lnTo>
                  <a:lnTo>
                    <a:pt x="204" y="244"/>
                  </a:lnTo>
                  <a:lnTo>
                    <a:pt x="214" y="244"/>
                  </a:lnTo>
                  <a:lnTo>
                    <a:pt x="93" y="30"/>
                  </a:lnTo>
                  <a:lnTo>
                    <a:pt x="38" y="244"/>
                  </a:lnTo>
                  <a:lnTo>
                    <a:pt x="47" y="244"/>
                  </a:lnTo>
                  <a:lnTo>
                    <a:pt x="47" y="267"/>
                  </a:lnTo>
                  <a:lnTo>
                    <a:pt x="0" y="267"/>
                  </a:lnTo>
                  <a:lnTo>
                    <a:pt x="70" y="0"/>
                  </a:lnTo>
                  <a:lnTo>
                    <a:pt x="114" y="0"/>
                  </a:lnTo>
                  <a:lnTo>
                    <a:pt x="260" y="267"/>
                  </a:lnTo>
                  <a:lnTo>
                    <a:pt x="47" y="267"/>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31" name="Freeform 121">
              <a:extLst>
                <a:ext uri="{FF2B5EF4-FFF2-40B4-BE49-F238E27FC236}">
                  <a16:creationId xmlns:a16="http://schemas.microsoft.com/office/drawing/2014/main" id="{27B2E9FA-337F-4154-B429-2897AFFF0B71}"/>
                </a:ext>
              </a:extLst>
            </p:cNvPr>
            <p:cNvSpPr>
              <a:spLocks/>
            </p:cNvSpPr>
            <p:nvPr/>
          </p:nvSpPr>
          <p:spPr bwMode="auto">
            <a:xfrm>
              <a:off x="3887" y="1284"/>
              <a:ext cx="740" cy="1007"/>
            </a:xfrm>
            <a:custGeom>
              <a:avLst/>
              <a:gdLst>
                <a:gd name="T0" fmla="*/ 357 w 740"/>
                <a:gd name="T1" fmla="*/ 216 h 1007"/>
                <a:gd name="T2" fmla="*/ 403 w 740"/>
                <a:gd name="T3" fmla="*/ 168 h 1007"/>
                <a:gd name="T4" fmla="*/ 478 w 740"/>
                <a:gd name="T5" fmla="*/ 162 h 1007"/>
                <a:gd name="T6" fmla="*/ 543 w 740"/>
                <a:gd name="T7" fmla="*/ 198 h 1007"/>
                <a:gd name="T8" fmla="*/ 561 w 740"/>
                <a:gd name="T9" fmla="*/ 433 h 1007"/>
                <a:gd name="T10" fmla="*/ 547 w 740"/>
                <a:gd name="T11" fmla="*/ 493 h 1007"/>
                <a:gd name="T12" fmla="*/ 508 w 740"/>
                <a:gd name="T13" fmla="*/ 534 h 1007"/>
                <a:gd name="T14" fmla="*/ 454 w 740"/>
                <a:gd name="T15" fmla="*/ 557 h 1007"/>
                <a:gd name="T16" fmla="*/ 391 w 740"/>
                <a:gd name="T17" fmla="*/ 564 h 1007"/>
                <a:gd name="T18" fmla="*/ 201 w 740"/>
                <a:gd name="T19" fmla="*/ 890 h 1007"/>
                <a:gd name="T20" fmla="*/ 587 w 740"/>
                <a:gd name="T21" fmla="*/ 638 h 1007"/>
                <a:gd name="T22" fmla="*/ 635 w 740"/>
                <a:gd name="T23" fmla="*/ 619 h 1007"/>
                <a:gd name="T24" fmla="*/ 674 w 740"/>
                <a:gd name="T25" fmla="*/ 587 h 1007"/>
                <a:gd name="T26" fmla="*/ 699 w 740"/>
                <a:gd name="T27" fmla="*/ 544 h 1007"/>
                <a:gd name="T28" fmla="*/ 705 w 740"/>
                <a:gd name="T29" fmla="*/ 229 h 1007"/>
                <a:gd name="T30" fmla="*/ 683 w 740"/>
                <a:gd name="T31" fmla="*/ 146 h 1007"/>
                <a:gd name="T32" fmla="*/ 627 w 740"/>
                <a:gd name="T33" fmla="*/ 80 h 1007"/>
                <a:gd name="T34" fmla="*/ 551 w 740"/>
                <a:gd name="T35" fmla="*/ 38 h 1007"/>
                <a:gd name="T36" fmla="*/ 467 w 740"/>
                <a:gd name="T37" fmla="*/ 22 h 1007"/>
                <a:gd name="T38" fmla="*/ 347 w 740"/>
                <a:gd name="T39" fmla="*/ 28 h 1007"/>
                <a:gd name="T40" fmla="*/ 276 w 740"/>
                <a:gd name="T41" fmla="*/ 54 h 1007"/>
                <a:gd name="T42" fmla="*/ 218 w 740"/>
                <a:gd name="T43" fmla="*/ 98 h 1007"/>
                <a:gd name="T44" fmla="*/ 187 w 740"/>
                <a:gd name="T45" fmla="*/ 152 h 1007"/>
                <a:gd name="T46" fmla="*/ 159 w 740"/>
                <a:gd name="T47" fmla="*/ 151 h 1007"/>
                <a:gd name="T48" fmla="*/ 183 w 740"/>
                <a:gd name="T49" fmla="*/ 91 h 1007"/>
                <a:gd name="T50" fmla="*/ 244 w 740"/>
                <a:gd name="T51" fmla="*/ 44 h 1007"/>
                <a:gd name="T52" fmla="*/ 323 w 740"/>
                <a:gd name="T53" fmla="*/ 11 h 1007"/>
                <a:gd name="T54" fmla="*/ 403 w 740"/>
                <a:gd name="T55" fmla="*/ 0 h 1007"/>
                <a:gd name="T56" fmla="*/ 512 w 740"/>
                <a:gd name="T57" fmla="*/ 3 h 1007"/>
                <a:gd name="T58" fmla="*/ 559 w 740"/>
                <a:gd name="T59" fmla="*/ 15 h 1007"/>
                <a:gd name="T60" fmla="*/ 604 w 740"/>
                <a:gd name="T61" fmla="*/ 35 h 1007"/>
                <a:gd name="T62" fmla="*/ 645 w 740"/>
                <a:gd name="T63" fmla="*/ 62 h 1007"/>
                <a:gd name="T64" fmla="*/ 681 w 740"/>
                <a:gd name="T65" fmla="*/ 95 h 1007"/>
                <a:gd name="T66" fmla="*/ 710 w 740"/>
                <a:gd name="T67" fmla="*/ 132 h 1007"/>
                <a:gd name="T68" fmla="*/ 729 w 740"/>
                <a:gd name="T69" fmla="*/ 174 h 1007"/>
                <a:gd name="T70" fmla="*/ 739 w 740"/>
                <a:gd name="T71" fmla="*/ 218 h 1007"/>
                <a:gd name="T72" fmla="*/ 735 w 740"/>
                <a:gd name="T73" fmla="*/ 534 h 1007"/>
                <a:gd name="T74" fmla="*/ 713 w 740"/>
                <a:gd name="T75" fmla="*/ 586 h 1007"/>
                <a:gd name="T76" fmla="*/ 674 w 740"/>
                <a:gd name="T77" fmla="*/ 627 h 1007"/>
                <a:gd name="T78" fmla="*/ 623 w 740"/>
                <a:gd name="T79" fmla="*/ 654 h 1007"/>
                <a:gd name="T80" fmla="*/ 398 w 740"/>
                <a:gd name="T81" fmla="*/ 1006 h 1007"/>
                <a:gd name="T82" fmla="*/ 107 w 740"/>
                <a:gd name="T83" fmla="*/ 537 h 1007"/>
                <a:gd name="T84" fmla="*/ 437 w 740"/>
                <a:gd name="T85" fmla="*/ 532 h 1007"/>
                <a:gd name="T86" fmla="*/ 484 w 740"/>
                <a:gd name="T87" fmla="*/ 514 h 1007"/>
                <a:gd name="T88" fmla="*/ 518 w 740"/>
                <a:gd name="T89" fmla="*/ 480 h 1007"/>
                <a:gd name="T90" fmla="*/ 534 w 740"/>
                <a:gd name="T91" fmla="*/ 436 h 1007"/>
                <a:gd name="T92" fmla="*/ 528 w 740"/>
                <a:gd name="T93" fmla="*/ 219 h 1007"/>
                <a:gd name="T94" fmla="*/ 487 w 740"/>
                <a:gd name="T95" fmla="*/ 189 h 1007"/>
                <a:gd name="T96" fmla="*/ 431 w 740"/>
                <a:gd name="T97" fmla="*/ 186 h 1007"/>
                <a:gd name="T98" fmla="*/ 389 w 740"/>
                <a:gd name="T99" fmla="*/ 209 h 1007"/>
                <a:gd name="T100" fmla="*/ 186 w 740"/>
                <a:gd name="T101" fmla="*/ 471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0"/>
                <a:gd name="T154" fmla="*/ 0 h 1007"/>
                <a:gd name="T155" fmla="*/ 740 w 740"/>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0" h="1007">
                  <a:moveTo>
                    <a:pt x="186" y="445"/>
                  </a:moveTo>
                  <a:lnTo>
                    <a:pt x="355" y="445"/>
                  </a:lnTo>
                  <a:lnTo>
                    <a:pt x="355" y="235"/>
                  </a:lnTo>
                  <a:lnTo>
                    <a:pt x="357" y="216"/>
                  </a:lnTo>
                  <a:lnTo>
                    <a:pt x="364" y="200"/>
                  </a:lnTo>
                  <a:lnTo>
                    <a:pt x="374" y="187"/>
                  </a:lnTo>
                  <a:lnTo>
                    <a:pt x="388" y="176"/>
                  </a:lnTo>
                  <a:lnTo>
                    <a:pt x="403" y="168"/>
                  </a:lnTo>
                  <a:lnTo>
                    <a:pt x="421" y="162"/>
                  </a:lnTo>
                  <a:lnTo>
                    <a:pt x="440" y="160"/>
                  </a:lnTo>
                  <a:lnTo>
                    <a:pt x="458" y="160"/>
                  </a:lnTo>
                  <a:lnTo>
                    <a:pt x="478" y="162"/>
                  </a:lnTo>
                  <a:lnTo>
                    <a:pt x="497" y="167"/>
                  </a:lnTo>
                  <a:lnTo>
                    <a:pt x="513" y="175"/>
                  </a:lnTo>
                  <a:lnTo>
                    <a:pt x="529" y="186"/>
                  </a:lnTo>
                  <a:lnTo>
                    <a:pt x="543" y="198"/>
                  </a:lnTo>
                  <a:lnTo>
                    <a:pt x="553" y="215"/>
                  </a:lnTo>
                  <a:lnTo>
                    <a:pt x="559" y="234"/>
                  </a:lnTo>
                  <a:lnTo>
                    <a:pt x="561" y="255"/>
                  </a:lnTo>
                  <a:lnTo>
                    <a:pt x="561" y="433"/>
                  </a:lnTo>
                  <a:lnTo>
                    <a:pt x="560" y="450"/>
                  </a:lnTo>
                  <a:lnTo>
                    <a:pt x="557" y="466"/>
                  </a:lnTo>
                  <a:lnTo>
                    <a:pt x="553" y="480"/>
                  </a:lnTo>
                  <a:lnTo>
                    <a:pt x="547" y="493"/>
                  </a:lnTo>
                  <a:lnTo>
                    <a:pt x="539" y="505"/>
                  </a:lnTo>
                  <a:lnTo>
                    <a:pt x="529" y="516"/>
                  </a:lnTo>
                  <a:lnTo>
                    <a:pt x="519" y="526"/>
                  </a:lnTo>
                  <a:lnTo>
                    <a:pt x="508" y="534"/>
                  </a:lnTo>
                  <a:lnTo>
                    <a:pt x="496" y="541"/>
                  </a:lnTo>
                  <a:lnTo>
                    <a:pt x="482" y="547"/>
                  </a:lnTo>
                  <a:lnTo>
                    <a:pt x="468" y="552"/>
                  </a:lnTo>
                  <a:lnTo>
                    <a:pt x="454" y="557"/>
                  </a:lnTo>
                  <a:lnTo>
                    <a:pt x="439" y="560"/>
                  </a:lnTo>
                  <a:lnTo>
                    <a:pt x="423" y="562"/>
                  </a:lnTo>
                  <a:lnTo>
                    <a:pt x="407" y="564"/>
                  </a:lnTo>
                  <a:lnTo>
                    <a:pt x="391" y="564"/>
                  </a:lnTo>
                  <a:lnTo>
                    <a:pt x="119" y="564"/>
                  </a:lnTo>
                  <a:lnTo>
                    <a:pt x="54" y="642"/>
                  </a:lnTo>
                  <a:lnTo>
                    <a:pt x="201" y="642"/>
                  </a:lnTo>
                  <a:lnTo>
                    <a:pt x="201" y="890"/>
                  </a:lnTo>
                  <a:lnTo>
                    <a:pt x="362" y="963"/>
                  </a:lnTo>
                  <a:lnTo>
                    <a:pt x="362" y="671"/>
                  </a:lnTo>
                  <a:lnTo>
                    <a:pt x="575" y="640"/>
                  </a:lnTo>
                  <a:lnTo>
                    <a:pt x="587" y="638"/>
                  </a:lnTo>
                  <a:lnTo>
                    <a:pt x="600" y="635"/>
                  </a:lnTo>
                  <a:lnTo>
                    <a:pt x="612" y="630"/>
                  </a:lnTo>
                  <a:lnTo>
                    <a:pt x="624" y="625"/>
                  </a:lnTo>
                  <a:lnTo>
                    <a:pt x="635" y="619"/>
                  </a:lnTo>
                  <a:lnTo>
                    <a:pt x="645" y="613"/>
                  </a:lnTo>
                  <a:lnTo>
                    <a:pt x="655" y="605"/>
                  </a:lnTo>
                  <a:lnTo>
                    <a:pt x="665" y="597"/>
                  </a:lnTo>
                  <a:lnTo>
                    <a:pt x="674" y="587"/>
                  </a:lnTo>
                  <a:lnTo>
                    <a:pt x="682" y="578"/>
                  </a:lnTo>
                  <a:lnTo>
                    <a:pt x="689" y="567"/>
                  </a:lnTo>
                  <a:lnTo>
                    <a:pt x="694" y="556"/>
                  </a:lnTo>
                  <a:lnTo>
                    <a:pt x="699" y="544"/>
                  </a:lnTo>
                  <a:lnTo>
                    <a:pt x="702" y="532"/>
                  </a:lnTo>
                  <a:lnTo>
                    <a:pt x="704" y="519"/>
                  </a:lnTo>
                  <a:lnTo>
                    <a:pt x="705" y="505"/>
                  </a:lnTo>
                  <a:lnTo>
                    <a:pt x="705" y="229"/>
                  </a:lnTo>
                  <a:lnTo>
                    <a:pt x="703" y="207"/>
                  </a:lnTo>
                  <a:lnTo>
                    <a:pt x="699" y="186"/>
                  </a:lnTo>
                  <a:lnTo>
                    <a:pt x="692" y="165"/>
                  </a:lnTo>
                  <a:lnTo>
                    <a:pt x="683" y="146"/>
                  </a:lnTo>
                  <a:lnTo>
                    <a:pt x="672" y="128"/>
                  </a:lnTo>
                  <a:lnTo>
                    <a:pt x="659" y="110"/>
                  </a:lnTo>
                  <a:lnTo>
                    <a:pt x="644" y="95"/>
                  </a:lnTo>
                  <a:lnTo>
                    <a:pt x="627" y="80"/>
                  </a:lnTo>
                  <a:lnTo>
                    <a:pt x="609" y="68"/>
                  </a:lnTo>
                  <a:lnTo>
                    <a:pt x="590" y="56"/>
                  </a:lnTo>
                  <a:lnTo>
                    <a:pt x="571" y="46"/>
                  </a:lnTo>
                  <a:lnTo>
                    <a:pt x="551" y="38"/>
                  </a:lnTo>
                  <a:lnTo>
                    <a:pt x="529" y="31"/>
                  </a:lnTo>
                  <a:lnTo>
                    <a:pt x="509" y="26"/>
                  </a:lnTo>
                  <a:lnTo>
                    <a:pt x="488" y="23"/>
                  </a:lnTo>
                  <a:lnTo>
                    <a:pt x="467" y="22"/>
                  </a:lnTo>
                  <a:lnTo>
                    <a:pt x="400" y="22"/>
                  </a:lnTo>
                  <a:lnTo>
                    <a:pt x="383" y="22"/>
                  </a:lnTo>
                  <a:lnTo>
                    <a:pt x="365" y="24"/>
                  </a:lnTo>
                  <a:lnTo>
                    <a:pt x="347" y="28"/>
                  </a:lnTo>
                  <a:lnTo>
                    <a:pt x="329" y="32"/>
                  </a:lnTo>
                  <a:lnTo>
                    <a:pt x="311" y="39"/>
                  </a:lnTo>
                  <a:lnTo>
                    <a:pt x="293" y="46"/>
                  </a:lnTo>
                  <a:lnTo>
                    <a:pt x="276" y="54"/>
                  </a:lnTo>
                  <a:lnTo>
                    <a:pt x="260" y="64"/>
                  </a:lnTo>
                  <a:lnTo>
                    <a:pt x="244" y="74"/>
                  </a:lnTo>
                  <a:lnTo>
                    <a:pt x="231" y="85"/>
                  </a:lnTo>
                  <a:lnTo>
                    <a:pt x="218" y="98"/>
                  </a:lnTo>
                  <a:lnTo>
                    <a:pt x="207" y="110"/>
                  </a:lnTo>
                  <a:lnTo>
                    <a:pt x="198" y="123"/>
                  </a:lnTo>
                  <a:lnTo>
                    <a:pt x="192" y="137"/>
                  </a:lnTo>
                  <a:lnTo>
                    <a:pt x="187" y="152"/>
                  </a:lnTo>
                  <a:lnTo>
                    <a:pt x="186" y="167"/>
                  </a:lnTo>
                  <a:lnTo>
                    <a:pt x="186" y="471"/>
                  </a:lnTo>
                  <a:lnTo>
                    <a:pt x="159" y="471"/>
                  </a:lnTo>
                  <a:lnTo>
                    <a:pt x="159" y="151"/>
                  </a:lnTo>
                  <a:lnTo>
                    <a:pt x="161" y="136"/>
                  </a:lnTo>
                  <a:lnTo>
                    <a:pt x="166" y="120"/>
                  </a:lnTo>
                  <a:lnTo>
                    <a:pt x="173" y="106"/>
                  </a:lnTo>
                  <a:lnTo>
                    <a:pt x="183" y="91"/>
                  </a:lnTo>
                  <a:lnTo>
                    <a:pt x="196" y="79"/>
                  </a:lnTo>
                  <a:lnTo>
                    <a:pt x="211" y="66"/>
                  </a:lnTo>
                  <a:lnTo>
                    <a:pt x="227" y="54"/>
                  </a:lnTo>
                  <a:lnTo>
                    <a:pt x="244" y="44"/>
                  </a:lnTo>
                  <a:lnTo>
                    <a:pt x="263" y="34"/>
                  </a:lnTo>
                  <a:lnTo>
                    <a:pt x="283" y="25"/>
                  </a:lnTo>
                  <a:lnTo>
                    <a:pt x="303" y="18"/>
                  </a:lnTo>
                  <a:lnTo>
                    <a:pt x="323" y="11"/>
                  </a:lnTo>
                  <a:lnTo>
                    <a:pt x="343" y="6"/>
                  </a:lnTo>
                  <a:lnTo>
                    <a:pt x="364" y="2"/>
                  </a:lnTo>
                  <a:lnTo>
                    <a:pt x="384" y="0"/>
                  </a:lnTo>
                  <a:lnTo>
                    <a:pt x="403" y="0"/>
                  </a:lnTo>
                  <a:lnTo>
                    <a:pt x="477" y="0"/>
                  </a:lnTo>
                  <a:lnTo>
                    <a:pt x="488" y="1"/>
                  </a:lnTo>
                  <a:lnTo>
                    <a:pt x="500" y="2"/>
                  </a:lnTo>
                  <a:lnTo>
                    <a:pt x="512" y="3"/>
                  </a:lnTo>
                  <a:lnTo>
                    <a:pt x="524" y="5"/>
                  </a:lnTo>
                  <a:lnTo>
                    <a:pt x="536" y="8"/>
                  </a:lnTo>
                  <a:lnTo>
                    <a:pt x="547" y="11"/>
                  </a:lnTo>
                  <a:lnTo>
                    <a:pt x="559" y="15"/>
                  </a:lnTo>
                  <a:lnTo>
                    <a:pt x="571" y="20"/>
                  </a:lnTo>
                  <a:lnTo>
                    <a:pt x="582" y="24"/>
                  </a:lnTo>
                  <a:lnTo>
                    <a:pt x="593" y="30"/>
                  </a:lnTo>
                  <a:lnTo>
                    <a:pt x="604" y="35"/>
                  </a:lnTo>
                  <a:lnTo>
                    <a:pt x="614" y="41"/>
                  </a:lnTo>
                  <a:lnTo>
                    <a:pt x="625" y="48"/>
                  </a:lnTo>
                  <a:lnTo>
                    <a:pt x="635" y="54"/>
                  </a:lnTo>
                  <a:lnTo>
                    <a:pt x="645" y="62"/>
                  </a:lnTo>
                  <a:lnTo>
                    <a:pt x="655" y="70"/>
                  </a:lnTo>
                  <a:lnTo>
                    <a:pt x="664" y="78"/>
                  </a:lnTo>
                  <a:lnTo>
                    <a:pt x="673" y="87"/>
                  </a:lnTo>
                  <a:lnTo>
                    <a:pt x="681" y="95"/>
                  </a:lnTo>
                  <a:lnTo>
                    <a:pt x="689" y="104"/>
                  </a:lnTo>
                  <a:lnTo>
                    <a:pt x="697" y="114"/>
                  </a:lnTo>
                  <a:lnTo>
                    <a:pt x="703" y="123"/>
                  </a:lnTo>
                  <a:lnTo>
                    <a:pt x="710" y="132"/>
                  </a:lnTo>
                  <a:lnTo>
                    <a:pt x="715" y="143"/>
                  </a:lnTo>
                  <a:lnTo>
                    <a:pt x="721" y="153"/>
                  </a:lnTo>
                  <a:lnTo>
                    <a:pt x="725" y="164"/>
                  </a:lnTo>
                  <a:lnTo>
                    <a:pt x="729" y="174"/>
                  </a:lnTo>
                  <a:lnTo>
                    <a:pt x="732" y="185"/>
                  </a:lnTo>
                  <a:lnTo>
                    <a:pt x="735" y="196"/>
                  </a:lnTo>
                  <a:lnTo>
                    <a:pt x="737" y="207"/>
                  </a:lnTo>
                  <a:lnTo>
                    <a:pt x="739" y="218"/>
                  </a:lnTo>
                  <a:lnTo>
                    <a:pt x="739" y="229"/>
                  </a:lnTo>
                  <a:lnTo>
                    <a:pt x="739" y="506"/>
                  </a:lnTo>
                  <a:lnTo>
                    <a:pt x="738" y="520"/>
                  </a:lnTo>
                  <a:lnTo>
                    <a:pt x="735" y="534"/>
                  </a:lnTo>
                  <a:lnTo>
                    <a:pt x="732" y="547"/>
                  </a:lnTo>
                  <a:lnTo>
                    <a:pt x="727" y="561"/>
                  </a:lnTo>
                  <a:lnTo>
                    <a:pt x="721" y="574"/>
                  </a:lnTo>
                  <a:lnTo>
                    <a:pt x="713" y="586"/>
                  </a:lnTo>
                  <a:lnTo>
                    <a:pt x="705" y="597"/>
                  </a:lnTo>
                  <a:lnTo>
                    <a:pt x="695" y="607"/>
                  </a:lnTo>
                  <a:lnTo>
                    <a:pt x="685" y="618"/>
                  </a:lnTo>
                  <a:lnTo>
                    <a:pt x="674" y="627"/>
                  </a:lnTo>
                  <a:lnTo>
                    <a:pt x="662" y="635"/>
                  </a:lnTo>
                  <a:lnTo>
                    <a:pt x="650" y="642"/>
                  </a:lnTo>
                  <a:lnTo>
                    <a:pt x="637" y="649"/>
                  </a:lnTo>
                  <a:lnTo>
                    <a:pt x="623" y="654"/>
                  </a:lnTo>
                  <a:lnTo>
                    <a:pt x="610" y="658"/>
                  </a:lnTo>
                  <a:lnTo>
                    <a:pt x="596" y="661"/>
                  </a:lnTo>
                  <a:lnTo>
                    <a:pt x="398" y="692"/>
                  </a:lnTo>
                  <a:lnTo>
                    <a:pt x="398" y="1006"/>
                  </a:lnTo>
                  <a:lnTo>
                    <a:pt x="175" y="907"/>
                  </a:lnTo>
                  <a:lnTo>
                    <a:pt x="175" y="664"/>
                  </a:lnTo>
                  <a:lnTo>
                    <a:pt x="0" y="664"/>
                  </a:lnTo>
                  <a:lnTo>
                    <a:pt x="107" y="537"/>
                  </a:lnTo>
                  <a:lnTo>
                    <a:pt x="398" y="537"/>
                  </a:lnTo>
                  <a:lnTo>
                    <a:pt x="411" y="536"/>
                  </a:lnTo>
                  <a:lnTo>
                    <a:pt x="425" y="535"/>
                  </a:lnTo>
                  <a:lnTo>
                    <a:pt x="437" y="532"/>
                  </a:lnTo>
                  <a:lnTo>
                    <a:pt x="450" y="529"/>
                  </a:lnTo>
                  <a:lnTo>
                    <a:pt x="461" y="525"/>
                  </a:lnTo>
                  <a:lnTo>
                    <a:pt x="473" y="519"/>
                  </a:lnTo>
                  <a:lnTo>
                    <a:pt x="484" y="514"/>
                  </a:lnTo>
                  <a:lnTo>
                    <a:pt x="494" y="506"/>
                  </a:lnTo>
                  <a:lnTo>
                    <a:pt x="503" y="499"/>
                  </a:lnTo>
                  <a:lnTo>
                    <a:pt x="511" y="490"/>
                  </a:lnTo>
                  <a:lnTo>
                    <a:pt x="518" y="480"/>
                  </a:lnTo>
                  <a:lnTo>
                    <a:pt x="524" y="470"/>
                  </a:lnTo>
                  <a:lnTo>
                    <a:pt x="528" y="460"/>
                  </a:lnTo>
                  <a:lnTo>
                    <a:pt x="533" y="448"/>
                  </a:lnTo>
                  <a:lnTo>
                    <a:pt x="534" y="436"/>
                  </a:lnTo>
                  <a:lnTo>
                    <a:pt x="535" y="423"/>
                  </a:lnTo>
                  <a:lnTo>
                    <a:pt x="535" y="244"/>
                  </a:lnTo>
                  <a:lnTo>
                    <a:pt x="533" y="231"/>
                  </a:lnTo>
                  <a:lnTo>
                    <a:pt x="528" y="219"/>
                  </a:lnTo>
                  <a:lnTo>
                    <a:pt x="521" y="209"/>
                  </a:lnTo>
                  <a:lnTo>
                    <a:pt x="511" y="200"/>
                  </a:lnTo>
                  <a:lnTo>
                    <a:pt x="499" y="195"/>
                  </a:lnTo>
                  <a:lnTo>
                    <a:pt x="487" y="189"/>
                  </a:lnTo>
                  <a:lnTo>
                    <a:pt x="473" y="186"/>
                  </a:lnTo>
                  <a:lnTo>
                    <a:pt x="459" y="184"/>
                  </a:lnTo>
                  <a:lnTo>
                    <a:pt x="445" y="184"/>
                  </a:lnTo>
                  <a:lnTo>
                    <a:pt x="431" y="186"/>
                  </a:lnTo>
                  <a:lnTo>
                    <a:pt x="419" y="189"/>
                  </a:lnTo>
                  <a:lnTo>
                    <a:pt x="407" y="195"/>
                  </a:lnTo>
                  <a:lnTo>
                    <a:pt x="397" y="201"/>
                  </a:lnTo>
                  <a:lnTo>
                    <a:pt x="389" y="209"/>
                  </a:lnTo>
                  <a:lnTo>
                    <a:pt x="385" y="219"/>
                  </a:lnTo>
                  <a:lnTo>
                    <a:pt x="383" y="231"/>
                  </a:lnTo>
                  <a:lnTo>
                    <a:pt x="383" y="471"/>
                  </a:lnTo>
                  <a:lnTo>
                    <a:pt x="186" y="471"/>
                  </a:lnTo>
                  <a:lnTo>
                    <a:pt x="186" y="445"/>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32" name="Freeform 122">
              <a:extLst>
                <a:ext uri="{FF2B5EF4-FFF2-40B4-BE49-F238E27FC236}">
                  <a16:creationId xmlns:a16="http://schemas.microsoft.com/office/drawing/2014/main" id="{61E6960B-4C9F-4F47-924E-97AE20C20449}"/>
                </a:ext>
              </a:extLst>
            </p:cNvPr>
            <p:cNvSpPr>
              <a:spLocks/>
            </p:cNvSpPr>
            <p:nvPr/>
          </p:nvSpPr>
          <p:spPr bwMode="auto">
            <a:xfrm>
              <a:off x="4580" y="1201"/>
              <a:ext cx="78" cy="80"/>
            </a:xfrm>
            <a:custGeom>
              <a:avLst/>
              <a:gdLst>
                <a:gd name="T0" fmla="*/ 11 w 78"/>
                <a:gd name="T1" fmla="*/ 35 h 80"/>
                <a:gd name="T2" fmla="*/ 42 w 78"/>
                <a:gd name="T3" fmla="*/ 35 h 80"/>
                <a:gd name="T4" fmla="*/ 47 w 78"/>
                <a:gd name="T5" fmla="*/ 35 h 80"/>
                <a:gd name="T6" fmla="*/ 52 w 78"/>
                <a:gd name="T7" fmla="*/ 35 h 80"/>
                <a:gd name="T8" fmla="*/ 56 w 78"/>
                <a:gd name="T9" fmla="*/ 34 h 80"/>
                <a:gd name="T10" fmla="*/ 59 w 78"/>
                <a:gd name="T11" fmla="*/ 33 h 80"/>
                <a:gd name="T12" fmla="*/ 62 w 78"/>
                <a:gd name="T13" fmla="*/ 31 h 80"/>
                <a:gd name="T14" fmla="*/ 64 w 78"/>
                <a:gd name="T15" fmla="*/ 28 h 80"/>
                <a:gd name="T16" fmla="*/ 66 w 78"/>
                <a:gd name="T17" fmla="*/ 26 h 80"/>
                <a:gd name="T18" fmla="*/ 66 w 78"/>
                <a:gd name="T19" fmla="*/ 21 h 80"/>
                <a:gd name="T20" fmla="*/ 66 w 78"/>
                <a:gd name="T21" fmla="*/ 19 h 80"/>
                <a:gd name="T22" fmla="*/ 65 w 78"/>
                <a:gd name="T23" fmla="*/ 16 h 80"/>
                <a:gd name="T24" fmla="*/ 62 w 78"/>
                <a:gd name="T25" fmla="*/ 13 h 80"/>
                <a:gd name="T26" fmla="*/ 60 w 78"/>
                <a:gd name="T27" fmla="*/ 11 h 80"/>
                <a:gd name="T28" fmla="*/ 56 w 78"/>
                <a:gd name="T29" fmla="*/ 9 h 80"/>
                <a:gd name="T30" fmla="*/ 51 w 78"/>
                <a:gd name="T31" fmla="*/ 8 h 80"/>
                <a:gd name="T32" fmla="*/ 46 w 78"/>
                <a:gd name="T33" fmla="*/ 7 h 80"/>
                <a:gd name="T34" fmla="*/ 40 w 78"/>
                <a:gd name="T35" fmla="*/ 7 h 80"/>
                <a:gd name="T36" fmla="*/ 11 w 78"/>
                <a:gd name="T37" fmla="*/ 7 h 80"/>
                <a:gd name="T38" fmla="*/ 11 w 78"/>
                <a:gd name="T39" fmla="*/ 79 h 80"/>
                <a:gd name="T40" fmla="*/ 0 w 78"/>
                <a:gd name="T41" fmla="*/ 79 h 80"/>
                <a:gd name="T42" fmla="*/ 0 w 78"/>
                <a:gd name="T43" fmla="*/ 0 h 80"/>
                <a:gd name="T44" fmla="*/ 46 w 78"/>
                <a:gd name="T45" fmla="*/ 0 h 80"/>
                <a:gd name="T46" fmla="*/ 52 w 78"/>
                <a:gd name="T47" fmla="*/ 0 h 80"/>
                <a:gd name="T48" fmla="*/ 58 w 78"/>
                <a:gd name="T49" fmla="*/ 1 h 80"/>
                <a:gd name="T50" fmla="*/ 64 w 78"/>
                <a:gd name="T51" fmla="*/ 3 h 80"/>
                <a:gd name="T52" fmla="*/ 68 w 78"/>
                <a:gd name="T53" fmla="*/ 5 h 80"/>
                <a:gd name="T54" fmla="*/ 72 w 78"/>
                <a:gd name="T55" fmla="*/ 8 h 80"/>
                <a:gd name="T56" fmla="*/ 74 w 78"/>
                <a:gd name="T57" fmla="*/ 12 h 80"/>
                <a:gd name="T58" fmla="*/ 76 w 78"/>
                <a:gd name="T59" fmla="*/ 16 h 80"/>
                <a:gd name="T60" fmla="*/ 77 w 78"/>
                <a:gd name="T61" fmla="*/ 21 h 80"/>
                <a:gd name="T62" fmla="*/ 76 w 78"/>
                <a:gd name="T63" fmla="*/ 27 h 80"/>
                <a:gd name="T64" fmla="*/ 74 w 78"/>
                <a:gd name="T65" fmla="*/ 32 h 80"/>
                <a:gd name="T66" fmla="*/ 71 w 78"/>
                <a:gd name="T67" fmla="*/ 35 h 80"/>
                <a:gd name="T68" fmla="*/ 68 w 78"/>
                <a:gd name="T69" fmla="*/ 38 h 80"/>
                <a:gd name="T70" fmla="*/ 64 w 78"/>
                <a:gd name="T71" fmla="*/ 40 h 80"/>
                <a:gd name="T72" fmla="*/ 59 w 78"/>
                <a:gd name="T73" fmla="*/ 42 h 80"/>
                <a:gd name="T74" fmla="*/ 53 w 78"/>
                <a:gd name="T75" fmla="*/ 42 h 80"/>
                <a:gd name="T76" fmla="*/ 47 w 78"/>
                <a:gd name="T77" fmla="*/ 43 h 80"/>
                <a:gd name="T78" fmla="*/ 77 w 78"/>
                <a:gd name="T79" fmla="*/ 79 h 80"/>
                <a:gd name="T80" fmla="*/ 62 w 78"/>
                <a:gd name="T81" fmla="*/ 79 h 80"/>
                <a:gd name="T82" fmla="*/ 34 w 78"/>
                <a:gd name="T83" fmla="*/ 43 h 80"/>
                <a:gd name="T84" fmla="*/ 11 w 78"/>
                <a:gd name="T85" fmla="*/ 43 h 80"/>
                <a:gd name="T86" fmla="*/ 11 w 78"/>
                <a:gd name="T87" fmla="*/ 35 h 80"/>
                <a:gd name="T88" fmla="*/ 11 w 78"/>
                <a:gd name="T89" fmla="*/ 35 h 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8"/>
                <a:gd name="T136" fmla="*/ 0 h 80"/>
                <a:gd name="T137" fmla="*/ 78 w 78"/>
                <a:gd name="T138" fmla="*/ 80 h 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8" h="80">
                  <a:moveTo>
                    <a:pt x="11" y="35"/>
                  </a:moveTo>
                  <a:lnTo>
                    <a:pt x="42" y="35"/>
                  </a:lnTo>
                  <a:lnTo>
                    <a:pt x="47" y="35"/>
                  </a:lnTo>
                  <a:lnTo>
                    <a:pt x="52" y="35"/>
                  </a:lnTo>
                  <a:lnTo>
                    <a:pt x="56" y="34"/>
                  </a:lnTo>
                  <a:lnTo>
                    <a:pt x="59" y="33"/>
                  </a:lnTo>
                  <a:lnTo>
                    <a:pt x="62" y="31"/>
                  </a:lnTo>
                  <a:lnTo>
                    <a:pt x="64" y="28"/>
                  </a:lnTo>
                  <a:lnTo>
                    <a:pt x="66" y="26"/>
                  </a:lnTo>
                  <a:lnTo>
                    <a:pt x="66" y="21"/>
                  </a:lnTo>
                  <a:lnTo>
                    <a:pt x="66" y="19"/>
                  </a:lnTo>
                  <a:lnTo>
                    <a:pt x="65" y="16"/>
                  </a:lnTo>
                  <a:lnTo>
                    <a:pt x="62" y="13"/>
                  </a:lnTo>
                  <a:lnTo>
                    <a:pt x="60" y="11"/>
                  </a:lnTo>
                  <a:lnTo>
                    <a:pt x="56" y="9"/>
                  </a:lnTo>
                  <a:lnTo>
                    <a:pt x="51" y="8"/>
                  </a:lnTo>
                  <a:lnTo>
                    <a:pt x="46" y="7"/>
                  </a:lnTo>
                  <a:lnTo>
                    <a:pt x="40" y="7"/>
                  </a:lnTo>
                  <a:lnTo>
                    <a:pt x="11" y="7"/>
                  </a:lnTo>
                  <a:lnTo>
                    <a:pt x="11" y="79"/>
                  </a:lnTo>
                  <a:lnTo>
                    <a:pt x="0" y="79"/>
                  </a:lnTo>
                  <a:lnTo>
                    <a:pt x="0" y="0"/>
                  </a:lnTo>
                  <a:lnTo>
                    <a:pt x="46" y="0"/>
                  </a:lnTo>
                  <a:lnTo>
                    <a:pt x="52" y="0"/>
                  </a:lnTo>
                  <a:lnTo>
                    <a:pt x="58" y="1"/>
                  </a:lnTo>
                  <a:lnTo>
                    <a:pt x="64" y="3"/>
                  </a:lnTo>
                  <a:lnTo>
                    <a:pt x="68" y="5"/>
                  </a:lnTo>
                  <a:lnTo>
                    <a:pt x="72" y="8"/>
                  </a:lnTo>
                  <a:lnTo>
                    <a:pt x="74" y="12"/>
                  </a:lnTo>
                  <a:lnTo>
                    <a:pt x="76" y="16"/>
                  </a:lnTo>
                  <a:lnTo>
                    <a:pt x="77" y="21"/>
                  </a:lnTo>
                  <a:lnTo>
                    <a:pt x="76" y="27"/>
                  </a:lnTo>
                  <a:lnTo>
                    <a:pt x="74" y="32"/>
                  </a:lnTo>
                  <a:lnTo>
                    <a:pt x="71" y="35"/>
                  </a:lnTo>
                  <a:lnTo>
                    <a:pt x="68" y="38"/>
                  </a:lnTo>
                  <a:lnTo>
                    <a:pt x="64" y="40"/>
                  </a:lnTo>
                  <a:lnTo>
                    <a:pt x="59" y="42"/>
                  </a:lnTo>
                  <a:lnTo>
                    <a:pt x="53" y="42"/>
                  </a:lnTo>
                  <a:lnTo>
                    <a:pt x="47" y="43"/>
                  </a:lnTo>
                  <a:lnTo>
                    <a:pt x="77" y="79"/>
                  </a:lnTo>
                  <a:lnTo>
                    <a:pt x="62" y="79"/>
                  </a:lnTo>
                  <a:lnTo>
                    <a:pt x="34" y="43"/>
                  </a:lnTo>
                  <a:lnTo>
                    <a:pt x="11" y="43"/>
                  </a:lnTo>
                  <a:lnTo>
                    <a:pt x="11" y="35"/>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sp>
          <p:nvSpPr>
            <p:cNvPr id="5133" name="Freeform 123">
              <a:extLst>
                <a:ext uri="{FF2B5EF4-FFF2-40B4-BE49-F238E27FC236}">
                  <a16:creationId xmlns:a16="http://schemas.microsoft.com/office/drawing/2014/main" id="{ECAAE94A-00B7-4A2E-9EC0-C7C2FA6757D1}"/>
                </a:ext>
              </a:extLst>
            </p:cNvPr>
            <p:cNvSpPr>
              <a:spLocks/>
            </p:cNvSpPr>
            <p:nvPr/>
          </p:nvSpPr>
          <p:spPr bwMode="auto">
            <a:xfrm>
              <a:off x="4524" y="1170"/>
              <a:ext cx="179" cy="143"/>
            </a:xfrm>
            <a:custGeom>
              <a:avLst/>
              <a:gdLst>
                <a:gd name="T0" fmla="*/ 79 w 179"/>
                <a:gd name="T1" fmla="*/ 9 h 143"/>
                <a:gd name="T2" fmla="*/ 58 w 179"/>
                <a:gd name="T3" fmla="*/ 14 h 143"/>
                <a:gd name="T4" fmla="*/ 38 w 179"/>
                <a:gd name="T5" fmla="*/ 23 h 143"/>
                <a:gd name="T6" fmla="*/ 24 w 179"/>
                <a:gd name="T7" fmla="*/ 36 h 143"/>
                <a:gd name="T8" fmla="*/ 14 w 179"/>
                <a:gd name="T9" fmla="*/ 52 h 143"/>
                <a:gd name="T10" fmla="*/ 10 w 179"/>
                <a:gd name="T11" fmla="*/ 69 h 143"/>
                <a:gd name="T12" fmla="*/ 14 w 179"/>
                <a:gd name="T13" fmla="*/ 88 h 143"/>
                <a:gd name="T14" fmla="*/ 23 w 179"/>
                <a:gd name="T15" fmla="*/ 105 h 143"/>
                <a:gd name="T16" fmla="*/ 38 w 179"/>
                <a:gd name="T17" fmla="*/ 118 h 143"/>
                <a:gd name="T18" fmla="*/ 58 w 179"/>
                <a:gd name="T19" fmla="*/ 128 h 143"/>
                <a:gd name="T20" fmla="*/ 82 w 179"/>
                <a:gd name="T21" fmla="*/ 134 h 143"/>
                <a:gd name="T22" fmla="*/ 106 w 179"/>
                <a:gd name="T23" fmla="*/ 132 h 143"/>
                <a:gd name="T24" fmla="*/ 128 w 179"/>
                <a:gd name="T25" fmla="*/ 126 h 143"/>
                <a:gd name="T26" fmla="*/ 145 w 179"/>
                <a:gd name="T27" fmla="*/ 115 h 143"/>
                <a:gd name="T28" fmla="*/ 158 w 179"/>
                <a:gd name="T29" fmla="*/ 99 h 143"/>
                <a:gd name="T30" fmla="*/ 166 w 179"/>
                <a:gd name="T31" fmla="*/ 82 h 143"/>
                <a:gd name="T32" fmla="*/ 167 w 179"/>
                <a:gd name="T33" fmla="*/ 62 h 143"/>
                <a:gd name="T34" fmla="*/ 160 w 179"/>
                <a:gd name="T35" fmla="*/ 45 h 143"/>
                <a:gd name="T36" fmla="*/ 148 w 179"/>
                <a:gd name="T37" fmla="*/ 30 h 143"/>
                <a:gd name="T38" fmla="*/ 132 w 179"/>
                <a:gd name="T39" fmla="*/ 19 h 143"/>
                <a:gd name="T40" fmla="*/ 111 w 179"/>
                <a:gd name="T41" fmla="*/ 12 h 143"/>
                <a:gd name="T42" fmla="*/ 87 w 179"/>
                <a:gd name="T43" fmla="*/ 9 h 143"/>
                <a:gd name="T44" fmla="*/ 105 w 179"/>
                <a:gd name="T45" fmla="*/ 2 h 143"/>
                <a:gd name="T46" fmla="*/ 130 w 179"/>
                <a:gd name="T47" fmla="*/ 9 h 143"/>
                <a:gd name="T48" fmla="*/ 151 w 179"/>
                <a:gd name="T49" fmla="*/ 20 h 143"/>
                <a:gd name="T50" fmla="*/ 167 w 179"/>
                <a:gd name="T51" fmla="*/ 37 h 143"/>
                <a:gd name="T52" fmla="*/ 176 w 179"/>
                <a:gd name="T53" fmla="*/ 56 h 143"/>
                <a:gd name="T54" fmla="*/ 178 w 179"/>
                <a:gd name="T55" fmla="*/ 77 h 143"/>
                <a:gd name="T56" fmla="*/ 172 w 179"/>
                <a:gd name="T57" fmla="*/ 97 h 143"/>
                <a:gd name="T58" fmla="*/ 160 w 179"/>
                <a:gd name="T59" fmla="*/ 115 h 143"/>
                <a:gd name="T60" fmla="*/ 142 w 179"/>
                <a:gd name="T61" fmla="*/ 128 h 143"/>
                <a:gd name="T62" fmla="*/ 119 w 179"/>
                <a:gd name="T63" fmla="*/ 138 h 143"/>
                <a:gd name="T64" fmla="*/ 94 w 179"/>
                <a:gd name="T65" fmla="*/ 142 h 143"/>
                <a:gd name="T66" fmla="*/ 64 w 179"/>
                <a:gd name="T67" fmla="*/ 138 h 143"/>
                <a:gd name="T68" fmla="*/ 40 w 179"/>
                <a:gd name="T69" fmla="*/ 130 h 143"/>
                <a:gd name="T70" fmla="*/ 20 w 179"/>
                <a:gd name="T71" fmla="*/ 117 h 143"/>
                <a:gd name="T72" fmla="*/ 7 w 179"/>
                <a:gd name="T73" fmla="*/ 99 h 143"/>
                <a:gd name="T74" fmla="*/ 0 w 179"/>
                <a:gd name="T75" fmla="*/ 78 h 143"/>
                <a:gd name="T76" fmla="*/ 2 w 179"/>
                <a:gd name="T77" fmla="*/ 56 h 143"/>
                <a:gd name="T78" fmla="*/ 10 w 179"/>
                <a:gd name="T79" fmla="*/ 37 h 143"/>
                <a:gd name="T80" fmla="*/ 25 w 179"/>
                <a:gd name="T81" fmla="*/ 21 h 143"/>
                <a:gd name="T82" fmla="*/ 45 w 179"/>
                <a:gd name="T83" fmla="*/ 9 h 143"/>
                <a:gd name="T84" fmla="*/ 70 w 179"/>
                <a:gd name="T85" fmla="*/ 2 h 143"/>
                <a:gd name="T86" fmla="*/ 87 w 179"/>
                <a:gd name="T87" fmla="*/ 0 h 1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9"/>
                <a:gd name="T133" fmla="*/ 0 h 143"/>
                <a:gd name="T134" fmla="*/ 179 w 179"/>
                <a:gd name="T135" fmla="*/ 143 h 1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9" h="143">
                  <a:moveTo>
                    <a:pt x="87" y="0"/>
                  </a:moveTo>
                  <a:lnTo>
                    <a:pt x="87" y="9"/>
                  </a:lnTo>
                  <a:lnTo>
                    <a:pt x="79" y="9"/>
                  </a:lnTo>
                  <a:lnTo>
                    <a:pt x="72" y="10"/>
                  </a:lnTo>
                  <a:lnTo>
                    <a:pt x="64" y="12"/>
                  </a:lnTo>
                  <a:lnTo>
                    <a:pt x="58" y="14"/>
                  </a:lnTo>
                  <a:lnTo>
                    <a:pt x="50" y="17"/>
                  </a:lnTo>
                  <a:lnTo>
                    <a:pt x="45" y="19"/>
                  </a:lnTo>
                  <a:lnTo>
                    <a:pt x="38" y="23"/>
                  </a:lnTo>
                  <a:lnTo>
                    <a:pt x="34" y="27"/>
                  </a:lnTo>
                  <a:lnTo>
                    <a:pt x="28" y="31"/>
                  </a:lnTo>
                  <a:lnTo>
                    <a:pt x="24" y="36"/>
                  </a:lnTo>
                  <a:lnTo>
                    <a:pt x="20" y="41"/>
                  </a:lnTo>
                  <a:lnTo>
                    <a:pt x="17" y="46"/>
                  </a:lnTo>
                  <a:lnTo>
                    <a:pt x="14" y="52"/>
                  </a:lnTo>
                  <a:lnTo>
                    <a:pt x="12" y="57"/>
                  </a:lnTo>
                  <a:lnTo>
                    <a:pt x="11" y="64"/>
                  </a:lnTo>
                  <a:lnTo>
                    <a:pt x="10" y="69"/>
                  </a:lnTo>
                  <a:lnTo>
                    <a:pt x="11" y="76"/>
                  </a:lnTo>
                  <a:lnTo>
                    <a:pt x="12" y="82"/>
                  </a:lnTo>
                  <a:lnTo>
                    <a:pt x="14" y="88"/>
                  </a:lnTo>
                  <a:lnTo>
                    <a:pt x="16" y="94"/>
                  </a:lnTo>
                  <a:lnTo>
                    <a:pt x="18" y="100"/>
                  </a:lnTo>
                  <a:lnTo>
                    <a:pt x="23" y="105"/>
                  </a:lnTo>
                  <a:lnTo>
                    <a:pt x="28" y="110"/>
                  </a:lnTo>
                  <a:lnTo>
                    <a:pt x="33" y="115"/>
                  </a:lnTo>
                  <a:lnTo>
                    <a:pt x="38" y="118"/>
                  </a:lnTo>
                  <a:lnTo>
                    <a:pt x="44" y="123"/>
                  </a:lnTo>
                  <a:lnTo>
                    <a:pt x="50" y="126"/>
                  </a:lnTo>
                  <a:lnTo>
                    <a:pt x="58" y="128"/>
                  </a:lnTo>
                  <a:lnTo>
                    <a:pt x="65" y="131"/>
                  </a:lnTo>
                  <a:lnTo>
                    <a:pt x="73" y="132"/>
                  </a:lnTo>
                  <a:lnTo>
                    <a:pt x="82" y="134"/>
                  </a:lnTo>
                  <a:lnTo>
                    <a:pt x="90" y="134"/>
                  </a:lnTo>
                  <a:lnTo>
                    <a:pt x="98" y="134"/>
                  </a:lnTo>
                  <a:lnTo>
                    <a:pt x="106" y="132"/>
                  </a:lnTo>
                  <a:lnTo>
                    <a:pt x="114" y="131"/>
                  </a:lnTo>
                  <a:lnTo>
                    <a:pt x="121" y="128"/>
                  </a:lnTo>
                  <a:lnTo>
                    <a:pt x="128" y="126"/>
                  </a:lnTo>
                  <a:lnTo>
                    <a:pt x="134" y="123"/>
                  </a:lnTo>
                  <a:lnTo>
                    <a:pt x="140" y="118"/>
                  </a:lnTo>
                  <a:lnTo>
                    <a:pt x="145" y="115"/>
                  </a:lnTo>
                  <a:lnTo>
                    <a:pt x="151" y="110"/>
                  </a:lnTo>
                  <a:lnTo>
                    <a:pt x="154" y="105"/>
                  </a:lnTo>
                  <a:lnTo>
                    <a:pt x="158" y="99"/>
                  </a:lnTo>
                  <a:lnTo>
                    <a:pt x="162" y="94"/>
                  </a:lnTo>
                  <a:lnTo>
                    <a:pt x="164" y="88"/>
                  </a:lnTo>
                  <a:lnTo>
                    <a:pt x="166" y="82"/>
                  </a:lnTo>
                  <a:lnTo>
                    <a:pt x="167" y="76"/>
                  </a:lnTo>
                  <a:lnTo>
                    <a:pt x="168" y="68"/>
                  </a:lnTo>
                  <a:lnTo>
                    <a:pt x="167" y="62"/>
                  </a:lnTo>
                  <a:lnTo>
                    <a:pt x="165" y="57"/>
                  </a:lnTo>
                  <a:lnTo>
                    <a:pt x="163" y="50"/>
                  </a:lnTo>
                  <a:lnTo>
                    <a:pt x="160" y="45"/>
                  </a:lnTo>
                  <a:lnTo>
                    <a:pt x="157" y="39"/>
                  </a:lnTo>
                  <a:lnTo>
                    <a:pt x="153" y="34"/>
                  </a:lnTo>
                  <a:lnTo>
                    <a:pt x="148" y="30"/>
                  </a:lnTo>
                  <a:lnTo>
                    <a:pt x="143" y="26"/>
                  </a:lnTo>
                  <a:lnTo>
                    <a:pt x="138" y="22"/>
                  </a:lnTo>
                  <a:lnTo>
                    <a:pt x="132" y="19"/>
                  </a:lnTo>
                  <a:lnTo>
                    <a:pt x="125" y="16"/>
                  </a:lnTo>
                  <a:lnTo>
                    <a:pt x="118" y="14"/>
                  </a:lnTo>
                  <a:lnTo>
                    <a:pt x="111" y="12"/>
                  </a:lnTo>
                  <a:lnTo>
                    <a:pt x="103" y="10"/>
                  </a:lnTo>
                  <a:lnTo>
                    <a:pt x="95" y="9"/>
                  </a:lnTo>
                  <a:lnTo>
                    <a:pt x="87" y="9"/>
                  </a:lnTo>
                  <a:lnTo>
                    <a:pt x="87" y="0"/>
                  </a:lnTo>
                  <a:lnTo>
                    <a:pt x="96" y="0"/>
                  </a:lnTo>
                  <a:lnTo>
                    <a:pt x="105" y="2"/>
                  </a:lnTo>
                  <a:lnTo>
                    <a:pt x="113" y="3"/>
                  </a:lnTo>
                  <a:lnTo>
                    <a:pt x="122" y="6"/>
                  </a:lnTo>
                  <a:lnTo>
                    <a:pt x="130" y="9"/>
                  </a:lnTo>
                  <a:lnTo>
                    <a:pt x="137" y="12"/>
                  </a:lnTo>
                  <a:lnTo>
                    <a:pt x="144" y="16"/>
                  </a:lnTo>
                  <a:lnTo>
                    <a:pt x="151" y="20"/>
                  </a:lnTo>
                  <a:lnTo>
                    <a:pt x="157" y="26"/>
                  </a:lnTo>
                  <a:lnTo>
                    <a:pt x="162" y="31"/>
                  </a:lnTo>
                  <a:lnTo>
                    <a:pt x="167" y="37"/>
                  </a:lnTo>
                  <a:lnTo>
                    <a:pt x="170" y="43"/>
                  </a:lnTo>
                  <a:lnTo>
                    <a:pt x="174" y="50"/>
                  </a:lnTo>
                  <a:lnTo>
                    <a:pt x="176" y="56"/>
                  </a:lnTo>
                  <a:lnTo>
                    <a:pt x="178" y="63"/>
                  </a:lnTo>
                  <a:lnTo>
                    <a:pt x="178" y="69"/>
                  </a:lnTo>
                  <a:lnTo>
                    <a:pt x="178" y="77"/>
                  </a:lnTo>
                  <a:lnTo>
                    <a:pt x="177" y="84"/>
                  </a:lnTo>
                  <a:lnTo>
                    <a:pt x="174" y="90"/>
                  </a:lnTo>
                  <a:lnTo>
                    <a:pt x="172" y="97"/>
                  </a:lnTo>
                  <a:lnTo>
                    <a:pt x="169" y="104"/>
                  </a:lnTo>
                  <a:lnTo>
                    <a:pt x="164" y="109"/>
                  </a:lnTo>
                  <a:lnTo>
                    <a:pt x="160" y="115"/>
                  </a:lnTo>
                  <a:lnTo>
                    <a:pt x="154" y="120"/>
                  </a:lnTo>
                  <a:lnTo>
                    <a:pt x="148" y="125"/>
                  </a:lnTo>
                  <a:lnTo>
                    <a:pt x="142" y="128"/>
                  </a:lnTo>
                  <a:lnTo>
                    <a:pt x="134" y="132"/>
                  </a:lnTo>
                  <a:lnTo>
                    <a:pt x="127" y="135"/>
                  </a:lnTo>
                  <a:lnTo>
                    <a:pt x="119" y="138"/>
                  </a:lnTo>
                  <a:lnTo>
                    <a:pt x="111" y="140"/>
                  </a:lnTo>
                  <a:lnTo>
                    <a:pt x="102" y="141"/>
                  </a:lnTo>
                  <a:lnTo>
                    <a:pt x="94" y="142"/>
                  </a:lnTo>
                  <a:lnTo>
                    <a:pt x="83" y="141"/>
                  </a:lnTo>
                  <a:lnTo>
                    <a:pt x="74" y="140"/>
                  </a:lnTo>
                  <a:lnTo>
                    <a:pt x="64" y="138"/>
                  </a:lnTo>
                  <a:lnTo>
                    <a:pt x="55" y="136"/>
                  </a:lnTo>
                  <a:lnTo>
                    <a:pt x="48" y="134"/>
                  </a:lnTo>
                  <a:lnTo>
                    <a:pt x="40" y="130"/>
                  </a:lnTo>
                  <a:lnTo>
                    <a:pt x="33" y="126"/>
                  </a:lnTo>
                  <a:lnTo>
                    <a:pt x="26" y="122"/>
                  </a:lnTo>
                  <a:lnTo>
                    <a:pt x="20" y="117"/>
                  </a:lnTo>
                  <a:lnTo>
                    <a:pt x="16" y="112"/>
                  </a:lnTo>
                  <a:lnTo>
                    <a:pt x="10" y="106"/>
                  </a:lnTo>
                  <a:lnTo>
                    <a:pt x="7" y="99"/>
                  </a:lnTo>
                  <a:lnTo>
                    <a:pt x="4" y="93"/>
                  </a:lnTo>
                  <a:lnTo>
                    <a:pt x="2" y="85"/>
                  </a:lnTo>
                  <a:lnTo>
                    <a:pt x="0" y="78"/>
                  </a:lnTo>
                  <a:lnTo>
                    <a:pt x="0" y="70"/>
                  </a:lnTo>
                  <a:lnTo>
                    <a:pt x="0" y="63"/>
                  </a:lnTo>
                  <a:lnTo>
                    <a:pt x="2" y="56"/>
                  </a:lnTo>
                  <a:lnTo>
                    <a:pt x="4" y="49"/>
                  </a:lnTo>
                  <a:lnTo>
                    <a:pt x="7" y="43"/>
                  </a:lnTo>
                  <a:lnTo>
                    <a:pt x="10" y="37"/>
                  </a:lnTo>
                  <a:lnTo>
                    <a:pt x="15" y="31"/>
                  </a:lnTo>
                  <a:lnTo>
                    <a:pt x="19" y="26"/>
                  </a:lnTo>
                  <a:lnTo>
                    <a:pt x="25" y="21"/>
                  </a:lnTo>
                  <a:lnTo>
                    <a:pt x="31" y="17"/>
                  </a:lnTo>
                  <a:lnTo>
                    <a:pt x="38" y="12"/>
                  </a:lnTo>
                  <a:lnTo>
                    <a:pt x="45" y="9"/>
                  </a:lnTo>
                  <a:lnTo>
                    <a:pt x="53" y="7"/>
                  </a:lnTo>
                  <a:lnTo>
                    <a:pt x="61" y="4"/>
                  </a:lnTo>
                  <a:lnTo>
                    <a:pt x="70" y="2"/>
                  </a:lnTo>
                  <a:lnTo>
                    <a:pt x="78" y="0"/>
                  </a:lnTo>
                  <a:lnTo>
                    <a:pt x="87" y="0"/>
                  </a:lnTo>
                </a:path>
              </a:pathLst>
            </a:custGeom>
            <a:solidFill>
              <a:srgbClr val="000000"/>
            </a:solidFill>
            <a:ln w="9525" cap="flat" cmpd="sng">
              <a:solidFill>
                <a:srgbClr val="FFFFFF"/>
              </a:solidFill>
              <a:prstDash val="solid"/>
              <a:round/>
              <a:headEnd type="none" w="med" len="med"/>
              <a:tailEnd type="none" w="med" len="med"/>
            </a:ln>
          </p:spPr>
          <p:txBody>
            <a:bodyPr/>
            <a:lstStyle/>
            <a:p>
              <a:endParaRPr lang="en-US"/>
            </a:p>
          </p:txBody>
        </p:sp>
      </p:grpSp>
      <p:sp>
        <p:nvSpPr>
          <p:cNvPr id="5125" name="Rectangle 219">
            <a:extLst>
              <a:ext uri="{FF2B5EF4-FFF2-40B4-BE49-F238E27FC236}">
                <a16:creationId xmlns:a16="http://schemas.microsoft.com/office/drawing/2014/main" id="{2F5756C3-062E-43A5-B039-0D2132AF672A}"/>
              </a:ext>
            </a:extLst>
          </p:cNvPr>
          <p:cNvSpPr>
            <a:spLocks noChangeArrowheads="1"/>
          </p:cNvSpPr>
          <p:nvPr/>
        </p:nvSpPr>
        <p:spPr bwMode="auto">
          <a:xfrm>
            <a:off x="3880033" y="3705225"/>
            <a:ext cx="259696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9F9F9"/>
              </a:buClr>
              <a:buSzPct val="65000"/>
              <a:buFont typeface="Wingdings 2" panose="05020102010507070707" pitchFamily="18" charset="2"/>
              <a:buChar char=""/>
              <a:defRPr sz="31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7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5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2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2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9pPr>
          </a:lstStyle>
          <a:p>
            <a:pPr algn="ctr" eaLnBrk="1" hangingPunct="1">
              <a:spcBef>
                <a:spcPct val="0"/>
              </a:spcBef>
              <a:buClrTx/>
              <a:buSzTx/>
              <a:buFontTx/>
              <a:buNone/>
            </a:pPr>
            <a:r>
              <a:rPr lang="en-US" altLang="en-US" sz="2800" dirty="0">
                <a:solidFill>
                  <a:schemeClr val="accent1">
                    <a:lumMod val="75000"/>
                  </a:schemeClr>
                </a:solidFill>
                <a:latin typeface="Arial" panose="020B0604020202020204" pitchFamily="34" charset="0"/>
              </a:rPr>
              <a:t>C63 SC6</a:t>
            </a:r>
          </a:p>
          <a:p>
            <a:pPr algn="ctr" eaLnBrk="1" hangingPunct="1">
              <a:spcBef>
                <a:spcPct val="0"/>
              </a:spcBef>
              <a:buClrTx/>
              <a:buSzTx/>
              <a:buFontTx/>
              <a:buNone/>
            </a:pPr>
            <a:r>
              <a:rPr lang="en-US" altLang="en-US" sz="2000" dirty="0">
                <a:solidFill>
                  <a:schemeClr val="accent1">
                    <a:lumMod val="75000"/>
                  </a:schemeClr>
                </a:solidFill>
                <a:latin typeface="Arial" panose="020B0604020202020204" pitchFamily="34" charset="0"/>
              </a:rPr>
              <a:t>October 2, 2024</a:t>
            </a:r>
          </a:p>
        </p:txBody>
      </p:sp>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21DDF-A313-2FE0-B188-85B945A1A60E}"/>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AA5410CA-8161-4ADA-5B3B-4A434C304466}"/>
              </a:ext>
            </a:extLst>
          </p:cNvPr>
          <p:cNvSpPr>
            <a:spLocks noGrp="1"/>
          </p:cNvSpPr>
          <p:nvPr>
            <p:ph idx="1"/>
          </p:nvPr>
        </p:nvSpPr>
        <p:spPr/>
        <p:txBody>
          <a:bodyPr/>
          <a:lstStyle/>
          <a:p>
            <a:pPr marL="342900" marR="0" lvl="0" indent="-342900">
              <a:spcBef>
                <a:spcPts val="0"/>
              </a:spcBef>
              <a:spcAft>
                <a:spcPts val="6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rPr>
              <a:t>Number of organizations accredited to C63 standards</a:t>
            </a:r>
            <a:endParaRPr lang="en-US" sz="1800" dirty="0">
              <a:effectLst/>
              <a:latin typeface="Calibri" panose="020F0502020204030204" pitchFamily="34" charset="0"/>
              <a:ea typeface="Calibri" panose="020F0502020204030204" pitchFamily="34" charset="0"/>
            </a:endParaRPr>
          </a:p>
          <a:p>
            <a:pPr marL="342900" marR="0" lvl="0" indent="-342900">
              <a:spcBef>
                <a:spcPts val="0"/>
              </a:spcBef>
              <a:spcAft>
                <a:spcPts val="6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rPr>
              <a:t>Top nonconforming issues to C63 standards</a:t>
            </a:r>
            <a:endParaRPr lang="en-US" sz="1800" dirty="0">
              <a:effectLst/>
              <a:latin typeface="Calibri" panose="020F0502020204030204" pitchFamily="34" charset="0"/>
              <a:ea typeface="Calibri" panose="020F0502020204030204" pitchFamily="34" charset="0"/>
            </a:endParaRPr>
          </a:p>
          <a:p>
            <a:pPr marL="342900" marR="0" lvl="0" indent="-342900">
              <a:spcBef>
                <a:spcPts val="0"/>
              </a:spcBef>
              <a:spcAft>
                <a:spcPts val="6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rPr>
              <a:t>Top nonconforming issues to accreditation standards and AB requirements</a:t>
            </a:r>
            <a:endParaRPr lang="en-US" sz="1800" dirty="0">
              <a:effectLst/>
              <a:latin typeface="Calibri" panose="020F0502020204030204" pitchFamily="34" charset="0"/>
              <a:ea typeface="Calibri" panose="020F0502020204030204" pitchFamily="34" charset="0"/>
            </a:endParaRPr>
          </a:p>
          <a:p>
            <a:pPr marL="342900" marR="0" lvl="0" indent="-342900">
              <a:spcBef>
                <a:spcPts val="0"/>
              </a:spcBef>
              <a:spcAft>
                <a:spcPts val="6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rPr>
              <a:t>Summary of AB Accreditation Schemes using C63 standards (i.e., 17025, 17065, etc.) and associated programs (FDA, FCC, ISED, etc.) </a:t>
            </a:r>
            <a:endParaRPr lang="en-US" sz="1800" dirty="0">
              <a:effectLst/>
              <a:latin typeface="Calibri" panose="020F0502020204030204" pitchFamily="34"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C35E5256-0B29-AAC8-BB1C-C04F6C60EFA9}"/>
              </a:ext>
            </a:extLst>
          </p:cNvPr>
          <p:cNvSpPr>
            <a:spLocks noGrp="1"/>
          </p:cNvSpPr>
          <p:nvPr>
            <p:ph type="sldNum" sz="quarter" idx="12"/>
          </p:nvPr>
        </p:nvSpPr>
        <p:spPr/>
        <p:txBody>
          <a:bodyPr/>
          <a:lstStyle/>
          <a:p>
            <a:pPr>
              <a:defRPr/>
            </a:pPr>
            <a:fld id="{E8E554FD-91C5-464F-96A8-27577E161C13}" type="slidenum">
              <a:rPr lang="en-US" altLang="en-US" smtClean="0"/>
              <a:pPr>
                <a:defRPr/>
              </a:pPr>
              <a:t>2</a:t>
            </a:fld>
            <a:endParaRPr lang="en-US" altLang="en-US"/>
          </a:p>
        </p:txBody>
      </p:sp>
    </p:spTree>
    <p:extLst>
      <p:ext uri="{BB962C8B-B14F-4D97-AF65-F5344CB8AC3E}">
        <p14:creationId xmlns:p14="http://schemas.microsoft.com/office/powerpoint/2010/main" val="2023883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B7B6E-2F9C-F409-39DD-0A1E22199B64}"/>
              </a:ext>
            </a:extLst>
          </p:cNvPr>
          <p:cNvSpPr>
            <a:spLocks noGrp="1"/>
          </p:cNvSpPr>
          <p:nvPr>
            <p:ph type="title"/>
          </p:nvPr>
        </p:nvSpPr>
        <p:spPr/>
        <p:txBody>
          <a:bodyPr>
            <a:normAutofit fontScale="90000"/>
          </a:bodyPr>
          <a:lstStyle/>
          <a:p>
            <a:r>
              <a:rPr lang="en-US" sz="4000" dirty="0">
                <a:solidFill>
                  <a:srgbClr val="000000"/>
                </a:solidFill>
                <a:effectLst/>
                <a:ea typeface="Calibri" panose="020F0502020204030204" pitchFamily="34" charset="0"/>
              </a:rPr>
              <a:t>Number of organizations accredited to C63 standards</a:t>
            </a:r>
            <a:br>
              <a:rPr lang="en-US" sz="4000" dirty="0">
                <a:effectLst/>
                <a:latin typeface="Calibri" panose="020F0502020204030204" pitchFamily="34" charset="0"/>
                <a:ea typeface="Calibri" panose="020F0502020204030204" pitchFamily="34" charset="0"/>
              </a:rPr>
            </a:br>
            <a:endParaRPr lang="en-US" dirty="0"/>
          </a:p>
        </p:txBody>
      </p:sp>
      <p:sp>
        <p:nvSpPr>
          <p:cNvPr id="4" name="Slide Number Placeholder 3">
            <a:extLst>
              <a:ext uri="{FF2B5EF4-FFF2-40B4-BE49-F238E27FC236}">
                <a16:creationId xmlns:a16="http://schemas.microsoft.com/office/drawing/2014/main" id="{1A5CCBA8-B561-FFFB-D9E8-0F6F57120DD3}"/>
              </a:ext>
            </a:extLst>
          </p:cNvPr>
          <p:cNvSpPr>
            <a:spLocks noGrp="1"/>
          </p:cNvSpPr>
          <p:nvPr>
            <p:ph type="sldNum" sz="quarter" idx="12"/>
          </p:nvPr>
        </p:nvSpPr>
        <p:spPr/>
        <p:txBody>
          <a:bodyPr/>
          <a:lstStyle/>
          <a:p>
            <a:pPr>
              <a:defRPr/>
            </a:pPr>
            <a:fld id="{E8E554FD-91C5-464F-96A8-27577E161C13}" type="slidenum">
              <a:rPr lang="en-US" altLang="en-US" smtClean="0"/>
              <a:pPr>
                <a:defRPr/>
              </a:pPr>
              <a:t>3</a:t>
            </a:fld>
            <a:endParaRPr lang="en-US" altLang="en-US"/>
          </a:p>
        </p:txBody>
      </p:sp>
      <p:graphicFrame>
        <p:nvGraphicFramePr>
          <p:cNvPr id="3" name="Table 2">
            <a:extLst>
              <a:ext uri="{FF2B5EF4-FFF2-40B4-BE49-F238E27FC236}">
                <a16:creationId xmlns:a16="http://schemas.microsoft.com/office/drawing/2014/main" id="{110C22BC-DCD6-7C9F-244B-38B0709E6E1A}"/>
              </a:ext>
            </a:extLst>
          </p:cNvPr>
          <p:cNvGraphicFramePr>
            <a:graphicFrameLocks noGrp="1"/>
          </p:cNvGraphicFramePr>
          <p:nvPr>
            <p:extLst>
              <p:ext uri="{D42A27DB-BD31-4B8C-83A1-F6EECF244321}">
                <p14:modId xmlns:p14="http://schemas.microsoft.com/office/powerpoint/2010/main" val="2161265152"/>
              </p:ext>
            </p:extLst>
          </p:nvPr>
        </p:nvGraphicFramePr>
        <p:xfrm>
          <a:off x="1447800" y="2514600"/>
          <a:ext cx="6705600" cy="3635248"/>
        </p:xfrm>
        <a:graphic>
          <a:graphicData uri="http://schemas.openxmlformats.org/drawingml/2006/table">
            <a:tbl>
              <a:tblPr firstRow="1" bandRow="1">
                <a:tableStyleId>{5C22544A-7EE6-4342-B048-85BDC9FD1C3A}</a:tableStyleId>
              </a:tblPr>
              <a:tblGrid>
                <a:gridCol w="1485900">
                  <a:extLst>
                    <a:ext uri="{9D8B030D-6E8A-4147-A177-3AD203B41FA5}">
                      <a16:colId xmlns:a16="http://schemas.microsoft.com/office/drawing/2014/main" val="327561124"/>
                    </a:ext>
                  </a:extLst>
                </a:gridCol>
                <a:gridCol w="1866900">
                  <a:extLst>
                    <a:ext uri="{9D8B030D-6E8A-4147-A177-3AD203B41FA5}">
                      <a16:colId xmlns:a16="http://schemas.microsoft.com/office/drawing/2014/main" val="611060046"/>
                    </a:ext>
                  </a:extLst>
                </a:gridCol>
                <a:gridCol w="1676400">
                  <a:extLst>
                    <a:ext uri="{9D8B030D-6E8A-4147-A177-3AD203B41FA5}">
                      <a16:colId xmlns:a16="http://schemas.microsoft.com/office/drawing/2014/main" val="3063210046"/>
                    </a:ext>
                  </a:extLst>
                </a:gridCol>
                <a:gridCol w="1676400">
                  <a:extLst>
                    <a:ext uri="{9D8B030D-6E8A-4147-A177-3AD203B41FA5}">
                      <a16:colId xmlns:a16="http://schemas.microsoft.com/office/drawing/2014/main" val="2772453781"/>
                    </a:ext>
                  </a:extLst>
                </a:gridCol>
              </a:tblGrid>
              <a:tr h="370840">
                <a:tc>
                  <a:txBody>
                    <a:bodyPr/>
                    <a:lstStyle/>
                    <a:p>
                      <a:pPr algn="ctr"/>
                      <a:r>
                        <a:rPr lang="en-US" dirty="0">
                          <a:latin typeface="Times New Roman" panose="02020603050405020304" pitchFamily="18" charset="0"/>
                          <a:cs typeface="Times New Roman" panose="02020603050405020304" pitchFamily="18" charset="0"/>
                        </a:rPr>
                        <a:t>Standard</a:t>
                      </a:r>
                    </a:p>
                  </a:txBody>
                  <a:tcPr/>
                </a:tc>
                <a:tc>
                  <a:txBody>
                    <a:bodyPr/>
                    <a:lstStyle/>
                    <a:p>
                      <a:pPr algn="ctr"/>
                      <a:r>
                        <a:rPr lang="en-US" dirty="0">
                          <a:latin typeface="Times New Roman" panose="02020603050405020304" pitchFamily="18" charset="0"/>
                          <a:cs typeface="Times New Roman" panose="02020603050405020304" pitchFamily="18" charset="0"/>
                        </a:rPr>
                        <a:t>May 2024</a:t>
                      </a:r>
                    </a:p>
                  </a:txBody>
                  <a:tcPr/>
                </a:tc>
                <a:tc>
                  <a:txBody>
                    <a:bodyPr/>
                    <a:lstStyle/>
                    <a:p>
                      <a:pPr algn="ctr"/>
                      <a:r>
                        <a:rPr lang="en-US" dirty="0">
                          <a:latin typeface="Times New Roman" panose="02020603050405020304" pitchFamily="18" charset="0"/>
                          <a:cs typeface="Times New Roman" panose="02020603050405020304" pitchFamily="18" charset="0"/>
                        </a:rPr>
                        <a:t>October 2024</a:t>
                      </a:r>
                    </a:p>
                  </a:txBody>
                  <a:tcPr/>
                </a:tc>
                <a:tc>
                  <a:txBody>
                    <a:bodyPr/>
                    <a:lstStyle/>
                    <a:p>
                      <a:pPr algn="ctr"/>
                      <a:r>
                        <a:rPr lang="en-US" dirty="0">
                          <a:latin typeface="Times New Roman" panose="02020603050405020304" pitchFamily="18" charset="0"/>
                          <a:cs typeface="Times New Roman" panose="02020603050405020304" pitchFamily="18" charset="0"/>
                        </a:rPr>
                        <a:t>May 2025</a:t>
                      </a:r>
                    </a:p>
                  </a:txBody>
                  <a:tcPr/>
                </a:tc>
                <a:extLst>
                  <a:ext uri="{0D108BD9-81ED-4DB2-BD59-A6C34878D82A}">
                    <a16:rowId xmlns:a16="http://schemas.microsoft.com/office/drawing/2014/main" val="3480965167"/>
                  </a:ext>
                </a:extLst>
              </a:tr>
              <a:tr h="370840">
                <a:tc>
                  <a:txBody>
                    <a:bodyPr/>
                    <a:lstStyle/>
                    <a:p>
                      <a:r>
                        <a:rPr lang="en-US" dirty="0">
                          <a:latin typeface="Times New Roman" panose="02020603050405020304" pitchFamily="18" charset="0"/>
                          <a:cs typeface="Times New Roman" panose="02020603050405020304" pitchFamily="18" charset="0"/>
                        </a:rPr>
                        <a:t>ANSI C63.4 (2014) </a:t>
                      </a:r>
                    </a:p>
                  </a:txBody>
                  <a:tcPr/>
                </a:tc>
                <a:tc>
                  <a:txBody>
                    <a:bodyPr/>
                    <a:lstStyle/>
                    <a:p>
                      <a:pPr algn="ctr"/>
                      <a:r>
                        <a:rPr lang="en-US" dirty="0">
                          <a:latin typeface="Times New Roman" panose="02020603050405020304" pitchFamily="18" charset="0"/>
                          <a:cs typeface="Times New Roman" panose="02020603050405020304" pitchFamily="18" charset="0"/>
                        </a:rPr>
                        <a:t>61 labs</a:t>
                      </a:r>
                    </a:p>
                  </a:txBody>
                  <a:tcPr/>
                </a:tc>
                <a:tc>
                  <a:txBody>
                    <a:bodyPr/>
                    <a:lstStyle/>
                    <a:p>
                      <a:pPr algn="ctr"/>
                      <a:r>
                        <a:rPr lang="en-US" dirty="0">
                          <a:latin typeface="Times New Roman" panose="02020603050405020304" pitchFamily="18" charset="0"/>
                          <a:cs typeface="Times New Roman" panose="02020603050405020304" pitchFamily="18" charset="0"/>
                        </a:rPr>
                        <a:t>60 labs</a:t>
                      </a:r>
                    </a:p>
                  </a:txBody>
                  <a:tcPr/>
                </a:tc>
                <a:tc>
                  <a:txBody>
                    <a:bodyPr/>
                    <a:lstStyle/>
                    <a:p>
                      <a:pPr algn="ctr"/>
                      <a:r>
                        <a:rPr lang="en-US" dirty="0">
                          <a:latin typeface="Times New Roman" panose="02020603050405020304" pitchFamily="18" charset="0"/>
                          <a:cs typeface="Times New Roman" panose="02020603050405020304" pitchFamily="18" charset="0"/>
                        </a:rPr>
                        <a:t>60 labs</a:t>
                      </a:r>
                    </a:p>
                  </a:txBody>
                  <a:tcPr/>
                </a:tc>
                <a:extLst>
                  <a:ext uri="{0D108BD9-81ED-4DB2-BD59-A6C34878D82A}">
                    <a16:rowId xmlns:a16="http://schemas.microsoft.com/office/drawing/2014/main" val="3710870109"/>
                  </a:ext>
                </a:extLst>
              </a:tr>
              <a:tr h="370840">
                <a:tc>
                  <a:txBody>
                    <a:bodyPr/>
                    <a:lstStyle/>
                    <a:p>
                      <a:pPr marL="0" marR="0" lvl="0" indent="0" algn="l"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ANSI C63.10 (2013)</a:t>
                      </a:r>
                    </a:p>
                  </a:txBody>
                  <a:tcPr/>
                </a:tc>
                <a:tc>
                  <a:txBody>
                    <a:bodyPr/>
                    <a:lstStyle/>
                    <a:p>
                      <a:pPr marL="0" marR="0" lvl="0" indent="0" algn="ctr"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39 labs</a:t>
                      </a:r>
                    </a:p>
                    <a:p>
                      <a:pPr algn="ct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51 labs</a:t>
                      </a:r>
                    </a:p>
                  </a:txBody>
                  <a:tcPr/>
                </a:tc>
                <a:tc>
                  <a:txBody>
                    <a:bodyPr/>
                    <a:lstStyle/>
                    <a:p>
                      <a:pPr algn="ctr"/>
                      <a:r>
                        <a:rPr lang="en-US" dirty="0">
                          <a:latin typeface="Times New Roman" panose="02020603050405020304" pitchFamily="18" charset="0"/>
                          <a:cs typeface="Times New Roman" panose="02020603050405020304" pitchFamily="18" charset="0"/>
                        </a:rPr>
                        <a:t>39 labs</a:t>
                      </a:r>
                    </a:p>
                  </a:txBody>
                  <a:tcPr/>
                </a:tc>
                <a:extLst>
                  <a:ext uri="{0D108BD9-81ED-4DB2-BD59-A6C34878D82A}">
                    <a16:rowId xmlns:a16="http://schemas.microsoft.com/office/drawing/2014/main" val="701919216"/>
                  </a:ext>
                </a:extLst>
              </a:tr>
              <a:tr h="370840">
                <a:tc>
                  <a:txBody>
                    <a:bodyPr/>
                    <a:lstStyle/>
                    <a:p>
                      <a:pPr marL="0" marR="0" lvl="0" indent="0" algn="l"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ANSI C63.10 (2020)</a:t>
                      </a:r>
                    </a:p>
                  </a:txBody>
                  <a:tcPr/>
                </a:tc>
                <a:tc>
                  <a:txBody>
                    <a:bodyPr/>
                    <a:lstStyle/>
                    <a:p>
                      <a:pPr marL="0" marR="0" lvl="0" indent="0" algn="ctr"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18 labs</a:t>
                      </a:r>
                    </a:p>
                    <a:p>
                      <a:pPr algn="ct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19 labs</a:t>
                      </a:r>
                    </a:p>
                  </a:txBody>
                  <a:tcPr/>
                </a:tc>
                <a:tc>
                  <a:txBody>
                    <a:bodyPr/>
                    <a:lstStyle/>
                    <a:p>
                      <a:pPr algn="ctr"/>
                      <a:r>
                        <a:rPr lang="en-US" dirty="0">
                          <a:latin typeface="Times New Roman" panose="02020603050405020304" pitchFamily="18" charset="0"/>
                          <a:cs typeface="Times New Roman" panose="02020603050405020304" pitchFamily="18" charset="0"/>
                        </a:rPr>
                        <a:t>22 labs</a:t>
                      </a:r>
                    </a:p>
                  </a:txBody>
                  <a:tcPr/>
                </a:tc>
                <a:extLst>
                  <a:ext uri="{0D108BD9-81ED-4DB2-BD59-A6C34878D82A}">
                    <a16:rowId xmlns:a16="http://schemas.microsoft.com/office/drawing/2014/main" val="4204482204"/>
                  </a:ext>
                </a:extLst>
              </a:tr>
              <a:tr h="370840">
                <a:tc>
                  <a:txBody>
                    <a:bodyPr/>
                    <a:lstStyle/>
                    <a:p>
                      <a:pPr marL="0" marR="0" lvl="0" indent="0" algn="l"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ANSI C63.17 (2013) </a:t>
                      </a:r>
                    </a:p>
                  </a:txBody>
                  <a:tcPr/>
                </a:tc>
                <a:tc>
                  <a:txBody>
                    <a:bodyPr/>
                    <a:lstStyle/>
                    <a:p>
                      <a:pPr algn="ctr"/>
                      <a:r>
                        <a:rPr lang="en-US" dirty="0">
                          <a:latin typeface="Times New Roman" panose="02020603050405020304" pitchFamily="18" charset="0"/>
                          <a:cs typeface="Times New Roman" panose="02020603050405020304" pitchFamily="18" charset="0"/>
                        </a:rPr>
                        <a:t>14 labs</a:t>
                      </a:r>
                    </a:p>
                  </a:txBody>
                  <a:tcPr/>
                </a:tc>
                <a:tc>
                  <a:txBody>
                    <a:bodyPr/>
                    <a:lstStyle/>
                    <a:p>
                      <a:pPr algn="ctr"/>
                      <a:r>
                        <a:rPr lang="en-US" dirty="0">
                          <a:latin typeface="Times New Roman" panose="02020603050405020304" pitchFamily="18" charset="0"/>
                          <a:cs typeface="Times New Roman" panose="02020603050405020304" pitchFamily="18" charset="0"/>
                        </a:rPr>
                        <a:t>14 labs</a:t>
                      </a:r>
                    </a:p>
                  </a:txBody>
                  <a:tcPr/>
                </a:tc>
                <a:tc>
                  <a:txBody>
                    <a:bodyPr/>
                    <a:lstStyle/>
                    <a:p>
                      <a:pPr algn="ctr"/>
                      <a:r>
                        <a:rPr lang="en-US" dirty="0">
                          <a:latin typeface="Times New Roman" panose="02020603050405020304" pitchFamily="18" charset="0"/>
                          <a:cs typeface="Times New Roman" panose="02020603050405020304" pitchFamily="18" charset="0"/>
                        </a:rPr>
                        <a:t>14 labs</a:t>
                      </a:r>
                    </a:p>
                  </a:txBody>
                  <a:tcPr/>
                </a:tc>
                <a:extLst>
                  <a:ext uri="{0D108BD9-81ED-4DB2-BD59-A6C34878D82A}">
                    <a16:rowId xmlns:a16="http://schemas.microsoft.com/office/drawing/2014/main" val="47391482"/>
                  </a:ext>
                </a:extLst>
              </a:tr>
              <a:tr h="370840">
                <a:tc>
                  <a:txBody>
                    <a:bodyPr/>
                    <a:lstStyle/>
                    <a:p>
                      <a:pPr marL="0" marR="0" lvl="0" indent="0" algn="l"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ANSI C63.19 (2011)</a:t>
                      </a:r>
                    </a:p>
                  </a:txBody>
                  <a:tcPr/>
                </a:tc>
                <a:tc>
                  <a:txBody>
                    <a:bodyPr/>
                    <a:lstStyle/>
                    <a:p>
                      <a:pPr algn="ctr"/>
                      <a:r>
                        <a:rPr lang="en-US" dirty="0">
                          <a:latin typeface="Times New Roman" panose="02020603050405020304" pitchFamily="18" charset="0"/>
                          <a:cs typeface="Times New Roman" panose="02020603050405020304" pitchFamily="18" charset="0"/>
                        </a:rPr>
                        <a:t>1 lab</a:t>
                      </a:r>
                    </a:p>
                  </a:txBody>
                  <a:tcPr/>
                </a:tc>
                <a:tc>
                  <a:txBody>
                    <a:bodyPr/>
                    <a:lstStyle/>
                    <a:p>
                      <a:pPr algn="ctr"/>
                      <a:r>
                        <a:rPr lang="en-US" dirty="0">
                          <a:latin typeface="Times New Roman" panose="02020603050405020304" pitchFamily="18" charset="0"/>
                          <a:cs typeface="Times New Roman" panose="02020603050405020304" pitchFamily="18" charset="0"/>
                        </a:rPr>
                        <a:t>1 lab</a:t>
                      </a:r>
                    </a:p>
                  </a:txBody>
                  <a:tcPr/>
                </a:tc>
                <a:tc>
                  <a:txBody>
                    <a:bodyPr/>
                    <a:lstStyle/>
                    <a:p>
                      <a:pPr algn="ctr"/>
                      <a:r>
                        <a:rPr lang="en-US" dirty="0">
                          <a:latin typeface="Times New Roman" panose="02020603050405020304" pitchFamily="18" charset="0"/>
                          <a:cs typeface="Times New Roman" panose="02020603050405020304" pitchFamily="18" charset="0"/>
                        </a:rPr>
                        <a:t>1 lab</a:t>
                      </a:r>
                    </a:p>
                  </a:txBody>
                  <a:tcPr/>
                </a:tc>
                <a:extLst>
                  <a:ext uri="{0D108BD9-81ED-4DB2-BD59-A6C34878D82A}">
                    <a16:rowId xmlns:a16="http://schemas.microsoft.com/office/drawing/2014/main" val="1424217117"/>
                  </a:ext>
                </a:extLst>
              </a:tr>
              <a:tr h="370840">
                <a:tc>
                  <a:txBody>
                    <a:bodyPr/>
                    <a:lstStyle/>
                    <a:p>
                      <a:pPr marL="0" marR="0" lvl="0" indent="0" algn="l" defTabSz="75438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ANSI C63.26 (2015)</a:t>
                      </a:r>
                    </a:p>
                  </a:txBody>
                  <a:tcPr/>
                </a:tc>
                <a:tc>
                  <a:txBody>
                    <a:bodyPr/>
                    <a:lstStyle/>
                    <a:p>
                      <a:pPr algn="ctr"/>
                      <a:r>
                        <a:rPr lang="en-US" dirty="0">
                          <a:latin typeface="Times New Roman" panose="02020603050405020304" pitchFamily="18" charset="0"/>
                          <a:cs typeface="Times New Roman" panose="02020603050405020304" pitchFamily="18" charset="0"/>
                        </a:rPr>
                        <a:t>28 labs</a:t>
                      </a:r>
                    </a:p>
                  </a:txBody>
                  <a:tcPr/>
                </a:tc>
                <a:tc>
                  <a:txBody>
                    <a:bodyPr/>
                    <a:lstStyle/>
                    <a:p>
                      <a:pPr algn="ctr"/>
                      <a:r>
                        <a:rPr lang="en-US" dirty="0">
                          <a:latin typeface="Times New Roman" panose="02020603050405020304" pitchFamily="18" charset="0"/>
                          <a:cs typeface="Times New Roman" panose="02020603050405020304" pitchFamily="18" charset="0"/>
                        </a:rPr>
                        <a:t>31 labs</a:t>
                      </a:r>
                    </a:p>
                  </a:txBody>
                  <a:tcPr/>
                </a:tc>
                <a:tc>
                  <a:txBody>
                    <a:bodyPr/>
                    <a:lstStyle/>
                    <a:p>
                      <a:pPr algn="ctr"/>
                      <a:r>
                        <a:rPr lang="en-US" dirty="0">
                          <a:latin typeface="Times New Roman" panose="02020603050405020304" pitchFamily="18" charset="0"/>
                          <a:cs typeface="Times New Roman" panose="02020603050405020304" pitchFamily="18" charset="0"/>
                        </a:rPr>
                        <a:t>24 labs</a:t>
                      </a:r>
                    </a:p>
                  </a:txBody>
                  <a:tcPr/>
                </a:tc>
                <a:extLst>
                  <a:ext uri="{0D108BD9-81ED-4DB2-BD59-A6C34878D82A}">
                    <a16:rowId xmlns:a16="http://schemas.microsoft.com/office/drawing/2014/main" val="1988777670"/>
                  </a:ext>
                </a:extLst>
              </a:tr>
            </a:tbl>
          </a:graphicData>
        </a:graphic>
      </p:graphicFrame>
    </p:spTree>
    <p:extLst>
      <p:ext uri="{BB962C8B-B14F-4D97-AF65-F5344CB8AC3E}">
        <p14:creationId xmlns:p14="http://schemas.microsoft.com/office/powerpoint/2010/main" val="2809959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11A6A-DDD6-EDCE-9F66-B5E101A42DC7}"/>
              </a:ext>
            </a:extLst>
          </p:cNvPr>
          <p:cNvSpPr>
            <a:spLocks noGrp="1"/>
          </p:cNvSpPr>
          <p:nvPr>
            <p:ph type="title"/>
          </p:nvPr>
        </p:nvSpPr>
        <p:spPr/>
        <p:txBody>
          <a:bodyPr/>
          <a:lstStyle/>
          <a:p>
            <a:r>
              <a:rPr lang="en-US" dirty="0"/>
              <a:t>Top Non-conformities to C63 Standards</a:t>
            </a:r>
          </a:p>
        </p:txBody>
      </p:sp>
      <p:sp>
        <p:nvSpPr>
          <p:cNvPr id="4" name="Slide Number Placeholder 3">
            <a:extLst>
              <a:ext uri="{FF2B5EF4-FFF2-40B4-BE49-F238E27FC236}">
                <a16:creationId xmlns:a16="http://schemas.microsoft.com/office/drawing/2014/main" id="{E30B845E-593B-B904-18DA-49C999F67C3B}"/>
              </a:ext>
            </a:extLst>
          </p:cNvPr>
          <p:cNvSpPr>
            <a:spLocks noGrp="1"/>
          </p:cNvSpPr>
          <p:nvPr>
            <p:ph type="sldNum" sz="quarter" idx="12"/>
          </p:nvPr>
        </p:nvSpPr>
        <p:spPr/>
        <p:txBody>
          <a:bodyPr/>
          <a:lstStyle/>
          <a:p>
            <a:pPr>
              <a:defRPr/>
            </a:pPr>
            <a:fld id="{E8E554FD-91C5-464F-96A8-27577E161C13}" type="slidenum">
              <a:rPr lang="en-US" altLang="en-US" smtClean="0"/>
              <a:pPr>
                <a:defRPr/>
              </a:pPr>
              <a:t>4</a:t>
            </a:fld>
            <a:endParaRPr lang="en-US" altLang="en-US"/>
          </a:p>
        </p:txBody>
      </p:sp>
      <p:sp>
        <p:nvSpPr>
          <p:cNvPr id="5" name="Content Placeholder 4">
            <a:extLst>
              <a:ext uri="{FF2B5EF4-FFF2-40B4-BE49-F238E27FC236}">
                <a16:creationId xmlns:a16="http://schemas.microsoft.com/office/drawing/2014/main" id="{5E66244E-3CED-BD72-4767-A7B173788B31}"/>
              </a:ext>
            </a:extLst>
          </p:cNvPr>
          <p:cNvSpPr>
            <a:spLocks noGrp="1"/>
          </p:cNvSpPr>
          <p:nvPr>
            <p:ph idx="1"/>
          </p:nvPr>
        </p:nvSpPr>
        <p:spPr/>
        <p:txBody>
          <a:bodyPr>
            <a:normAutofit fontScale="92500"/>
          </a:bodyPr>
          <a:lstStyle/>
          <a:p>
            <a:pPr marL="0" marR="0" indent="0">
              <a:lnSpc>
                <a:spcPct val="107000"/>
              </a:lnSpc>
              <a:spcBef>
                <a:spcPts val="0"/>
              </a:spcBef>
              <a:spcAft>
                <a:spcPts val="800"/>
              </a:spcAft>
              <a:buNone/>
            </a:pPr>
            <a:r>
              <a:rPr lang="en-US" sz="2200" dirty="0">
                <a:latin typeface="Times New Roman" panose="02020603050405020304" pitchFamily="18" charset="0"/>
                <a:cs typeface="Times New Roman" panose="02020603050405020304" pitchFamily="18" charset="0"/>
              </a:rPr>
              <a:t>1.</a:t>
            </a:r>
            <a:r>
              <a:rPr lang="it-IT" sz="2200"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ANSI C63.4-2014, clause 4.7.3 Antenna calibration</a:t>
            </a:r>
          </a:p>
          <a:p>
            <a:pPr marL="0" marR="0" indent="0">
              <a:lnSpc>
                <a:spcPct val="107000"/>
              </a:lnSpc>
              <a:spcBef>
                <a:spcPts val="0"/>
              </a:spcBef>
              <a:spcAft>
                <a:spcPts val="800"/>
              </a:spcAft>
              <a:buNone/>
            </a:pPr>
            <a:r>
              <a:rPr lang="en-US" sz="2200" dirty="0">
                <a:latin typeface="Times New Roman" panose="02020603050405020304" pitchFamily="18" charset="0"/>
                <a:cs typeface="Times New Roman" panose="02020603050405020304" pitchFamily="18" charset="0"/>
              </a:rPr>
              <a:t>All antennas shall be calibrated in accordance with ANSI C63.5, including antennas used for performing NSA measurements for standard test site validation and alternative test site validation (see 5.4.2) and antennas used for performing SVSWR measurements for test site validation above 1 GHz.</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2.</a:t>
            </a:r>
            <a:r>
              <a:rPr lang="it-IT"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ANSI C63.4:2014, clause 4.2.3C</a:t>
            </a:r>
            <a:endParaRPr lang="it-IT"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No provisions in place to validate that linearity test was performed per the requirement of the standard. </a:t>
            </a:r>
          </a:p>
          <a:p>
            <a:pPr marL="0" indent="0">
              <a:buNone/>
            </a:pPr>
            <a:r>
              <a:rPr lang="en-US" dirty="0">
                <a:latin typeface="Times New Roman" panose="02020603050405020304" pitchFamily="18" charset="0"/>
                <a:cs typeface="Times New Roman" panose="02020603050405020304" pitchFamily="18" charset="0"/>
              </a:rPr>
              <a:t>3. ANSI C63.4-2014, clause 10.2.4	"List of test equipment</a:t>
            </a:r>
          </a:p>
          <a:p>
            <a:pPr marL="0" indent="0">
              <a:buNone/>
            </a:pPr>
            <a:r>
              <a:rPr lang="en-US" dirty="0">
                <a:latin typeface="Times New Roman" panose="02020603050405020304" pitchFamily="18" charset="0"/>
                <a:cs typeface="Times New Roman" panose="02020603050405020304" pitchFamily="18" charset="0"/>
              </a:rPr>
              <a:t>A complete list of all test equipment used shall be included with the test report. The manufacturer’s model and serial numbers, date of last calibration, and calibration interval shall be included. Measurement cable loss, measuring instrument bandwidth and detector function, video bandwidth, if appropriate, and antenna factors shall also be included where applicable."</a:t>
            </a:r>
            <a:endParaRPr lang="en-US" dirty="0"/>
          </a:p>
          <a:p>
            <a:endParaRPr lang="en-US" dirty="0"/>
          </a:p>
        </p:txBody>
      </p:sp>
    </p:spTree>
    <p:extLst>
      <p:ext uri="{BB962C8B-B14F-4D97-AF65-F5344CB8AC3E}">
        <p14:creationId xmlns:p14="http://schemas.microsoft.com/office/powerpoint/2010/main" val="3274281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3A781-3056-CB51-C275-B27E78DD7F39}"/>
              </a:ext>
            </a:extLst>
          </p:cNvPr>
          <p:cNvSpPr>
            <a:spLocks noGrp="1"/>
          </p:cNvSpPr>
          <p:nvPr>
            <p:ph type="title"/>
          </p:nvPr>
        </p:nvSpPr>
        <p:spPr/>
        <p:txBody>
          <a:bodyPr/>
          <a:lstStyle/>
          <a:p>
            <a:r>
              <a:rPr lang="en-US" dirty="0"/>
              <a:t>Top Non-Conformities to 17025</a:t>
            </a:r>
          </a:p>
        </p:txBody>
      </p:sp>
      <p:sp>
        <p:nvSpPr>
          <p:cNvPr id="4" name="Slide Number Placeholder 3">
            <a:extLst>
              <a:ext uri="{FF2B5EF4-FFF2-40B4-BE49-F238E27FC236}">
                <a16:creationId xmlns:a16="http://schemas.microsoft.com/office/drawing/2014/main" id="{6F3BB6FD-0691-F948-6052-A94144A82A7C}"/>
              </a:ext>
            </a:extLst>
          </p:cNvPr>
          <p:cNvSpPr>
            <a:spLocks noGrp="1"/>
          </p:cNvSpPr>
          <p:nvPr>
            <p:ph type="sldNum" sz="quarter" idx="12"/>
          </p:nvPr>
        </p:nvSpPr>
        <p:spPr/>
        <p:txBody>
          <a:bodyPr/>
          <a:lstStyle/>
          <a:p>
            <a:pPr>
              <a:defRPr/>
            </a:pPr>
            <a:fld id="{E8E554FD-91C5-464F-96A8-27577E161C13}" type="slidenum">
              <a:rPr lang="en-US" altLang="en-US" smtClean="0"/>
              <a:pPr>
                <a:defRPr/>
              </a:pPr>
              <a:t>5</a:t>
            </a:fld>
            <a:endParaRPr lang="en-US" altLang="en-US"/>
          </a:p>
        </p:txBody>
      </p:sp>
      <p:sp>
        <p:nvSpPr>
          <p:cNvPr id="6" name="Content Placeholder 5">
            <a:extLst>
              <a:ext uri="{FF2B5EF4-FFF2-40B4-BE49-F238E27FC236}">
                <a16:creationId xmlns:a16="http://schemas.microsoft.com/office/drawing/2014/main" id="{E5968930-EF7E-587F-ACC3-55B31917D3BA}"/>
              </a:ext>
            </a:extLst>
          </p:cNvPr>
          <p:cNvSpPr>
            <a:spLocks noGrp="1"/>
          </p:cNvSpPr>
          <p:nvPr>
            <p:ph idx="1"/>
          </p:nvPr>
        </p:nvSpPr>
        <p:spPr/>
        <p:txBody>
          <a:bodyPr>
            <a:normAutofit/>
          </a:bodyPr>
          <a:lstStyle/>
          <a:p>
            <a:pPr marL="0" indent="0">
              <a:buNone/>
            </a:pPr>
            <a:r>
              <a:rPr lang="en-US" dirty="0">
                <a:latin typeface="Times New Roman" panose="02020603050405020304" pitchFamily="18" charset="0"/>
                <a:cs typeface="Times New Roman" panose="02020603050405020304" pitchFamily="18" charset="0"/>
              </a:rPr>
              <a:t>1. Missing procedures and/or records (6.2.5) </a:t>
            </a:r>
          </a:p>
          <a:p>
            <a:pPr lvl="1"/>
            <a:r>
              <a:rPr lang="en-US" dirty="0">
                <a:latin typeface="Times New Roman" panose="02020603050405020304" pitchFamily="18" charset="0"/>
                <a:cs typeface="Times New Roman" panose="02020603050405020304" pitchFamily="18" charset="0"/>
              </a:rPr>
              <a:t>Determining the competence requirements</a:t>
            </a:r>
          </a:p>
          <a:p>
            <a:pPr lvl="1"/>
            <a:r>
              <a:rPr lang="en-US" dirty="0">
                <a:latin typeface="Times New Roman" panose="02020603050405020304" pitchFamily="18" charset="0"/>
                <a:cs typeface="Times New Roman" panose="02020603050405020304" pitchFamily="18" charset="0"/>
              </a:rPr>
              <a:t>Selection of personnel</a:t>
            </a:r>
          </a:p>
          <a:p>
            <a:pPr lvl="1"/>
            <a:r>
              <a:rPr lang="en-US" dirty="0">
                <a:latin typeface="Times New Roman" panose="02020603050405020304" pitchFamily="18" charset="0"/>
                <a:cs typeface="Times New Roman" panose="02020603050405020304" pitchFamily="18" charset="0"/>
              </a:rPr>
              <a:t>Training of personnel</a:t>
            </a:r>
          </a:p>
          <a:p>
            <a:pPr lvl="1"/>
            <a:r>
              <a:rPr lang="en-US" dirty="0">
                <a:latin typeface="Times New Roman" panose="02020603050405020304" pitchFamily="18" charset="0"/>
                <a:cs typeface="Times New Roman" panose="02020603050405020304" pitchFamily="18" charset="0"/>
              </a:rPr>
              <a:t>Supervision personnel</a:t>
            </a:r>
          </a:p>
          <a:p>
            <a:pPr lvl="1"/>
            <a:r>
              <a:rPr lang="en-US" dirty="0">
                <a:latin typeface="Times New Roman" panose="02020603050405020304" pitchFamily="18" charset="0"/>
                <a:cs typeface="Times New Roman" panose="02020603050405020304" pitchFamily="18" charset="0"/>
              </a:rPr>
              <a:t>Authorization of personnel</a:t>
            </a:r>
          </a:p>
          <a:p>
            <a:pPr lvl="1"/>
            <a:r>
              <a:rPr lang="en-US" dirty="0">
                <a:latin typeface="Times New Roman" panose="02020603050405020304" pitchFamily="18" charset="0"/>
                <a:cs typeface="Times New Roman" panose="02020603050405020304" pitchFamily="18" charset="0"/>
              </a:rPr>
              <a:t>Monitoring competence of personnel</a:t>
            </a:r>
          </a:p>
          <a:p>
            <a:pPr marL="0" indent="0">
              <a:buNone/>
            </a:pPr>
            <a:r>
              <a:rPr lang="en-US" dirty="0">
                <a:latin typeface="Times New Roman" panose="02020603050405020304" pitchFamily="18" charset="0"/>
                <a:cs typeface="Times New Roman" panose="02020603050405020304" pitchFamily="18" charset="0"/>
              </a:rPr>
              <a:t>2. Equipment Records (6.4.13)</a:t>
            </a:r>
          </a:p>
          <a:p>
            <a:pPr marL="0" indent="0">
              <a:buNone/>
            </a:pPr>
            <a:r>
              <a:rPr lang="en-US" dirty="0">
                <a:latin typeface="Times New Roman" panose="02020603050405020304" pitchFamily="18" charset="0"/>
                <a:cs typeface="Times New Roman" panose="02020603050405020304" pitchFamily="18" charset="0"/>
              </a:rPr>
              <a:t>3. Measurement Uncertainty (7.6.1)</a:t>
            </a:r>
          </a:p>
          <a:p>
            <a:pPr marL="0" indent="0">
              <a:buNone/>
            </a:pPr>
            <a:r>
              <a:rPr lang="en-US" dirty="0">
                <a:latin typeface="Times New Roman" panose="02020603050405020304" pitchFamily="18" charset="0"/>
                <a:cs typeface="Times New Roman" panose="02020603050405020304" pitchFamily="18" charset="0"/>
              </a:rPr>
              <a:t>4. Reporting of Results (7.8.1.2)</a:t>
            </a:r>
          </a:p>
          <a:p>
            <a:pPr marL="0" indent="0">
              <a:buNone/>
            </a:pPr>
            <a:r>
              <a:rPr lang="en-US" dirty="0">
                <a:latin typeface="Times New Roman" panose="02020603050405020304" pitchFamily="18" charset="0"/>
                <a:cs typeface="Times New Roman" panose="02020603050405020304" pitchFamily="18" charset="0"/>
              </a:rPr>
              <a:t>5. Common Requirements for Reporting (7.8.2)</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5056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64D31-9959-E73F-AD78-1C1F2C4374E2}"/>
              </a:ext>
            </a:extLst>
          </p:cNvPr>
          <p:cNvSpPr>
            <a:spLocks noGrp="1"/>
          </p:cNvSpPr>
          <p:nvPr>
            <p:ph type="title"/>
          </p:nvPr>
        </p:nvSpPr>
        <p:spPr/>
        <p:txBody>
          <a:bodyPr/>
          <a:lstStyle/>
          <a:p>
            <a:pPr algn="ctr"/>
            <a:r>
              <a:rPr lang="en-US" dirty="0"/>
              <a:t>Summary of Accreditation Schemes</a:t>
            </a:r>
          </a:p>
        </p:txBody>
      </p:sp>
      <p:sp>
        <p:nvSpPr>
          <p:cNvPr id="4" name="Slide Number Placeholder 3">
            <a:extLst>
              <a:ext uri="{FF2B5EF4-FFF2-40B4-BE49-F238E27FC236}">
                <a16:creationId xmlns:a16="http://schemas.microsoft.com/office/drawing/2014/main" id="{2BFEF039-378B-6374-0AC3-A202B5C65B7D}"/>
              </a:ext>
            </a:extLst>
          </p:cNvPr>
          <p:cNvSpPr>
            <a:spLocks noGrp="1"/>
          </p:cNvSpPr>
          <p:nvPr>
            <p:ph type="sldNum" sz="quarter" idx="12"/>
          </p:nvPr>
        </p:nvSpPr>
        <p:spPr/>
        <p:txBody>
          <a:bodyPr/>
          <a:lstStyle/>
          <a:p>
            <a:pPr>
              <a:defRPr/>
            </a:pPr>
            <a:fld id="{E8E554FD-91C5-464F-96A8-27577E161C13}" type="slidenum">
              <a:rPr lang="en-US" altLang="en-US" smtClean="0"/>
              <a:pPr>
                <a:defRPr/>
              </a:pPr>
              <a:t>6</a:t>
            </a:fld>
            <a:endParaRPr lang="en-US" altLang="en-US"/>
          </a:p>
        </p:txBody>
      </p:sp>
      <p:graphicFrame>
        <p:nvGraphicFramePr>
          <p:cNvPr id="7" name="Content Placeholder 6">
            <a:extLst>
              <a:ext uri="{FF2B5EF4-FFF2-40B4-BE49-F238E27FC236}">
                <a16:creationId xmlns:a16="http://schemas.microsoft.com/office/drawing/2014/main" id="{E6DCE6E1-3ADE-4550-F164-C4105574D32A}"/>
              </a:ext>
            </a:extLst>
          </p:cNvPr>
          <p:cNvGraphicFramePr>
            <a:graphicFrameLocks noGrp="1"/>
          </p:cNvGraphicFramePr>
          <p:nvPr>
            <p:ph idx="1"/>
            <p:extLst>
              <p:ext uri="{D42A27DB-BD31-4B8C-83A1-F6EECF244321}">
                <p14:modId xmlns:p14="http://schemas.microsoft.com/office/powerpoint/2010/main" val="3908928040"/>
              </p:ext>
            </p:extLst>
          </p:nvPr>
        </p:nvGraphicFramePr>
        <p:xfrm>
          <a:off x="691514" y="2133600"/>
          <a:ext cx="8071486" cy="4190999"/>
        </p:xfrm>
        <a:graphic>
          <a:graphicData uri="http://schemas.openxmlformats.org/drawingml/2006/table">
            <a:tbl>
              <a:tblPr>
                <a:tableStyleId>{5C22544A-7EE6-4342-B048-85BDC9FD1C3A}</a:tableStyleId>
              </a:tblPr>
              <a:tblGrid>
                <a:gridCol w="952390">
                  <a:extLst>
                    <a:ext uri="{9D8B030D-6E8A-4147-A177-3AD203B41FA5}">
                      <a16:colId xmlns:a16="http://schemas.microsoft.com/office/drawing/2014/main" val="256285985"/>
                    </a:ext>
                  </a:extLst>
                </a:gridCol>
                <a:gridCol w="2373032">
                  <a:extLst>
                    <a:ext uri="{9D8B030D-6E8A-4147-A177-3AD203B41FA5}">
                      <a16:colId xmlns:a16="http://schemas.microsoft.com/office/drawing/2014/main" val="2104287982"/>
                    </a:ext>
                  </a:extLst>
                </a:gridCol>
                <a:gridCol w="2373032">
                  <a:extLst>
                    <a:ext uri="{9D8B030D-6E8A-4147-A177-3AD203B41FA5}">
                      <a16:colId xmlns:a16="http://schemas.microsoft.com/office/drawing/2014/main" val="2984540073"/>
                    </a:ext>
                  </a:extLst>
                </a:gridCol>
                <a:gridCol w="2373032">
                  <a:extLst>
                    <a:ext uri="{9D8B030D-6E8A-4147-A177-3AD203B41FA5}">
                      <a16:colId xmlns:a16="http://schemas.microsoft.com/office/drawing/2014/main" val="1717745168"/>
                    </a:ext>
                  </a:extLst>
                </a:gridCol>
              </a:tblGrid>
              <a:tr h="775960">
                <a:tc>
                  <a:txBody>
                    <a:bodyPr/>
                    <a:lstStyle/>
                    <a:p>
                      <a:pPr algn="ctr" fontAlgn="b"/>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May 2024</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October 2024</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May 2025</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219158"/>
                  </a:ext>
                </a:extLst>
              </a:tr>
              <a:tr h="1087159">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ISO 17025 – ECT Program</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88</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87</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84</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8984828"/>
                  </a:ext>
                </a:extLst>
              </a:tr>
              <a:tr h="775960">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ASCA</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9</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8</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6</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141357"/>
                  </a:ext>
                </a:extLst>
              </a:tr>
              <a:tr h="775960">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ISED</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35</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36</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35</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4492751"/>
                  </a:ext>
                </a:extLst>
              </a:tr>
              <a:tr h="775960">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FCC</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46</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47</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47</a:t>
                      </a:r>
                    </a:p>
                  </a:txBody>
                  <a:tcPr marL="6454" marR="6454" marT="645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4709959"/>
                  </a:ext>
                </a:extLst>
              </a:tr>
            </a:tbl>
          </a:graphicData>
        </a:graphic>
      </p:graphicFrame>
    </p:spTree>
    <p:extLst>
      <p:ext uri="{BB962C8B-B14F-4D97-AF65-F5344CB8AC3E}">
        <p14:creationId xmlns:p14="http://schemas.microsoft.com/office/powerpoint/2010/main" val="1419268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E9878E2F-9094-4F0B-A59B-958C7F311013}"/>
              </a:ext>
            </a:extLst>
          </p:cNvPr>
          <p:cNvSpPr>
            <a:spLocks noGrp="1" noChangeArrowheads="1"/>
          </p:cNvSpPr>
          <p:nvPr>
            <p:ph type="title"/>
          </p:nvPr>
        </p:nvSpPr>
        <p:spPr/>
        <p:txBody>
          <a:bodyPr/>
          <a:lstStyle/>
          <a:p>
            <a:pPr eaLnBrk="1" fontAlgn="auto" hangingPunct="1">
              <a:spcAft>
                <a:spcPts val="0"/>
              </a:spcAft>
              <a:defRPr/>
            </a:pPr>
            <a:r>
              <a:rPr lang="en-US" sz="4400" dirty="0"/>
              <a:t>Contact Information</a:t>
            </a:r>
            <a:endParaRPr lang="en-US" sz="4500" dirty="0">
              <a:solidFill>
                <a:schemeClr val="tx1"/>
              </a:solidFill>
            </a:endParaRPr>
          </a:p>
        </p:txBody>
      </p:sp>
      <p:sp>
        <p:nvSpPr>
          <p:cNvPr id="19459" name="Rectangle 3">
            <a:extLst>
              <a:ext uri="{FF2B5EF4-FFF2-40B4-BE49-F238E27FC236}">
                <a16:creationId xmlns:a16="http://schemas.microsoft.com/office/drawing/2014/main" id="{EF6E4950-1EEF-41F6-B8D2-B83F70FB646C}"/>
              </a:ext>
            </a:extLst>
          </p:cNvPr>
          <p:cNvSpPr>
            <a:spLocks noGrp="1" noChangeArrowheads="1"/>
          </p:cNvSpPr>
          <p:nvPr>
            <p:ph idx="1"/>
          </p:nvPr>
        </p:nvSpPr>
        <p:spPr/>
        <p:txBody>
          <a:bodyPr>
            <a:normAutofit/>
          </a:bodyPr>
          <a:lstStyle/>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NVLAP</a:t>
            </a: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National Institute of Standards and Technology</a:t>
            </a: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100 Bureau Drive Stop 2140</a:t>
            </a: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Gaithersburg, MD 20899-2140</a:t>
            </a:r>
          </a:p>
          <a:p>
            <a:pPr eaLnBrk="1" hangingPunct="1">
              <a:lnSpc>
                <a:spcPct val="80000"/>
              </a:lnSpc>
              <a:defRPr/>
            </a:pPr>
            <a:endParaRPr lang="en-US" altLang="en-US" sz="2000" b="1" dirty="0">
              <a:solidFill>
                <a:schemeClr val="accent1">
                  <a:lumMod val="75000"/>
                </a:schemeClr>
              </a:solidFill>
              <a:latin typeface="Times New Roman" panose="02020603050405020304" pitchFamily="18" charset="0"/>
              <a:cs typeface="Times New Roman" panose="02020603050405020304" pitchFamily="18" charset="0"/>
            </a:endParaRP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Amanda McDonald, ECT Program Management  </a:t>
            </a: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Voice: +1.301.975.5627</a:t>
            </a: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hlinkClick r:id="rId3"/>
              </a:rPr>
              <a:t>Amanda.mcdonald@nist.gov</a:t>
            </a:r>
            <a:endParaRPr lang="en-US" altLang="en-US" sz="2000" b="1" dirty="0">
              <a:solidFill>
                <a:schemeClr val="accent1">
                  <a:lumMod val="75000"/>
                </a:schemeClr>
              </a:solidFill>
              <a:latin typeface="Times New Roman" panose="02020603050405020304" pitchFamily="18" charset="0"/>
              <a:cs typeface="Times New Roman" panose="02020603050405020304" pitchFamily="18" charset="0"/>
            </a:endParaRPr>
          </a:p>
          <a:p>
            <a:pPr eaLnBrk="1" hangingPunct="1">
              <a:lnSpc>
                <a:spcPct val="80000"/>
              </a:lnSpc>
              <a:defRPr/>
            </a:pPr>
            <a:endParaRPr lang="en-US" altLang="en-US" sz="2000" b="1" dirty="0">
              <a:solidFill>
                <a:schemeClr val="accent1">
                  <a:lumMod val="75000"/>
                </a:schemeClr>
              </a:solidFill>
              <a:latin typeface="Times New Roman" panose="02020603050405020304" pitchFamily="18" charset="0"/>
              <a:cs typeface="Times New Roman" panose="02020603050405020304" pitchFamily="18" charset="0"/>
            </a:endParaRPr>
          </a:p>
          <a:p>
            <a:pPr>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Janneth Marcelo, ECT Program Management  </a:t>
            </a:r>
          </a:p>
          <a:p>
            <a:pPr eaLnBrk="1" hangingPunct="1">
              <a:lnSpc>
                <a:spcPct val="80000"/>
              </a:lnSpc>
              <a:defRPr/>
            </a:pPr>
            <a:r>
              <a:rPr lang="en-US" altLang="en-US" sz="2000" b="1" dirty="0">
                <a:solidFill>
                  <a:schemeClr val="accent1">
                    <a:lumMod val="75000"/>
                  </a:schemeClr>
                </a:solidFill>
                <a:latin typeface="Times New Roman" panose="02020603050405020304" pitchFamily="18" charset="0"/>
                <a:cs typeface="Times New Roman" panose="02020603050405020304" pitchFamily="18" charset="0"/>
              </a:rPr>
              <a:t>Voice: +1.301.975.8520</a:t>
            </a:r>
          </a:p>
          <a:p>
            <a:pPr>
              <a:lnSpc>
                <a:spcPct val="80000"/>
              </a:lnSpc>
              <a:defRPr/>
            </a:pPr>
            <a:r>
              <a:rPr lang="en-US" dirty="0">
                <a:latin typeface="Times New Roman" panose="02020603050405020304" pitchFamily="18" charset="0"/>
                <a:cs typeface="Times New Roman" panose="02020603050405020304" pitchFamily="18" charset="0"/>
                <a:hlinkClick r:id="rId4"/>
              </a:rPr>
              <a:t>Janneth.Marcelo@nist.gov</a:t>
            </a:r>
            <a:r>
              <a:rPr lang="en-US" dirty="0">
                <a:latin typeface="Times New Roman" panose="02020603050405020304" pitchFamily="18" charset="0"/>
                <a:cs typeface="Times New Roman" panose="02020603050405020304" pitchFamily="18" charset="0"/>
              </a:rPr>
              <a:t> </a:t>
            </a:r>
          </a:p>
          <a:p>
            <a:pPr eaLnBrk="1" hangingPunct="1">
              <a:lnSpc>
                <a:spcPct val="80000"/>
              </a:lnSpc>
              <a:defRPr/>
            </a:pPr>
            <a:endParaRPr lang="en-US" altLang="en-US" sz="2000" b="1" dirty="0">
              <a:solidFill>
                <a:schemeClr val="accent1">
                  <a:lumMod val="75000"/>
                </a:schemeClr>
              </a:solidFill>
              <a:latin typeface="Times New Roman" panose="02020603050405020304" pitchFamily="18" charset="0"/>
              <a:cs typeface="Times New Roman" panose="02020603050405020304" pitchFamily="18" charset="0"/>
            </a:endParaRPr>
          </a:p>
          <a:p>
            <a:pPr eaLnBrk="1" hangingPunct="1">
              <a:lnSpc>
                <a:spcPct val="80000"/>
              </a:lnSpc>
              <a:defRPr/>
            </a:pPr>
            <a:endParaRPr lang="en-US" altLang="en-US" sz="2000" b="1" dirty="0">
              <a:solidFill>
                <a:schemeClr val="accent1">
                  <a:lumMod val="75000"/>
                </a:schemeClr>
              </a:solidFill>
            </a:endParaRPr>
          </a:p>
          <a:p>
            <a:pPr eaLnBrk="1" hangingPunct="1">
              <a:lnSpc>
                <a:spcPct val="80000"/>
              </a:lnSpc>
              <a:defRPr/>
            </a:pPr>
            <a:endParaRPr lang="en-US" altLang="en-US" sz="2000" b="1" dirty="0">
              <a:solidFill>
                <a:schemeClr val="accent1">
                  <a:lumMod val="75000"/>
                </a:schemeClr>
              </a:solidFill>
            </a:endParaRPr>
          </a:p>
          <a:p>
            <a:pPr marL="153988" indent="0" eaLnBrk="1" hangingPunct="1">
              <a:lnSpc>
                <a:spcPct val="80000"/>
              </a:lnSpc>
              <a:buFont typeface="Wingdings 2" panose="05020102010507070707" pitchFamily="18" charset="2"/>
              <a:buNone/>
              <a:defRPr/>
            </a:pPr>
            <a:endParaRPr lang="en-US" altLang="en-US" sz="2000" dirty="0"/>
          </a:p>
        </p:txBody>
      </p:sp>
      <p:sp>
        <p:nvSpPr>
          <p:cNvPr id="20484" name="Slide Number Placeholder 5">
            <a:extLst>
              <a:ext uri="{FF2B5EF4-FFF2-40B4-BE49-F238E27FC236}">
                <a16:creationId xmlns:a16="http://schemas.microsoft.com/office/drawing/2014/main" id="{4EA163AC-20F0-4010-B0EF-B8CE26843BB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19175">
              <a:spcBef>
                <a:spcPct val="20000"/>
              </a:spcBef>
              <a:buClr>
                <a:srgbClr val="F9F9F9"/>
              </a:buClr>
              <a:buSzPct val="65000"/>
              <a:buFont typeface="Wingdings 2" panose="05020102010507070707" pitchFamily="18" charset="2"/>
              <a:buChar char=""/>
              <a:defRPr sz="3100">
                <a:solidFill>
                  <a:schemeClr val="tx1"/>
                </a:solidFill>
                <a:latin typeface="Book Antiqua" panose="02040602050305030304" pitchFamily="18" charset="0"/>
              </a:defRPr>
            </a:lvl1pPr>
            <a:lvl2pPr marL="742950" indent="-285750" defTabSz="1019175">
              <a:spcBef>
                <a:spcPct val="20000"/>
              </a:spcBef>
              <a:buClr>
                <a:schemeClr val="tx1"/>
              </a:buClr>
              <a:buSzPct val="80000"/>
              <a:buFont typeface="Wingdings 2" panose="05020102010507070707" pitchFamily="18" charset="2"/>
              <a:buChar char=""/>
              <a:defRPr sz="2700">
                <a:solidFill>
                  <a:schemeClr val="tx1"/>
                </a:solidFill>
                <a:latin typeface="Book Antiqua" panose="02040602050305030304" pitchFamily="18" charset="0"/>
              </a:defRPr>
            </a:lvl2pPr>
            <a:lvl3pPr marL="1143000" indent="-228600" defTabSz="1019175">
              <a:spcBef>
                <a:spcPct val="20000"/>
              </a:spcBef>
              <a:buClr>
                <a:schemeClr val="tx1"/>
              </a:buClr>
              <a:buSzPct val="95000"/>
              <a:buFont typeface="Wingdings" panose="05000000000000000000" pitchFamily="2" charset="2"/>
              <a:buChar char=""/>
              <a:defRPr sz="2500">
                <a:solidFill>
                  <a:schemeClr val="tx1"/>
                </a:solidFill>
                <a:latin typeface="Book Antiqua" panose="02040602050305030304" pitchFamily="18" charset="0"/>
              </a:defRPr>
            </a:lvl3pPr>
            <a:lvl4pPr marL="1600200" indent="-228600" defTabSz="1019175">
              <a:spcBef>
                <a:spcPct val="20000"/>
              </a:spcBef>
              <a:buClr>
                <a:schemeClr val="tx1"/>
              </a:buClr>
              <a:buSzPct val="100000"/>
              <a:buFont typeface="Wingdings 3" panose="05040102010807070707" pitchFamily="18" charset="2"/>
              <a:buChar char=""/>
              <a:defRPr sz="2200">
                <a:solidFill>
                  <a:schemeClr val="tx1"/>
                </a:solidFill>
                <a:latin typeface="Book Antiqua" panose="02040602050305030304" pitchFamily="18" charset="0"/>
              </a:defRPr>
            </a:lvl4pPr>
            <a:lvl5pPr marL="2057400" indent="-228600" defTabSz="1019175">
              <a:spcBef>
                <a:spcPct val="20000"/>
              </a:spcBef>
              <a:buClr>
                <a:schemeClr val="tx1"/>
              </a:buClr>
              <a:buFont typeface="Wingdings 2" panose="05020102010507070707" pitchFamily="18" charset="2"/>
              <a:buChar char=""/>
              <a:defRPr sz="2200">
                <a:solidFill>
                  <a:schemeClr val="tx1"/>
                </a:solidFill>
                <a:latin typeface="Book Antiqua" panose="02040602050305030304" pitchFamily="18" charset="0"/>
              </a:defRPr>
            </a:lvl5pPr>
            <a:lvl6pPr marL="25146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6pPr>
            <a:lvl7pPr marL="29718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7pPr>
            <a:lvl8pPr marL="34290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8pPr>
            <a:lvl9pPr marL="3886200" indent="-228600" defTabSz="1019175" eaLnBrk="0" fontAlgn="base" hangingPunct="0">
              <a:spcBef>
                <a:spcPct val="20000"/>
              </a:spcBef>
              <a:spcAft>
                <a:spcPct val="0"/>
              </a:spcAft>
              <a:buClr>
                <a:schemeClr val="tx1"/>
              </a:buClr>
              <a:buFont typeface="Wingdings 2" panose="05020102010507070707" pitchFamily="18" charset="2"/>
              <a:buChar char=""/>
              <a:defRPr sz="2200">
                <a:solidFill>
                  <a:schemeClr val="tx1"/>
                </a:solidFill>
                <a:latin typeface="Book Antiqua" panose="02040602050305030304" pitchFamily="18" charset="0"/>
              </a:defRPr>
            </a:lvl9pPr>
          </a:lstStyle>
          <a:p>
            <a:pPr>
              <a:spcBef>
                <a:spcPct val="0"/>
              </a:spcBef>
              <a:buClrTx/>
              <a:buSzTx/>
              <a:buFontTx/>
              <a:buNone/>
            </a:pPr>
            <a:fld id="{E7AF3D31-1A10-47F7-9086-3B662E8191B2}" type="slidenum">
              <a:rPr lang="en-US" altLang="en-US" sz="1300" smtClean="0">
                <a:latin typeface="Arial" panose="020B0604020202020204" pitchFamily="34" charset="0"/>
              </a:rPr>
              <a:pPr>
                <a:spcBef>
                  <a:spcPct val="0"/>
                </a:spcBef>
                <a:buClrTx/>
                <a:buSzTx/>
                <a:buFontTx/>
                <a:buNone/>
              </a:pPr>
              <a:t>7</a:t>
            </a:fld>
            <a:endParaRPr lang="en-US" altLang="en-US" sz="130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NVLAPtemplate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VLAPtemplate2.potx  -  Read-Only" id="{EC12E28F-8D86-45FF-956D-D2646B51DDAF}" vid="{AED9BE7D-8A44-427E-BCDF-DF368F5D2C3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NVLAPtemplate2</Template>
  <TotalTime>16873</TotalTime>
  <Words>463</Words>
  <Application>Microsoft Office PowerPoint</Application>
  <PresentationFormat>Custom</PresentationFormat>
  <Paragraphs>103</Paragraphs>
  <Slides>7</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0</vt:i4>
      </vt:variant>
      <vt:variant>
        <vt:lpstr>Slide Titles</vt:lpstr>
      </vt:variant>
      <vt:variant>
        <vt:i4>7</vt:i4>
      </vt:variant>
    </vt:vector>
  </HeadingPairs>
  <TitlesOfParts>
    <vt:vector size="16" baseType="lpstr">
      <vt:lpstr>Arial</vt:lpstr>
      <vt:lpstr>Calibri</vt:lpstr>
      <vt:lpstr>Franklin Gothic Book</vt:lpstr>
      <vt:lpstr>Franklin Gothic Medium</vt:lpstr>
      <vt:lpstr>Monotype Sorts</vt:lpstr>
      <vt:lpstr>Symbol</vt:lpstr>
      <vt:lpstr>Times New Roman</vt:lpstr>
      <vt:lpstr>Wingdings 2</vt:lpstr>
      <vt:lpstr>NVLAPtemplate2</vt:lpstr>
      <vt:lpstr>PowerPoint Presentation</vt:lpstr>
      <vt:lpstr>Overview</vt:lpstr>
      <vt:lpstr>Number of organizations accredited to C63 standards </vt:lpstr>
      <vt:lpstr>Top Non-conformities to C63 Standards</vt:lpstr>
      <vt:lpstr>Top Non-Conformities to 17025</vt:lpstr>
      <vt:lpstr>Summary of Accreditation Schemes</vt:lpstr>
      <vt:lpstr>Contact Information</vt:lpstr>
    </vt:vector>
  </TitlesOfParts>
  <Company>NIST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James</dc:creator>
  <cp:lastModifiedBy>McDonald, Amanda H. (Fed)</cp:lastModifiedBy>
  <cp:revision>402</cp:revision>
  <cp:lastPrinted>2011-08-10T15:40:37Z</cp:lastPrinted>
  <dcterms:created xsi:type="dcterms:W3CDTF">1998-10-14T15:00:19Z</dcterms:created>
  <dcterms:modified xsi:type="dcterms:W3CDTF">2025-05-07T13:21:20Z</dcterms:modified>
</cp:coreProperties>
</file>