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60" r:id="rId2"/>
    <p:sldId id="314" r:id="rId3"/>
    <p:sldId id="301" r:id="rId4"/>
    <p:sldId id="302" r:id="rId5"/>
    <p:sldId id="285" r:id="rId6"/>
    <p:sldId id="311" r:id="rId7"/>
    <p:sldId id="317" r:id="rId8"/>
    <p:sldId id="321" r:id="rId9"/>
    <p:sldId id="297" r:id="rId10"/>
    <p:sldId id="322" r:id="rId11"/>
    <p:sldId id="298" r:id="rId12"/>
    <p:sldId id="318" r:id="rId13"/>
    <p:sldId id="319" r:id="rId14"/>
    <p:sldId id="320" r:id="rId15"/>
    <p:sldId id="300" r:id="rId16"/>
    <p:sldId id="310" r:id="rId17"/>
    <p:sldId id="289" r:id="rId18"/>
    <p:sldId id="294" r:id="rId19"/>
  </p:sldIdLst>
  <p:sldSz cx="9144000" cy="6858000" type="screen4x3"/>
  <p:notesSz cx="6858000" cy="9144000"/>
  <p:defaultTextStyle>
    <a:defPPr>
      <a:defRPr lang="en-US"/>
    </a:defPPr>
    <a:lvl1pPr algn="l" rtl="0" fontAlgn="base">
      <a:spcBef>
        <a:spcPct val="0"/>
      </a:spcBef>
      <a:spcAft>
        <a:spcPct val="0"/>
      </a:spcAft>
      <a:defRPr sz="10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000"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000"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000"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000" b="1" kern="1200">
        <a:solidFill>
          <a:schemeClr val="tx1"/>
        </a:solidFill>
        <a:latin typeface="Arial" panose="020B0604020202020204" pitchFamily="34" charset="0"/>
        <a:ea typeface="+mn-ea"/>
        <a:cs typeface="+mn-cs"/>
      </a:defRPr>
    </a:lvl5pPr>
    <a:lvl6pPr marL="2286000" algn="l" defTabSz="914400" rtl="0" eaLnBrk="1" latinLnBrk="0" hangingPunct="1">
      <a:defRPr sz="1000" b="1" kern="1200">
        <a:solidFill>
          <a:schemeClr val="tx1"/>
        </a:solidFill>
        <a:latin typeface="Arial" panose="020B0604020202020204" pitchFamily="34" charset="0"/>
        <a:ea typeface="+mn-ea"/>
        <a:cs typeface="+mn-cs"/>
      </a:defRPr>
    </a:lvl6pPr>
    <a:lvl7pPr marL="2743200" algn="l" defTabSz="914400" rtl="0" eaLnBrk="1" latinLnBrk="0" hangingPunct="1">
      <a:defRPr sz="1000" b="1" kern="1200">
        <a:solidFill>
          <a:schemeClr val="tx1"/>
        </a:solidFill>
        <a:latin typeface="Arial" panose="020B0604020202020204" pitchFamily="34" charset="0"/>
        <a:ea typeface="+mn-ea"/>
        <a:cs typeface="+mn-cs"/>
      </a:defRPr>
    </a:lvl7pPr>
    <a:lvl8pPr marL="3200400" algn="l" defTabSz="914400" rtl="0" eaLnBrk="1" latinLnBrk="0" hangingPunct="1">
      <a:defRPr sz="1000" b="1" kern="1200">
        <a:solidFill>
          <a:schemeClr val="tx1"/>
        </a:solidFill>
        <a:latin typeface="Arial" panose="020B0604020202020204" pitchFamily="34" charset="0"/>
        <a:ea typeface="+mn-ea"/>
        <a:cs typeface="+mn-cs"/>
      </a:defRPr>
    </a:lvl8pPr>
    <a:lvl9pPr marL="3657600" algn="l" defTabSz="914400" rtl="0" eaLnBrk="1" latinLnBrk="0" hangingPunct="1">
      <a:defRPr sz="10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89EEDE-7299-4780-85CC-0FF49572D9E5}" v="13" dt="2023-05-12T14:49:19.2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788" autoAdjust="0"/>
  </p:normalViewPr>
  <p:slideViewPr>
    <p:cSldViewPr>
      <p:cViewPr varScale="1">
        <p:scale>
          <a:sx n="101" d="100"/>
          <a:sy n="101" d="100"/>
        </p:scale>
        <p:origin x="191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lisi, Bob" userId="9f53dbf0-15f7-40f2-9a14-0541e38895de" providerId="ADAL" clId="{6689EEDE-7299-4780-85CC-0FF49572D9E5}"/>
    <pc:docChg chg="undo custSel addSld delSld modSld">
      <pc:chgData name="Delisi, Bob" userId="9f53dbf0-15f7-40f2-9a14-0541e38895de" providerId="ADAL" clId="{6689EEDE-7299-4780-85CC-0FF49572D9E5}" dt="2023-05-12T14:49:19.201" v="653"/>
      <pc:docMkLst>
        <pc:docMk/>
      </pc:docMkLst>
      <pc:sldChg chg="modSp mod">
        <pc:chgData name="Delisi, Bob" userId="9f53dbf0-15f7-40f2-9a14-0541e38895de" providerId="ADAL" clId="{6689EEDE-7299-4780-85CC-0FF49572D9E5}" dt="2023-05-11T16:40:07.021" v="3" actId="20577"/>
        <pc:sldMkLst>
          <pc:docMk/>
          <pc:sldMk cId="0" sldId="260"/>
        </pc:sldMkLst>
        <pc:spChg chg="mod">
          <ac:chgData name="Delisi, Bob" userId="9f53dbf0-15f7-40f2-9a14-0541e38895de" providerId="ADAL" clId="{6689EEDE-7299-4780-85CC-0FF49572D9E5}" dt="2023-05-11T16:40:07.021" v="3" actId="20577"/>
          <ac:spMkLst>
            <pc:docMk/>
            <pc:sldMk cId="0" sldId="260"/>
            <ac:spMk id="2054" creationId="{58452DD6-2DB5-410B-8C41-6B42BE2A4445}"/>
          </ac:spMkLst>
        </pc:spChg>
      </pc:sldChg>
      <pc:sldChg chg="addSp delSp modSp mod">
        <pc:chgData name="Delisi, Bob" userId="9f53dbf0-15f7-40f2-9a14-0541e38895de" providerId="ADAL" clId="{6689EEDE-7299-4780-85CC-0FF49572D9E5}" dt="2023-05-11T16:55:13.259" v="307" actId="478"/>
        <pc:sldMkLst>
          <pc:docMk/>
          <pc:sldMk cId="0" sldId="285"/>
        </pc:sldMkLst>
        <pc:spChg chg="mod">
          <ac:chgData name="Delisi, Bob" userId="9f53dbf0-15f7-40f2-9a14-0541e38895de" providerId="ADAL" clId="{6689EEDE-7299-4780-85CC-0FF49572D9E5}" dt="2023-05-11T16:55:11.458" v="306" actId="21"/>
          <ac:spMkLst>
            <pc:docMk/>
            <pc:sldMk cId="0" sldId="285"/>
            <ac:spMk id="7175" creationId="{EF384099-6419-42B7-8C89-8E8EFD06616F}"/>
          </ac:spMkLst>
        </pc:spChg>
        <pc:graphicFrameChg chg="del">
          <ac:chgData name="Delisi, Bob" userId="9f53dbf0-15f7-40f2-9a14-0541e38895de" providerId="ADAL" clId="{6689EEDE-7299-4780-85CC-0FF49572D9E5}" dt="2023-05-11T16:44:02.358" v="28" actId="478"/>
          <ac:graphicFrameMkLst>
            <pc:docMk/>
            <pc:sldMk cId="0" sldId="285"/>
            <ac:graphicFrameMk id="2" creationId="{FB021BFC-CC9D-4586-899A-7D90064EE3B0}"/>
          </ac:graphicFrameMkLst>
        </pc:graphicFrameChg>
        <pc:graphicFrameChg chg="add del mod">
          <ac:chgData name="Delisi, Bob" userId="9f53dbf0-15f7-40f2-9a14-0541e38895de" providerId="ADAL" clId="{6689EEDE-7299-4780-85CC-0FF49572D9E5}" dt="2023-05-11T16:55:13.259" v="307" actId="478"/>
          <ac:graphicFrameMkLst>
            <pc:docMk/>
            <pc:sldMk cId="0" sldId="285"/>
            <ac:graphicFrameMk id="3" creationId="{561D4B1C-B4B7-9470-DA69-A53537D648AA}"/>
          </ac:graphicFrameMkLst>
        </pc:graphicFrameChg>
      </pc:sldChg>
      <pc:sldChg chg="modSp mod">
        <pc:chgData name="Delisi, Bob" userId="9f53dbf0-15f7-40f2-9a14-0541e38895de" providerId="ADAL" clId="{6689EEDE-7299-4780-85CC-0FF49572D9E5}" dt="2023-05-11T18:10:44.328" v="618" actId="6549"/>
        <pc:sldMkLst>
          <pc:docMk/>
          <pc:sldMk cId="0" sldId="289"/>
        </pc:sldMkLst>
        <pc:spChg chg="mod">
          <ac:chgData name="Delisi, Bob" userId="9f53dbf0-15f7-40f2-9a14-0541e38895de" providerId="ADAL" clId="{6689EEDE-7299-4780-85CC-0FF49572D9E5}" dt="2023-05-11T18:10:44.328" v="618" actId="6549"/>
          <ac:spMkLst>
            <pc:docMk/>
            <pc:sldMk cId="0" sldId="289"/>
            <ac:spMk id="3078" creationId="{8B4F2750-7581-4546-9F62-E6A78A48FFAE}"/>
          </ac:spMkLst>
        </pc:spChg>
      </pc:sldChg>
      <pc:sldChg chg="addSp delSp modSp mod">
        <pc:chgData name="Delisi, Bob" userId="9f53dbf0-15f7-40f2-9a14-0541e38895de" providerId="ADAL" clId="{6689EEDE-7299-4780-85CC-0FF49572D9E5}" dt="2023-05-11T16:40:53.846" v="6" actId="14100"/>
        <pc:sldMkLst>
          <pc:docMk/>
          <pc:sldMk cId="0" sldId="294"/>
        </pc:sldMkLst>
        <pc:spChg chg="add mod">
          <ac:chgData name="Delisi, Bob" userId="9f53dbf0-15f7-40f2-9a14-0541e38895de" providerId="ADAL" clId="{6689EEDE-7299-4780-85CC-0FF49572D9E5}" dt="2023-05-11T16:40:53.846" v="6" actId="14100"/>
          <ac:spMkLst>
            <pc:docMk/>
            <pc:sldMk cId="0" sldId="294"/>
            <ac:spMk id="4" creationId="{32A0E29C-7465-716E-7496-791E9FC9D2DF}"/>
          </ac:spMkLst>
        </pc:spChg>
        <pc:graphicFrameChg chg="add mod">
          <ac:chgData name="Delisi, Bob" userId="9f53dbf0-15f7-40f2-9a14-0541e38895de" providerId="ADAL" clId="{6689EEDE-7299-4780-85CC-0FF49572D9E5}" dt="2023-05-11T16:40:53.846" v="6" actId="14100"/>
          <ac:graphicFrameMkLst>
            <pc:docMk/>
            <pc:sldMk cId="0" sldId="294"/>
            <ac:graphicFrameMk id="2" creationId="{7F58F9D8-1651-6EEF-7837-4CCC7DD83F70}"/>
          </ac:graphicFrameMkLst>
        </pc:graphicFrameChg>
        <pc:graphicFrameChg chg="del">
          <ac:chgData name="Delisi, Bob" userId="9f53dbf0-15f7-40f2-9a14-0541e38895de" providerId="ADAL" clId="{6689EEDE-7299-4780-85CC-0FF49572D9E5}" dt="2023-05-11T16:40:14.796" v="4" actId="478"/>
          <ac:graphicFrameMkLst>
            <pc:docMk/>
            <pc:sldMk cId="0" sldId="294"/>
            <ac:graphicFrameMk id="3" creationId="{102524AF-2960-4E25-82BF-ACA69826AC62}"/>
          </ac:graphicFrameMkLst>
        </pc:graphicFrameChg>
      </pc:sldChg>
      <pc:sldChg chg="modSp mod">
        <pc:chgData name="Delisi, Bob" userId="9f53dbf0-15f7-40f2-9a14-0541e38895de" providerId="ADAL" clId="{6689EEDE-7299-4780-85CC-0FF49572D9E5}" dt="2023-05-11T16:58:08.648" v="352" actId="12"/>
        <pc:sldMkLst>
          <pc:docMk/>
          <pc:sldMk cId="0" sldId="297"/>
        </pc:sldMkLst>
        <pc:spChg chg="mod">
          <ac:chgData name="Delisi, Bob" userId="9f53dbf0-15f7-40f2-9a14-0541e38895de" providerId="ADAL" clId="{6689EEDE-7299-4780-85CC-0FF49572D9E5}" dt="2023-05-11T16:58:08.648" v="352" actId="12"/>
          <ac:spMkLst>
            <pc:docMk/>
            <pc:sldMk cId="0" sldId="297"/>
            <ac:spMk id="8199" creationId="{ADFE1A7F-93B2-40FB-BE68-84FE7AD8D6A4}"/>
          </ac:spMkLst>
        </pc:spChg>
      </pc:sldChg>
      <pc:sldChg chg="addSp modSp mod">
        <pc:chgData name="Delisi, Bob" userId="9f53dbf0-15f7-40f2-9a14-0541e38895de" providerId="ADAL" clId="{6689EEDE-7299-4780-85CC-0FF49572D9E5}" dt="2023-05-11T18:12:51.714" v="642" actId="179"/>
        <pc:sldMkLst>
          <pc:docMk/>
          <pc:sldMk cId="0" sldId="298"/>
        </pc:sldMkLst>
        <pc:spChg chg="add mod">
          <ac:chgData name="Delisi, Bob" userId="9f53dbf0-15f7-40f2-9a14-0541e38895de" providerId="ADAL" clId="{6689EEDE-7299-4780-85CC-0FF49572D9E5}" dt="2023-05-11T18:12:51.714" v="642" actId="179"/>
          <ac:spMkLst>
            <pc:docMk/>
            <pc:sldMk cId="0" sldId="298"/>
            <ac:spMk id="2" creationId="{4093BD75-8F8D-0427-A05A-5C730F033739}"/>
          </ac:spMkLst>
        </pc:spChg>
        <pc:spChg chg="mod">
          <ac:chgData name="Delisi, Bob" userId="9f53dbf0-15f7-40f2-9a14-0541e38895de" providerId="ADAL" clId="{6689EEDE-7299-4780-85CC-0FF49572D9E5}" dt="2023-05-11T18:12:17.814" v="634" actId="12"/>
          <ac:spMkLst>
            <pc:docMk/>
            <pc:sldMk cId="0" sldId="298"/>
            <ac:spMk id="9223" creationId="{6909DD82-225E-4A54-A06F-91871549A70A}"/>
          </ac:spMkLst>
        </pc:spChg>
      </pc:sldChg>
      <pc:sldChg chg="modSp mod">
        <pc:chgData name="Delisi, Bob" userId="9f53dbf0-15f7-40f2-9a14-0541e38895de" providerId="ADAL" clId="{6689EEDE-7299-4780-85CC-0FF49572D9E5}" dt="2023-05-11T18:14:23.292" v="649" actId="255"/>
        <pc:sldMkLst>
          <pc:docMk/>
          <pc:sldMk cId="0" sldId="300"/>
        </pc:sldMkLst>
        <pc:spChg chg="mod">
          <ac:chgData name="Delisi, Bob" userId="9f53dbf0-15f7-40f2-9a14-0541e38895de" providerId="ADAL" clId="{6689EEDE-7299-4780-85CC-0FF49572D9E5}" dt="2023-05-11T18:14:23.292" v="649" actId="255"/>
          <ac:spMkLst>
            <pc:docMk/>
            <pc:sldMk cId="0" sldId="300"/>
            <ac:spMk id="11271" creationId="{0F29F46F-7131-4E46-89D2-660C0047C23C}"/>
          </ac:spMkLst>
        </pc:spChg>
      </pc:sldChg>
      <pc:sldChg chg="modSp mod">
        <pc:chgData name="Delisi, Bob" userId="9f53dbf0-15f7-40f2-9a14-0541e38895de" providerId="ADAL" clId="{6689EEDE-7299-4780-85CC-0FF49572D9E5}" dt="2023-05-11T16:41:55.159" v="9"/>
        <pc:sldMkLst>
          <pc:docMk/>
          <pc:sldMk cId="3054908656" sldId="302"/>
        </pc:sldMkLst>
        <pc:spChg chg="mod">
          <ac:chgData name="Delisi, Bob" userId="9f53dbf0-15f7-40f2-9a14-0541e38895de" providerId="ADAL" clId="{6689EEDE-7299-4780-85CC-0FF49572D9E5}" dt="2023-05-11T16:41:55.159" v="9"/>
          <ac:spMkLst>
            <pc:docMk/>
            <pc:sldMk cId="3054908656" sldId="302"/>
            <ac:spMk id="4" creationId="{03DC3A9D-3548-4493-8FB7-41AE640C3349}"/>
          </ac:spMkLst>
        </pc:spChg>
      </pc:sldChg>
      <pc:sldChg chg="del">
        <pc:chgData name="Delisi, Bob" userId="9f53dbf0-15f7-40f2-9a14-0541e38895de" providerId="ADAL" clId="{6689EEDE-7299-4780-85CC-0FF49572D9E5}" dt="2023-05-11T18:14:36.960" v="650" actId="47"/>
        <pc:sldMkLst>
          <pc:docMk/>
          <pc:sldMk cId="708139879" sldId="309"/>
        </pc:sldMkLst>
      </pc:sldChg>
      <pc:sldChg chg="modSp mod">
        <pc:chgData name="Delisi, Bob" userId="9f53dbf0-15f7-40f2-9a14-0541e38895de" providerId="ADAL" clId="{6689EEDE-7299-4780-85CC-0FF49572D9E5}" dt="2023-05-12T02:10:06.681" v="652" actId="207"/>
        <pc:sldMkLst>
          <pc:docMk/>
          <pc:sldMk cId="3363689923" sldId="310"/>
        </pc:sldMkLst>
        <pc:spChg chg="mod">
          <ac:chgData name="Delisi, Bob" userId="9f53dbf0-15f7-40f2-9a14-0541e38895de" providerId="ADAL" clId="{6689EEDE-7299-4780-85CC-0FF49572D9E5}" dt="2023-05-12T02:10:06.681" v="652" actId="207"/>
          <ac:spMkLst>
            <pc:docMk/>
            <pc:sldMk cId="3363689923" sldId="310"/>
            <ac:spMk id="9" creationId="{180A91E9-0300-4CBB-913A-B5C28DBF17F2}"/>
          </ac:spMkLst>
        </pc:spChg>
      </pc:sldChg>
      <pc:sldChg chg="modSp add mod">
        <pc:chgData name="Delisi, Bob" userId="9f53dbf0-15f7-40f2-9a14-0541e38895de" providerId="ADAL" clId="{6689EEDE-7299-4780-85CC-0FF49572D9E5}" dt="2023-05-12T14:49:19.201" v="653"/>
        <pc:sldMkLst>
          <pc:docMk/>
          <pc:sldMk cId="851834293" sldId="311"/>
        </pc:sldMkLst>
        <pc:spChg chg="mod">
          <ac:chgData name="Delisi, Bob" userId="9f53dbf0-15f7-40f2-9a14-0541e38895de" providerId="ADAL" clId="{6689EEDE-7299-4780-85CC-0FF49572D9E5}" dt="2023-05-11T16:55:32.458" v="325" actId="113"/>
          <ac:spMkLst>
            <pc:docMk/>
            <pc:sldMk cId="851834293" sldId="311"/>
            <ac:spMk id="7175" creationId="{EF384099-6419-42B7-8C89-8E8EFD06616F}"/>
          </ac:spMkLst>
        </pc:spChg>
        <pc:graphicFrameChg chg="mod">
          <ac:chgData name="Delisi, Bob" userId="9f53dbf0-15f7-40f2-9a14-0541e38895de" providerId="ADAL" clId="{6689EEDE-7299-4780-85CC-0FF49572D9E5}" dt="2023-05-12T14:49:19.201" v="653"/>
          <ac:graphicFrameMkLst>
            <pc:docMk/>
            <pc:sldMk cId="851834293" sldId="311"/>
            <ac:graphicFrameMk id="3" creationId="{561D4B1C-B4B7-9470-DA69-A53537D648AA}"/>
          </ac:graphicFrameMkLst>
        </pc:graphicFrameChg>
      </pc:sldChg>
      <pc:sldChg chg="del">
        <pc:chgData name="Delisi, Bob" userId="9f53dbf0-15f7-40f2-9a14-0541e38895de" providerId="ADAL" clId="{6689EEDE-7299-4780-85CC-0FF49572D9E5}" dt="2023-05-11T16:45:31.523" v="234" actId="47"/>
        <pc:sldMkLst>
          <pc:docMk/>
          <pc:sldMk cId="1249574311" sldId="311"/>
        </pc:sldMkLst>
      </pc:sldChg>
      <pc:sldChg chg="modSp add mod">
        <pc:chgData name="Delisi, Bob" userId="9f53dbf0-15f7-40f2-9a14-0541e38895de" providerId="ADAL" clId="{6689EEDE-7299-4780-85CC-0FF49572D9E5}" dt="2023-05-11T18:11:44.159" v="631" actId="403"/>
        <pc:sldMkLst>
          <pc:docMk/>
          <pc:sldMk cId="3232643446" sldId="312"/>
        </pc:sldMkLst>
        <pc:spChg chg="mod">
          <ac:chgData name="Delisi, Bob" userId="9f53dbf0-15f7-40f2-9a14-0541e38895de" providerId="ADAL" clId="{6689EEDE-7299-4780-85CC-0FF49572D9E5}" dt="2023-05-11T18:11:44.159" v="631" actId="403"/>
          <ac:spMkLst>
            <pc:docMk/>
            <pc:sldMk cId="3232643446" sldId="312"/>
            <ac:spMk id="8199" creationId="{ADFE1A7F-93B2-40FB-BE68-84FE7AD8D6A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4650AB25-4E37-40D6-8A1D-160A78560AF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pPr>
              <a:defRPr/>
            </a:pPr>
            <a:endParaRPr lang="en-US"/>
          </a:p>
        </p:txBody>
      </p:sp>
      <p:sp>
        <p:nvSpPr>
          <p:cNvPr id="35843" name="Rectangle 3">
            <a:extLst>
              <a:ext uri="{FF2B5EF4-FFF2-40B4-BE49-F238E27FC236}">
                <a16:creationId xmlns:a16="http://schemas.microsoft.com/office/drawing/2014/main" id="{299803EA-F5F3-40F5-B50A-F0AEE7875ACB}"/>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n-US"/>
          </a:p>
        </p:txBody>
      </p:sp>
      <p:sp>
        <p:nvSpPr>
          <p:cNvPr id="35844" name="Rectangle 4">
            <a:extLst>
              <a:ext uri="{FF2B5EF4-FFF2-40B4-BE49-F238E27FC236}">
                <a16:creationId xmlns:a16="http://schemas.microsoft.com/office/drawing/2014/main" id="{E8764BEC-561F-4164-AC78-ABF4ADBB9FD2}"/>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pPr>
              <a:defRPr/>
            </a:pPr>
            <a:endParaRPr lang="en-US"/>
          </a:p>
        </p:txBody>
      </p:sp>
      <p:sp>
        <p:nvSpPr>
          <p:cNvPr id="35845" name="Rectangle 5">
            <a:extLst>
              <a:ext uri="{FF2B5EF4-FFF2-40B4-BE49-F238E27FC236}">
                <a16:creationId xmlns:a16="http://schemas.microsoft.com/office/drawing/2014/main" id="{139B7875-74CE-4672-8D4E-BD90EB3FAB16}"/>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812A930B-FE41-4F4A-ACDF-1E10E485922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56D8BD34-54CD-4A73-A0DB-28E1D42DDE4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pPr>
              <a:defRPr/>
            </a:pPr>
            <a:endParaRPr lang="en-US"/>
          </a:p>
        </p:txBody>
      </p:sp>
      <p:sp>
        <p:nvSpPr>
          <p:cNvPr id="32771" name="Rectangle 3">
            <a:extLst>
              <a:ext uri="{FF2B5EF4-FFF2-40B4-BE49-F238E27FC236}">
                <a16:creationId xmlns:a16="http://schemas.microsoft.com/office/drawing/2014/main" id="{07AB65D2-8723-4C76-9E74-36B78B1D02CB}"/>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n-US"/>
          </a:p>
        </p:txBody>
      </p:sp>
      <p:sp>
        <p:nvSpPr>
          <p:cNvPr id="12292" name="Rectangle 4">
            <a:extLst>
              <a:ext uri="{FF2B5EF4-FFF2-40B4-BE49-F238E27FC236}">
                <a16:creationId xmlns:a16="http://schemas.microsoft.com/office/drawing/2014/main" id="{E01D025C-E3B1-4292-888F-2522328B7A3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2A3C0308-074D-49A1-A58B-F381C00C5690}"/>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2774" name="Rectangle 6">
            <a:extLst>
              <a:ext uri="{FF2B5EF4-FFF2-40B4-BE49-F238E27FC236}">
                <a16:creationId xmlns:a16="http://schemas.microsoft.com/office/drawing/2014/main" id="{4AD0DE9E-0F9F-4D5B-9541-E93B025B4E15}"/>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pPr>
              <a:defRPr/>
            </a:pPr>
            <a:endParaRPr lang="en-US"/>
          </a:p>
        </p:txBody>
      </p:sp>
      <p:sp>
        <p:nvSpPr>
          <p:cNvPr id="32775" name="Rectangle 7">
            <a:extLst>
              <a:ext uri="{FF2B5EF4-FFF2-40B4-BE49-F238E27FC236}">
                <a16:creationId xmlns:a16="http://schemas.microsoft.com/office/drawing/2014/main" id="{75EEB68C-BA58-4DA4-9700-CB15FFDDD4B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C9584EA-CD6C-4C68-AA8D-9DE9F164E98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42AC0B11-BFAE-45ED-8252-CA7F168B3512}"/>
              </a:ext>
            </a:extLst>
          </p:cNvPr>
          <p:cNvSpPr>
            <a:spLocks noGrp="1" noRot="1" noChangeAspect="1" noChangeArrowheads="1" noTextEdit="1"/>
          </p:cNvSpPr>
          <p:nvPr>
            <p:ph type="sldImg"/>
          </p:nvPr>
        </p:nvSpPr>
        <p:spPr>
          <a:ln/>
        </p:spPr>
      </p:sp>
      <p:sp>
        <p:nvSpPr>
          <p:cNvPr id="13315" name="Rectangle 3">
            <a:extLst>
              <a:ext uri="{FF2B5EF4-FFF2-40B4-BE49-F238E27FC236}">
                <a16:creationId xmlns:a16="http://schemas.microsoft.com/office/drawing/2014/main" id="{CCFAC234-A3A4-4A4D-BB18-6EFB142F82A4}"/>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C8A31F2-FDB7-425E-B471-905D0A228CBE}"/>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8E94B722-240A-4968-8D70-8E416B4DA81C}"/>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C8A31F2-FDB7-425E-B471-905D0A228CBE}"/>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8E94B722-240A-4968-8D70-8E416B4DA81C}"/>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805443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C8A31F2-FDB7-425E-B471-905D0A228CBE}"/>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8E94B722-240A-4968-8D70-8E416B4DA81C}"/>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839874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76846-7772-47E0-BDF1-62982084841A}"/>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288EAADB-88D7-F485-9E06-4EECDBD5C3C9}"/>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168733C1-CB16-2D09-D447-4FB04E329AC0}"/>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621651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E2949180-E23B-4301-8BC0-56415D9A6DE1}"/>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4E344369-0FFA-40E3-9DAE-C7758C998646}"/>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372F3-6792-6CEB-2E45-B0B6F72C295A}"/>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09D07C47-5BE1-5538-18A3-227BC50C1B93}"/>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707F8444-02EA-E5D5-5F81-E4D3D46D41A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149611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CDEC1A02-F355-4632-B08F-EB78FDF0C3B9}"/>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AADA47DB-FC02-44B1-8DD2-682CC4D6647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3C9E0-67D7-8588-3165-6E00E515A91B}"/>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FE8EB92C-55E1-5E20-AE45-6B7E0E41A46F}"/>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CBB600C5-3B7A-C88A-88D2-A7F2C7CFD604}"/>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438421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C95AD-994F-D7E2-FA90-D3A662D0BFDC}"/>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6FBF2C95-164C-9A4A-709C-E46002DC2FA8}"/>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E9F94E3A-3B90-EA78-0603-1C4131396AFA}"/>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60819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C6BE1-60C2-7E0F-E494-D741D011DE72}"/>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0565EB3C-06C2-E806-E0C8-930117120749}"/>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B91276FE-CB66-B553-2338-8A0B742DBE71}"/>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311162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57E2A86-690F-43C9-9B2F-D940017D546F}"/>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666C9354-5741-4D6A-A9DC-29759F61D7BE}"/>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57E2A86-690F-43C9-9B2F-D940017D546F}"/>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666C9354-5741-4D6A-A9DC-29759F61D7BE}"/>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379365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777FACBC-1D61-417B-8373-87F13D474607}"/>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0B19299A-FC03-4EE7-83A5-588AEF16D0D7}"/>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6212307-7444-4002-AA6F-4B4121FEAFD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498F9DB-C857-4A9D-B75C-FD1644611C9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1043113-E671-4170-A7C0-7132FB882D6B}"/>
              </a:ext>
            </a:extLst>
          </p:cNvPr>
          <p:cNvSpPr>
            <a:spLocks noGrp="1" noChangeArrowheads="1"/>
          </p:cNvSpPr>
          <p:nvPr>
            <p:ph type="sldNum" sz="quarter" idx="12"/>
          </p:nvPr>
        </p:nvSpPr>
        <p:spPr>
          <a:ln/>
        </p:spPr>
        <p:txBody>
          <a:bodyPr/>
          <a:lstStyle>
            <a:lvl1pPr>
              <a:defRPr/>
            </a:lvl1pPr>
          </a:lstStyle>
          <a:p>
            <a:fld id="{5CD3764D-0CE3-4831-BC11-C3BC57E6A26E}" type="slidenum">
              <a:rPr lang="en-US" altLang="en-US"/>
              <a:pPr/>
              <a:t>‹#›</a:t>
            </a:fld>
            <a:endParaRPr lang="en-US" altLang="en-US"/>
          </a:p>
        </p:txBody>
      </p:sp>
    </p:spTree>
    <p:extLst>
      <p:ext uri="{BB962C8B-B14F-4D97-AF65-F5344CB8AC3E}">
        <p14:creationId xmlns:p14="http://schemas.microsoft.com/office/powerpoint/2010/main" val="3887555417"/>
      </p:ext>
    </p:extLst>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CC1C1B3-1AB6-430E-8094-60ED1C6CB4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1460CA-C839-4B58-81C6-B9ED56FE09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713527B-9454-4FD5-97A9-7E0AD064C75E}"/>
              </a:ext>
            </a:extLst>
          </p:cNvPr>
          <p:cNvSpPr>
            <a:spLocks noGrp="1" noChangeArrowheads="1"/>
          </p:cNvSpPr>
          <p:nvPr>
            <p:ph type="sldNum" sz="quarter" idx="12"/>
          </p:nvPr>
        </p:nvSpPr>
        <p:spPr>
          <a:ln/>
        </p:spPr>
        <p:txBody>
          <a:bodyPr/>
          <a:lstStyle>
            <a:lvl1pPr>
              <a:defRPr/>
            </a:lvl1pPr>
          </a:lstStyle>
          <a:p>
            <a:fld id="{9F86417A-8344-45EE-B652-EA7CAEC6B5C9}" type="slidenum">
              <a:rPr lang="en-US" altLang="en-US"/>
              <a:pPr/>
              <a:t>‹#›</a:t>
            </a:fld>
            <a:endParaRPr lang="en-US" altLang="en-US"/>
          </a:p>
        </p:txBody>
      </p:sp>
    </p:spTree>
    <p:extLst>
      <p:ext uri="{BB962C8B-B14F-4D97-AF65-F5344CB8AC3E}">
        <p14:creationId xmlns:p14="http://schemas.microsoft.com/office/powerpoint/2010/main" val="569450455"/>
      </p:ext>
    </p:extLst>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0924F10-44B6-4FF1-96E6-561C837A6D0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6CA46EC-0A52-429D-BD35-0D304E3031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1CA6E78-63DF-46F7-B1A4-4B1808102EB3}"/>
              </a:ext>
            </a:extLst>
          </p:cNvPr>
          <p:cNvSpPr>
            <a:spLocks noGrp="1" noChangeArrowheads="1"/>
          </p:cNvSpPr>
          <p:nvPr>
            <p:ph type="sldNum" sz="quarter" idx="12"/>
          </p:nvPr>
        </p:nvSpPr>
        <p:spPr>
          <a:ln/>
        </p:spPr>
        <p:txBody>
          <a:bodyPr/>
          <a:lstStyle>
            <a:lvl1pPr>
              <a:defRPr/>
            </a:lvl1pPr>
          </a:lstStyle>
          <a:p>
            <a:fld id="{9C6F4074-2ED2-4F3A-8E13-93B66ACD83B3}" type="slidenum">
              <a:rPr lang="en-US" altLang="en-US"/>
              <a:pPr/>
              <a:t>‹#›</a:t>
            </a:fld>
            <a:endParaRPr lang="en-US" altLang="en-US"/>
          </a:p>
        </p:txBody>
      </p:sp>
    </p:spTree>
    <p:extLst>
      <p:ext uri="{BB962C8B-B14F-4D97-AF65-F5344CB8AC3E}">
        <p14:creationId xmlns:p14="http://schemas.microsoft.com/office/powerpoint/2010/main" val="2329139680"/>
      </p:ext>
    </p:extLst>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C83D4A8-43B8-41CD-BE9E-31ACFEFE51E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F1D3E95-BB9C-4805-B2A0-B6A335B5671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7C24F6C-5502-48C4-99CB-0180991BF70C}"/>
              </a:ext>
            </a:extLst>
          </p:cNvPr>
          <p:cNvSpPr>
            <a:spLocks noGrp="1" noChangeArrowheads="1"/>
          </p:cNvSpPr>
          <p:nvPr>
            <p:ph type="sldNum" sz="quarter" idx="12"/>
          </p:nvPr>
        </p:nvSpPr>
        <p:spPr>
          <a:ln/>
        </p:spPr>
        <p:txBody>
          <a:bodyPr/>
          <a:lstStyle>
            <a:lvl1pPr>
              <a:defRPr/>
            </a:lvl1pPr>
          </a:lstStyle>
          <a:p>
            <a:fld id="{C6AA8888-CCAC-4C33-80C9-E95EE02FDF45}" type="slidenum">
              <a:rPr lang="en-US" altLang="en-US"/>
              <a:pPr/>
              <a:t>‹#›</a:t>
            </a:fld>
            <a:endParaRPr lang="en-US" altLang="en-US"/>
          </a:p>
        </p:txBody>
      </p:sp>
    </p:spTree>
    <p:extLst>
      <p:ext uri="{BB962C8B-B14F-4D97-AF65-F5344CB8AC3E}">
        <p14:creationId xmlns:p14="http://schemas.microsoft.com/office/powerpoint/2010/main" val="1435414730"/>
      </p:ext>
    </p:extLst>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F43C843-48ED-43BA-A811-110B31311FE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2674063-779C-4230-AA82-C3CC369F0CF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05E8639-CA76-4C0F-97BA-FE20F70B160B}"/>
              </a:ext>
            </a:extLst>
          </p:cNvPr>
          <p:cNvSpPr>
            <a:spLocks noGrp="1" noChangeArrowheads="1"/>
          </p:cNvSpPr>
          <p:nvPr>
            <p:ph type="sldNum" sz="quarter" idx="12"/>
          </p:nvPr>
        </p:nvSpPr>
        <p:spPr>
          <a:ln/>
        </p:spPr>
        <p:txBody>
          <a:bodyPr/>
          <a:lstStyle>
            <a:lvl1pPr>
              <a:defRPr/>
            </a:lvl1pPr>
          </a:lstStyle>
          <a:p>
            <a:fld id="{8E5CF03D-0BD1-462E-8903-A0AC08F16AD9}" type="slidenum">
              <a:rPr lang="en-US" altLang="en-US"/>
              <a:pPr/>
              <a:t>‹#›</a:t>
            </a:fld>
            <a:endParaRPr lang="en-US" altLang="en-US"/>
          </a:p>
        </p:txBody>
      </p:sp>
    </p:spTree>
    <p:extLst>
      <p:ext uri="{BB962C8B-B14F-4D97-AF65-F5344CB8AC3E}">
        <p14:creationId xmlns:p14="http://schemas.microsoft.com/office/powerpoint/2010/main" val="109038737"/>
      </p:ext>
    </p:extLst>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8F452E5-B9E4-412F-BE11-88E79158BF5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905DD0F-D109-45D0-B6CA-E9287E0A29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3B47DFE-451E-4203-9697-A38D8F89CCD6}"/>
              </a:ext>
            </a:extLst>
          </p:cNvPr>
          <p:cNvSpPr>
            <a:spLocks noGrp="1" noChangeArrowheads="1"/>
          </p:cNvSpPr>
          <p:nvPr>
            <p:ph type="sldNum" sz="quarter" idx="12"/>
          </p:nvPr>
        </p:nvSpPr>
        <p:spPr>
          <a:ln/>
        </p:spPr>
        <p:txBody>
          <a:bodyPr/>
          <a:lstStyle>
            <a:lvl1pPr>
              <a:defRPr/>
            </a:lvl1pPr>
          </a:lstStyle>
          <a:p>
            <a:fld id="{D6A076FB-8C9F-4D81-90E5-0C019712A3B2}" type="slidenum">
              <a:rPr lang="en-US" altLang="en-US"/>
              <a:pPr/>
              <a:t>‹#›</a:t>
            </a:fld>
            <a:endParaRPr lang="en-US" altLang="en-US"/>
          </a:p>
        </p:txBody>
      </p:sp>
    </p:spTree>
    <p:extLst>
      <p:ext uri="{BB962C8B-B14F-4D97-AF65-F5344CB8AC3E}">
        <p14:creationId xmlns:p14="http://schemas.microsoft.com/office/powerpoint/2010/main" val="1415060144"/>
      </p:ext>
    </p:extLst>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0F07E38-112A-4014-AC74-B73A92CA619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80A10FF-771B-4EDB-9A01-D7F1039A25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B0BB6BA-B5F8-4F5D-BBB0-01D776484808}"/>
              </a:ext>
            </a:extLst>
          </p:cNvPr>
          <p:cNvSpPr>
            <a:spLocks noGrp="1" noChangeArrowheads="1"/>
          </p:cNvSpPr>
          <p:nvPr>
            <p:ph type="sldNum" sz="quarter" idx="12"/>
          </p:nvPr>
        </p:nvSpPr>
        <p:spPr>
          <a:ln/>
        </p:spPr>
        <p:txBody>
          <a:bodyPr/>
          <a:lstStyle>
            <a:lvl1pPr>
              <a:defRPr/>
            </a:lvl1pPr>
          </a:lstStyle>
          <a:p>
            <a:fld id="{3CF51076-2773-4006-AAA8-5EBE8CE81057}" type="slidenum">
              <a:rPr lang="en-US" altLang="en-US"/>
              <a:pPr/>
              <a:t>‹#›</a:t>
            </a:fld>
            <a:endParaRPr lang="en-US" altLang="en-US"/>
          </a:p>
        </p:txBody>
      </p:sp>
    </p:spTree>
    <p:extLst>
      <p:ext uri="{BB962C8B-B14F-4D97-AF65-F5344CB8AC3E}">
        <p14:creationId xmlns:p14="http://schemas.microsoft.com/office/powerpoint/2010/main" val="3671120438"/>
      </p:ext>
    </p:extLst>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22490DF-E8CC-4518-8B5D-0FF27FABFA7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3DF46D8-7824-48FF-9424-04E5C95EB2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52849AF-8DEF-4333-B36F-2CCA38C3CB91}"/>
              </a:ext>
            </a:extLst>
          </p:cNvPr>
          <p:cNvSpPr>
            <a:spLocks noGrp="1" noChangeArrowheads="1"/>
          </p:cNvSpPr>
          <p:nvPr>
            <p:ph type="sldNum" sz="quarter" idx="12"/>
          </p:nvPr>
        </p:nvSpPr>
        <p:spPr>
          <a:ln/>
        </p:spPr>
        <p:txBody>
          <a:bodyPr/>
          <a:lstStyle>
            <a:lvl1pPr>
              <a:defRPr/>
            </a:lvl1pPr>
          </a:lstStyle>
          <a:p>
            <a:fld id="{3AEE1CEE-3462-4947-BDDA-57101EDF30CE}" type="slidenum">
              <a:rPr lang="en-US" altLang="en-US"/>
              <a:pPr/>
              <a:t>‹#›</a:t>
            </a:fld>
            <a:endParaRPr lang="en-US" altLang="en-US"/>
          </a:p>
        </p:txBody>
      </p:sp>
    </p:spTree>
    <p:extLst>
      <p:ext uri="{BB962C8B-B14F-4D97-AF65-F5344CB8AC3E}">
        <p14:creationId xmlns:p14="http://schemas.microsoft.com/office/powerpoint/2010/main" val="2491533373"/>
      </p:ext>
    </p:extLst>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71249C2-FD09-4E6E-A355-38537D9968A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72C5885-5FE7-44A8-81EF-94330262FCD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5F81A2C-86A7-4811-911F-59B06C7459B5}"/>
              </a:ext>
            </a:extLst>
          </p:cNvPr>
          <p:cNvSpPr>
            <a:spLocks noGrp="1" noChangeArrowheads="1"/>
          </p:cNvSpPr>
          <p:nvPr>
            <p:ph type="sldNum" sz="quarter" idx="12"/>
          </p:nvPr>
        </p:nvSpPr>
        <p:spPr>
          <a:ln/>
        </p:spPr>
        <p:txBody>
          <a:bodyPr/>
          <a:lstStyle>
            <a:lvl1pPr>
              <a:defRPr/>
            </a:lvl1pPr>
          </a:lstStyle>
          <a:p>
            <a:fld id="{EF5347F0-594D-4F42-B75D-24CB526F23E0}" type="slidenum">
              <a:rPr lang="en-US" altLang="en-US"/>
              <a:pPr/>
              <a:t>‹#›</a:t>
            </a:fld>
            <a:endParaRPr lang="en-US" altLang="en-US"/>
          </a:p>
        </p:txBody>
      </p:sp>
    </p:spTree>
    <p:extLst>
      <p:ext uri="{BB962C8B-B14F-4D97-AF65-F5344CB8AC3E}">
        <p14:creationId xmlns:p14="http://schemas.microsoft.com/office/powerpoint/2010/main" val="4052237259"/>
      </p:ext>
    </p:extLst>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9E6ACBA-FD51-44B8-8A7D-099FEBB0EB7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F33C9FE-C09C-4528-B84C-C87924A7960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456FB70-11AE-4C03-9EDB-C3721EAFA1F6}"/>
              </a:ext>
            </a:extLst>
          </p:cNvPr>
          <p:cNvSpPr>
            <a:spLocks noGrp="1" noChangeArrowheads="1"/>
          </p:cNvSpPr>
          <p:nvPr>
            <p:ph type="sldNum" sz="quarter" idx="12"/>
          </p:nvPr>
        </p:nvSpPr>
        <p:spPr>
          <a:ln/>
        </p:spPr>
        <p:txBody>
          <a:bodyPr/>
          <a:lstStyle>
            <a:lvl1pPr>
              <a:defRPr/>
            </a:lvl1pPr>
          </a:lstStyle>
          <a:p>
            <a:fld id="{9B028B96-D772-4803-B05C-1A98AC92F999}" type="slidenum">
              <a:rPr lang="en-US" altLang="en-US"/>
              <a:pPr/>
              <a:t>‹#›</a:t>
            </a:fld>
            <a:endParaRPr lang="en-US" altLang="en-US"/>
          </a:p>
        </p:txBody>
      </p:sp>
    </p:spTree>
    <p:extLst>
      <p:ext uri="{BB962C8B-B14F-4D97-AF65-F5344CB8AC3E}">
        <p14:creationId xmlns:p14="http://schemas.microsoft.com/office/powerpoint/2010/main" val="993323655"/>
      </p:ext>
    </p:extLst>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BB5642-9AFD-44E0-BDA6-7352DA675CC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7561E33-A513-4EDA-8CE9-6B216B6841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BD52BC4-1C39-4CDE-BE78-5FBE73D4160D}"/>
              </a:ext>
            </a:extLst>
          </p:cNvPr>
          <p:cNvSpPr>
            <a:spLocks noGrp="1" noChangeArrowheads="1"/>
          </p:cNvSpPr>
          <p:nvPr>
            <p:ph type="sldNum" sz="quarter" idx="12"/>
          </p:nvPr>
        </p:nvSpPr>
        <p:spPr>
          <a:ln/>
        </p:spPr>
        <p:txBody>
          <a:bodyPr/>
          <a:lstStyle>
            <a:lvl1pPr>
              <a:defRPr/>
            </a:lvl1pPr>
          </a:lstStyle>
          <a:p>
            <a:fld id="{98A88808-52E7-4050-AAB1-172ECB07DD56}" type="slidenum">
              <a:rPr lang="en-US" altLang="en-US"/>
              <a:pPr/>
              <a:t>‹#›</a:t>
            </a:fld>
            <a:endParaRPr lang="en-US" altLang="en-US"/>
          </a:p>
        </p:txBody>
      </p:sp>
    </p:spTree>
    <p:extLst>
      <p:ext uri="{BB962C8B-B14F-4D97-AF65-F5344CB8AC3E}">
        <p14:creationId xmlns:p14="http://schemas.microsoft.com/office/powerpoint/2010/main" val="842239960"/>
      </p:ext>
    </p:extLst>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362EFA5-334A-4924-A7BF-13F27F84C51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796D3FB-CEE5-48B8-A3C3-52BC34E8B8C8}"/>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05BA1C9-E759-418F-B819-E262DAC3D803}"/>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Arial" charset="0"/>
              </a:defRPr>
            </a:lvl1pPr>
          </a:lstStyle>
          <a:p>
            <a:pPr>
              <a:defRPr/>
            </a:pPr>
            <a:endParaRPr lang="en-US"/>
          </a:p>
        </p:txBody>
      </p:sp>
      <p:sp>
        <p:nvSpPr>
          <p:cNvPr id="1029" name="Rectangle 5">
            <a:extLst>
              <a:ext uri="{FF2B5EF4-FFF2-40B4-BE49-F238E27FC236}">
                <a16:creationId xmlns:a16="http://schemas.microsoft.com/office/drawing/2014/main" id="{DBE0749D-F254-4428-A4DE-8D4E530DC5A6}"/>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Arial" charset="0"/>
              </a:defRPr>
            </a:lvl1pPr>
          </a:lstStyle>
          <a:p>
            <a:pPr>
              <a:defRPr/>
            </a:pPr>
            <a:endParaRPr lang="en-US"/>
          </a:p>
        </p:txBody>
      </p:sp>
      <p:sp>
        <p:nvSpPr>
          <p:cNvPr id="1030" name="Rectangle 6">
            <a:extLst>
              <a:ext uri="{FF2B5EF4-FFF2-40B4-BE49-F238E27FC236}">
                <a16:creationId xmlns:a16="http://schemas.microsoft.com/office/drawing/2014/main" id="{0E631124-1D57-422F-A3C9-A48A6EB2CA00}"/>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fld id="{DD76BB71-C120-4585-91AD-82587CA02DB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hyperlink" Target="http://www.c63.org/documents/rosters_public/roster_public.htm#Coder_Jason" TargetMode="External"/><Relationship Id="rId13" Type="http://schemas.openxmlformats.org/officeDocument/2006/relationships/hyperlink" Target="http://www.c63.org/documents/rosters_public/roster_public.htm#Graff_William" TargetMode="External"/><Relationship Id="rId18" Type="http://schemas.openxmlformats.org/officeDocument/2006/relationships/hyperlink" Target="http://www.c63.org/documents/rosters_public/roster_public.htm#Klinger_Jeff" TargetMode="External"/><Relationship Id="rId26" Type="http://schemas.openxmlformats.org/officeDocument/2006/relationships/hyperlink" Target="http://www.c63.org/documents/rosters_public/roster_public.htm#Royer_Tim" TargetMode="External"/><Relationship Id="rId3" Type="http://schemas.openxmlformats.org/officeDocument/2006/relationships/hyperlink" Target="http://www.c63.org/documents/rosters_public/roster_public.htm#Abbondante_Nicholas" TargetMode="External"/><Relationship Id="rId21" Type="http://schemas.openxmlformats.org/officeDocument/2006/relationships/hyperlink" Target="mailto:edmund_c_lee@apple.com" TargetMode="External"/><Relationship Id="rId7" Type="http://schemas.openxmlformats.org/officeDocument/2006/relationships/hyperlink" Target="http://www.c63.org/documents/rosters_public/roster_public.htm#Chen_Zhong" TargetMode="External"/><Relationship Id="rId12" Type="http://schemas.openxmlformats.org/officeDocument/2006/relationships/hyperlink" Target="mailto:jonas.friden@ericsson.com" TargetMode="External"/><Relationship Id="rId17" Type="http://schemas.openxmlformats.org/officeDocument/2006/relationships/hyperlink" Target="mailto:nic.johnson@cpt.eurofinseu.com" TargetMode="External"/><Relationship Id="rId25" Type="http://schemas.openxmlformats.org/officeDocument/2006/relationships/hyperlink" Target="mailto:dan.pino@element.com" TargetMode="External"/><Relationship Id="rId2" Type="http://schemas.openxmlformats.org/officeDocument/2006/relationships/image" Target="../media/image1.png"/><Relationship Id="rId16" Type="http://schemas.openxmlformats.org/officeDocument/2006/relationships/hyperlink" Target="http://www.c63.org/documents/rosters_public/roster_public.htm#House_Jody" TargetMode="External"/><Relationship Id="rId20" Type="http://schemas.openxmlformats.org/officeDocument/2006/relationships/hyperlink" Target="http://www.c63.org/documents/rosters_public/roster_public.htm#Kramer_Doug" TargetMode="External"/><Relationship Id="rId29" Type="http://schemas.openxmlformats.org/officeDocument/2006/relationships/hyperlink" Target="http://www.c63.org/documents/rosters_public/roster_public.htm#Skoglund_Kenth" TargetMode="External"/><Relationship Id="rId1" Type="http://schemas.openxmlformats.org/officeDocument/2006/relationships/slideLayout" Target="../slideLayouts/slideLayout6.xml"/><Relationship Id="rId6" Type="http://schemas.openxmlformats.org/officeDocument/2006/relationships/hyperlink" Target="http://www.c63.org/documents/rosters_public/roster_public.htm#Chamberlain_David" TargetMode="External"/><Relationship Id="rId11" Type="http://schemas.openxmlformats.org/officeDocument/2006/relationships/hyperlink" Target="mailto:Angel.Escamilla@element.com" TargetMode="External"/><Relationship Id="rId24" Type="http://schemas.openxmlformats.org/officeDocument/2006/relationships/hyperlink" Target="http://www.c63.org/documents/rosters_public/roster_public.htm#Nixon_Jason" TargetMode="External"/><Relationship Id="rId5" Type="http://schemas.openxmlformats.org/officeDocument/2006/relationships/hyperlink" Target="http://www.c63.org/documents/rosters_public/roster_public.htm#Case_Dave" TargetMode="External"/><Relationship Id="rId15" Type="http://schemas.openxmlformats.org/officeDocument/2006/relationships/hyperlink" Target="http://www.c63.org/documents/rosters_public/roster_public.htm#Hoolihan_Dan" TargetMode="External"/><Relationship Id="rId23" Type="http://schemas.openxmlformats.org/officeDocument/2006/relationships/hyperlink" Target="mailto:n.molaei@gmail.com" TargetMode="External"/><Relationship Id="rId28" Type="http://schemas.openxmlformats.org/officeDocument/2006/relationships/hyperlink" Target="mailto:denys.shumakov@ised-isde.gc.ca" TargetMode="External"/><Relationship Id="rId10" Type="http://schemas.openxmlformats.org/officeDocument/2006/relationships/hyperlink" Target="mailto:William.Elliott@tuvsud.com" TargetMode="External"/><Relationship Id="rId19" Type="http://schemas.openxmlformats.org/officeDocument/2006/relationships/hyperlink" Target="mailto:bill.koerner@keysight.com" TargetMode="External"/><Relationship Id="rId31" Type="http://schemas.openxmlformats.org/officeDocument/2006/relationships/hyperlink" Target="http://www.c63.org/documents/rosters_public/roster_public.htm#Zimmerman_Dave" TargetMode="External"/><Relationship Id="rId4" Type="http://schemas.openxmlformats.org/officeDocument/2006/relationships/hyperlink" Target="http://www.c63.org/documents/rosters_public/roster_public.htm#Antola_Michael" TargetMode="External"/><Relationship Id="rId9" Type="http://schemas.openxmlformats.org/officeDocument/2006/relationships/hyperlink" Target="http://www.c63.org/documents/rosters_public/roster_public.htm#DeLisi_Bob" TargetMode="External"/><Relationship Id="rId14" Type="http://schemas.openxmlformats.org/officeDocument/2006/relationships/hyperlink" Target="http://www.c63.org/documents/rosters_public/roster_public.htm#Hodes_Harry" TargetMode="External"/><Relationship Id="rId22" Type="http://schemas.openxmlformats.org/officeDocument/2006/relationships/hyperlink" Target="mailto:ernesto.mendoza@signify.com" TargetMode="External"/><Relationship Id="rId27" Type="http://schemas.openxmlformats.org/officeDocument/2006/relationships/hyperlink" Target="mailto:pmohamed@cisco.com" TargetMode="External"/><Relationship Id="rId30" Type="http://schemas.openxmlformats.org/officeDocument/2006/relationships/hyperlink" Target="mailto:kendall.zerman@son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laceholder 4">
            <a:extLst>
              <a:ext uri="{FF2B5EF4-FFF2-40B4-BE49-F238E27FC236}">
                <a16:creationId xmlns:a16="http://schemas.microsoft.com/office/drawing/2014/main" id="{2493A830-DCD9-4EF6-BB88-61FE336850EB}"/>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8A7BB702-1F23-4C2C-AD9C-2ACA5CE61EC6}" type="slidenum">
              <a:rPr lang="en-US" altLang="en-US" sz="1400"/>
              <a:pPr eaLnBrk="1" hangingPunct="1">
                <a:spcBef>
                  <a:spcPct val="0"/>
                </a:spcBef>
                <a:buFontTx/>
                <a:buNone/>
              </a:pPr>
              <a:t>1</a:t>
            </a:fld>
            <a:endParaRPr lang="en-US" altLang="en-US" sz="1400"/>
          </a:p>
        </p:txBody>
      </p:sp>
      <p:sp>
        <p:nvSpPr>
          <p:cNvPr id="2051" name="Rectangle 2">
            <a:extLst>
              <a:ext uri="{FF2B5EF4-FFF2-40B4-BE49-F238E27FC236}">
                <a16:creationId xmlns:a16="http://schemas.microsoft.com/office/drawing/2014/main" id="{A6199434-C08C-4501-B761-15220B28C015}"/>
              </a:ext>
            </a:extLst>
          </p:cNvPr>
          <p:cNvSpPr>
            <a:spLocks noGrp="1" noChangeArrowheads="1"/>
          </p:cNvSpPr>
          <p:nvPr>
            <p:ph type="title"/>
          </p:nvPr>
        </p:nvSpPr>
        <p:spPr>
          <a:xfrm>
            <a:off x="1905000" y="76200"/>
            <a:ext cx="7239000" cy="1143000"/>
          </a:xfrm>
        </p:spPr>
        <p:txBody>
          <a:bodyPr/>
          <a:lstStyle/>
          <a:p>
            <a:pPr eaLnBrk="1" hangingPunct="1"/>
            <a:r>
              <a:rPr lang="en-US" altLang="en-US" sz="3200" b="1" dirty="0"/>
              <a:t>Accredited Standards Committee </a:t>
            </a:r>
            <a:br>
              <a:rPr lang="en-US" altLang="en-US" sz="3200" b="1" dirty="0"/>
            </a:br>
            <a:r>
              <a:rPr lang="en-US" altLang="en-US" sz="3200" b="1" dirty="0"/>
              <a:t>C63</a:t>
            </a:r>
            <a:r>
              <a:rPr lang="en-US" altLang="en-US" sz="3200" b="1" baseline="30000" dirty="0"/>
              <a:t>®</a:t>
            </a:r>
            <a:r>
              <a:rPr lang="en-US" altLang="en-US" sz="3200" b="1" dirty="0"/>
              <a:t> - EMC</a:t>
            </a:r>
            <a:r>
              <a:rPr lang="en-US" altLang="en-US" sz="3200" dirty="0"/>
              <a:t> </a:t>
            </a:r>
          </a:p>
        </p:txBody>
      </p:sp>
      <p:pic>
        <p:nvPicPr>
          <p:cNvPr id="2052" name="Picture 4">
            <a:extLst>
              <a:ext uri="{FF2B5EF4-FFF2-40B4-BE49-F238E27FC236}">
                <a16:creationId xmlns:a16="http://schemas.microsoft.com/office/drawing/2014/main" id="{0594DE26-8D56-45DF-857A-9F0A0C0B62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3" name="Text Box 6">
            <a:extLst>
              <a:ext uri="{FF2B5EF4-FFF2-40B4-BE49-F238E27FC236}">
                <a16:creationId xmlns:a16="http://schemas.microsoft.com/office/drawing/2014/main" id="{9B4844F9-7532-4104-AF95-BF01710578AA}"/>
              </a:ext>
            </a:extLst>
          </p:cNvPr>
          <p:cNvSpPr txBox="1">
            <a:spLocks noChangeArrowheads="1"/>
          </p:cNvSpPr>
          <p:nvPr/>
        </p:nvSpPr>
        <p:spPr bwMode="auto">
          <a:xfrm>
            <a:off x="0" y="2362200"/>
            <a:ext cx="91440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4000" dirty="0"/>
              <a:t>Subcommittee 4</a:t>
            </a:r>
          </a:p>
          <a:p>
            <a:pPr algn="ctr" eaLnBrk="1" hangingPunct="1">
              <a:spcBef>
                <a:spcPct val="50000"/>
              </a:spcBef>
              <a:buFontTx/>
              <a:buNone/>
            </a:pPr>
            <a:r>
              <a:rPr lang="en-US" sz="4000" dirty="0">
                <a:effectLst/>
              </a:rPr>
              <a:t>Wireless and ISM equipment measurements </a:t>
            </a:r>
            <a:endParaRPr lang="en-US" altLang="en-US" sz="4000" dirty="0"/>
          </a:p>
        </p:txBody>
      </p:sp>
      <p:sp>
        <p:nvSpPr>
          <p:cNvPr id="2054" name="Text Box 7">
            <a:extLst>
              <a:ext uri="{FF2B5EF4-FFF2-40B4-BE49-F238E27FC236}">
                <a16:creationId xmlns:a16="http://schemas.microsoft.com/office/drawing/2014/main" id="{58452DD6-2DB5-410B-8C41-6B42BE2A4445}"/>
              </a:ext>
            </a:extLst>
          </p:cNvPr>
          <p:cNvSpPr txBox="1">
            <a:spLocks noChangeArrowheads="1"/>
          </p:cNvSpPr>
          <p:nvPr/>
        </p:nvSpPr>
        <p:spPr bwMode="auto">
          <a:xfrm>
            <a:off x="0" y="4800600"/>
            <a:ext cx="9144000" cy="163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dirty="0"/>
              <a:t>Nicholas Abbondante</a:t>
            </a:r>
          </a:p>
          <a:p>
            <a:pPr algn="ctr" eaLnBrk="1" hangingPunct="1">
              <a:spcBef>
                <a:spcPct val="50000"/>
              </a:spcBef>
              <a:buFontTx/>
              <a:buNone/>
            </a:pPr>
            <a:r>
              <a:rPr lang="en-US" altLang="en-US" sz="2400" b="0" dirty="0"/>
              <a:t>Chair</a:t>
            </a:r>
          </a:p>
          <a:p>
            <a:pPr algn="ctr" eaLnBrk="1" hangingPunct="1">
              <a:spcBef>
                <a:spcPct val="50000"/>
              </a:spcBef>
              <a:buFontTx/>
              <a:buNone/>
            </a:pPr>
            <a:r>
              <a:rPr lang="en-US" altLang="en-US" sz="2400" b="0" dirty="0"/>
              <a:t>October 22</a:t>
            </a:r>
            <a:r>
              <a:rPr lang="en-US" altLang="en-US" sz="2400" b="0" baseline="30000" dirty="0"/>
              <a:t>nd</a:t>
            </a:r>
            <a:r>
              <a:rPr lang="en-US" altLang="en-US" sz="2400" b="0" dirty="0"/>
              <a:t>, 2026</a:t>
            </a:r>
          </a:p>
        </p:txBody>
      </p:sp>
      <p:sp>
        <p:nvSpPr>
          <p:cNvPr id="2055" name="Line 8">
            <a:extLst>
              <a:ext uri="{FF2B5EF4-FFF2-40B4-BE49-F238E27FC236}">
                <a16:creationId xmlns:a16="http://schemas.microsoft.com/office/drawing/2014/main" id="{31C969AA-6B3D-4239-BB9C-24C8B31FE1C4}"/>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FCBE51D-A0C0-4A05-B0F1-07EB31A0D185}"/>
              </a:ext>
            </a:extLst>
          </p:cNvPr>
          <p:cNvSpPr>
            <a:spLocks noGrp="1"/>
          </p:cNvSpPr>
          <p:nvPr>
            <p:ph type="sldNum" sz="quarter" idx="12"/>
          </p:nvPr>
        </p:nvSpPr>
        <p:spPr/>
        <p:txBody>
          <a:bodyPr/>
          <a:lstStyle/>
          <a:p>
            <a:fld id="{D6A076FB-8C9F-4D81-90E5-0C019712A3B2}" type="slidenum">
              <a:rPr lang="en-US" altLang="en-US" smtClean="0"/>
              <a:pPr/>
              <a:t>2</a:t>
            </a:fld>
            <a:endParaRPr lang="en-US" altLang="en-US"/>
          </a:p>
        </p:txBody>
      </p:sp>
      <p:sp>
        <p:nvSpPr>
          <p:cNvPr id="4" name="Rectangle 3">
            <a:extLst>
              <a:ext uri="{FF2B5EF4-FFF2-40B4-BE49-F238E27FC236}">
                <a16:creationId xmlns:a16="http://schemas.microsoft.com/office/drawing/2014/main" id="{03DC3A9D-3548-4493-8FB7-41AE640C3349}"/>
              </a:ext>
            </a:extLst>
          </p:cNvPr>
          <p:cNvSpPr/>
          <p:nvPr/>
        </p:nvSpPr>
        <p:spPr>
          <a:xfrm>
            <a:off x="479898" y="1905000"/>
            <a:ext cx="8229600" cy="3785652"/>
          </a:xfrm>
          <a:prstGeom prst="rect">
            <a:avLst/>
          </a:prstGeom>
        </p:spPr>
        <p:txBody>
          <a:bodyPr wrap="square">
            <a:spAutoFit/>
          </a:bodyPr>
          <a:lstStyle/>
          <a:p>
            <a:pPr marL="342900" indent="-342900">
              <a:buFont typeface="Arial" panose="020B0604020202020204" pitchFamily="34" charset="0"/>
              <a:buChar char="•"/>
            </a:pPr>
            <a:r>
              <a:rPr lang="en-US" altLang="en-US" sz="2000" dirty="0"/>
              <a:t>C63.10 - American National Standard for Testing Unlicensed Wireless Devices – </a:t>
            </a:r>
            <a:r>
              <a:rPr lang="en-US" altLang="en-US" sz="2000" dirty="0">
                <a:solidFill>
                  <a:srgbClr val="FF0000"/>
                </a:solidFill>
              </a:rPr>
              <a:t>ed4.0 WG underway, but on hold</a:t>
            </a:r>
          </a:p>
          <a:p>
            <a:pPr marL="342900" indent="-342900">
              <a:buFont typeface="Arial" panose="020B0604020202020204" pitchFamily="34" charset="0"/>
              <a:buChar char="•"/>
            </a:pPr>
            <a:r>
              <a:rPr lang="en-US" altLang="en-US" sz="2000" dirty="0">
                <a:solidFill>
                  <a:srgbClr val="FF0000"/>
                </a:solidFill>
              </a:rPr>
              <a:t>C63.10.DTS.UNII PINS - work progressing rapidly</a:t>
            </a:r>
            <a:endParaRPr lang="en-US" altLang="en-US" sz="2000" dirty="0"/>
          </a:p>
          <a:p>
            <a:pPr marL="342900" indent="-342900">
              <a:buFont typeface="Arial" panose="020B0604020202020204" pitchFamily="34" charset="0"/>
              <a:buChar char="•"/>
            </a:pPr>
            <a:r>
              <a:rPr lang="en-US" altLang="en-US" sz="2000" dirty="0"/>
              <a:t>C63.10 Corrigendum- American National Standard for Testing Unlicensed Wireless Devices – </a:t>
            </a:r>
            <a:r>
              <a:rPr lang="en-US" altLang="en-US" sz="2000" dirty="0">
                <a:solidFill>
                  <a:srgbClr val="FF0000"/>
                </a:solidFill>
              </a:rPr>
              <a:t>published</a:t>
            </a:r>
          </a:p>
          <a:p>
            <a:pPr marL="342900" indent="-342900">
              <a:buFont typeface="Arial" panose="020B0604020202020204" pitchFamily="34" charset="0"/>
              <a:buChar char="•"/>
            </a:pPr>
            <a:r>
              <a:rPr lang="en-US" altLang="en-US" sz="2000" dirty="0"/>
              <a:t>C63.10 Ed3.0 Amendment1- American National Standard for Testing Unlicensed Wireless Devices – </a:t>
            </a:r>
            <a:r>
              <a:rPr lang="en-US" altLang="en-US" sz="2000" dirty="0">
                <a:solidFill>
                  <a:srgbClr val="FF0000"/>
                </a:solidFill>
              </a:rPr>
              <a:t>published August 16</a:t>
            </a:r>
            <a:r>
              <a:rPr lang="en-US" altLang="en-US" sz="2000" baseline="30000" dirty="0">
                <a:solidFill>
                  <a:srgbClr val="FF0000"/>
                </a:solidFill>
              </a:rPr>
              <a:t>th</a:t>
            </a:r>
            <a:r>
              <a:rPr lang="en-US" altLang="en-US" sz="2000" dirty="0">
                <a:solidFill>
                  <a:srgbClr val="FF0000"/>
                </a:solidFill>
              </a:rPr>
              <a:t> 2024</a:t>
            </a:r>
            <a:endParaRPr lang="en-US" altLang="en-US" sz="2000" dirty="0"/>
          </a:p>
          <a:p>
            <a:pPr marL="342900" indent="-342900">
              <a:buFont typeface="Arial" panose="020B0604020202020204" pitchFamily="34" charset="0"/>
              <a:buChar char="•"/>
            </a:pPr>
            <a:r>
              <a:rPr lang="en-US" altLang="en-US" sz="2000" dirty="0"/>
              <a:t>C63.26 - American National Standard of procedures for compliance testing of transmitters used in licensed radio services – </a:t>
            </a:r>
            <a:r>
              <a:rPr lang="en-US" altLang="en-US" sz="2000" dirty="0">
                <a:solidFill>
                  <a:srgbClr val="FF0000"/>
                </a:solidFill>
              </a:rPr>
              <a:t>eleven years into revision – reaffirmed on July 11</a:t>
            </a:r>
            <a:r>
              <a:rPr lang="en-US" altLang="en-US" sz="2000" baseline="30000" dirty="0">
                <a:solidFill>
                  <a:srgbClr val="FF0000"/>
                </a:solidFill>
              </a:rPr>
              <a:t>th</a:t>
            </a:r>
            <a:r>
              <a:rPr lang="en-US" altLang="en-US" sz="2000" dirty="0">
                <a:solidFill>
                  <a:srgbClr val="FF0000"/>
                </a:solidFill>
              </a:rPr>
              <a:t>, 2025 in “ANSI Standards Action”</a:t>
            </a:r>
            <a:endParaRPr lang="en-US" altLang="en-US" sz="2000" dirty="0"/>
          </a:p>
        </p:txBody>
      </p:sp>
      <p:sp>
        <p:nvSpPr>
          <p:cNvPr id="5" name="Text Box 463">
            <a:extLst>
              <a:ext uri="{FF2B5EF4-FFF2-40B4-BE49-F238E27FC236}">
                <a16:creationId xmlns:a16="http://schemas.microsoft.com/office/drawing/2014/main" id="{4E5CDC9D-1629-4D3C-B96D-9A83CDB88705}"/>
              </a:ext>
            </a:extLst>
          </p:cNvPr>
          <p:cNvSpPr txBox="1">
            <a:spLocks noChangeArrowheads="1"/>
          </p:cNvSpPr>
          <p:nvPr/>
        </p:nvSpPr>
        <p:spPr bwMode="auto">
          <a:xfrm>
            <a:off x="0" y="1304925"/>
            <a:ext cx="9144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dirty="0"/>
              <a:t>Duties of Subcommittee 4</a:t>
            </a:r>
          </a:p>
        </p:txBody>
      </p:sp>
      <p:sp>
        <p:nvSpPr>
          <p:cNvPr id="6" name="Rectangle 457">
            <a:extLst>
              <a:ext uri="{FF2B5EF4-FFF2-40B4-BE49-F238E27FC236}">
                <a16:creationId xmlns:a16="http://schemas.microsoft.com/office/drawing/2014/main" id="{E5281BB4-173C-4F87-84AE-E9E8B4013FAA}"/>
              </a:ext>
            </a:extLst>
          </p:cNvPr>
          <p:cNvSpPr txBox="1">
            <a:spLocks noChangeArrowheads="1"/>
          </p:cNvSpPr>
          <p:nvPr/>
        </p:nvSpPr>
        <p:spPr bwMode="auto">
          <a:xfrm>
            <a:off x="1905000" y="76200"/>
            <a:ext cx="7239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3200" b="1" kern="0"/>
              <a:t>Accredited Standards Committee </a:t>
            </a:r>
            <a:br>
              <a:rPr lang="en-US" altLang="en-US" sz="3200" b="1" kern="0"/>
            </a:br>
            <a:r>
              <a:rPr lang="en-US" altLang="en-US" sz="3200" b="1" kern="0"/>
              <a:t>C63</a:t>
            </a:r>
            <a:r>
              <a:rPr lang="en-US" altLang="en-US" sz="3200" b="1" kern="0" baseline="30000"/>
              <a:t>®</a:t>
            </a:r>
            <a:r>
              <a:rPr lang="en-US" altLang="en-US" sz="3200" b="1" kern="0"/>
              <a:t> - EMC</a:t>
            </a:r>
            <a:r>
              <a:rPr lang="en-US" altLang="en-US" sz="3200" b="0" kern="0"/>
              <a:t> </a:t>
            </a:r>
            <a:endParaRPr lang="en-US" altLang="en-US" sz="3200" b="0" kern="0" dirty="0"/>
          </a:p>
        </p:txBody>
      </p:sp>
      <p:pic>
        <p:nvPicPr>
          <p:cNvPr id="7" name="Picture 459">
            <a:extLst>
              <a:ext uri="{FF2B5EF4-FFF2-40B4-BE49-F238E27FC236}">
                <a16:creationId xmlns:a16="http://schemas.microsoft.com/office/drawing/2014/main" id="{6BB31436-85E6-4D72-AEB3-ADABD69030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5942952"/>
      </p:ext>
    </p:extLst>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FCBE51D-A0C0-4A05-B0F1-07EB31A0D185}"/>
              </a:ext>
            </a:extLst>
          </p:cNvPr>
          <p:cNvSpPr>
            <a:spLocks noGrp="1"/>
          </p:cNvSpPr>
          <p:nvPr>
            <p:ph type="sldNum" sz="quarter" idx="12"/>
          </p:nvPr>
        </p:nvSpPr>
        <p:spPr/>
        <p:txBody>
          <a:bodyPr/>
          <a:lstStyle/>
          <a:p>
            <a:fld id="{D6A076FB-8C9F-4D81-90E5-0C019712A3B2}" type="slidenum">
              <a:rPr lang="en-US" altLang="en-US" smtClean="0"/>
              <a:pPr/>
              <a:t>3</a:t>
            </a:fld>
            <a:endParaRPr lang="en-US" altLang="en-US"/>
          </a:p>
        </p:txBody>
      </p:sp>
      <p:sp>
        <p:nvSpPr>
          <p:cNvPr id="4" name="Rectangle 3">
            <a:extLst>
              <a:ext uri="{FF2B5EF4-FFF2-40B4-BE49-F238E27FC236}">
                <a16:creationId xmlns:a16="http://schemas.microsoft.com/office/drawing/2014/main" id="{03DC3A9D-3548-4493-8FB7-41AE640C3349}"/>
              </a:ext>
            </a:extLst>
          </p:cNvPr>
          <p:cNvSpPr/>
          <p:nvPr/>
        </p:nvSpPr>
        <p:spPr>
          <a:xfrm>
            <a:off x="479898" y="1905000"/>
            <a:ext cx="8229600" cy="4093428"/>
          </a:xfrm>
          <a:prstGeom prst="rect">
            <a:avLst/>
          </a:prstGeom>
        </p:spPr>
        <p:txBody>
          <a:bodyPr wrap="square">
            <a:spAutoFit/>
          </a:bodyPr>
          <a:lstStyle/>
          <a:p>
            <a:pPr marL="342900" indent="-342900">
              <a:buFont typeface="Arial" panose="020B0604020202020204" pitchFamily="34" charset="0"/>
              <a:buChar char="•"/>
            </a:pPr>
            <a:r>
              <a:rPr lang="en-US" altLang="en-US" sz="2000" dirty="0"/>
              <a:t>C63.29 - American National Standard of procedures for compliance testing of lighting products – </a:t>
            </a:r>
            <a:r>
              <a:rPr lang="en-US" altLang="en-US" sz="2000" dirty="0">
                <a:solidFill>
                  <a:srgbClr val="FF0000"/>
                </a:solidFill>
              </a:rPr>
              <a:t>Edition 2.0 is nearing completion – Chair is Ernesto Mendoza</a:t>
            </a:r>
            <a:endParaRPr lang="en-US" altLang="en-US" sz="2000" dirty="0"/>
          </a:p>
          <a:p>
            <a:pPr marL="342900" indent="-342900">
              <a:buFont typeface="Arial" panose="020B0604020202020204" pitchFamily="34" charset="0"/>
              <a:buChar char="•"/>
            </a:pPr>
            <a:r>
              <a:rPr lang="en-US" altLang="en-US" sz="2000" dirty="0"/>
              <a:t>C63.30 - American National Standard of procedures for compliance testing of Wireless Power Transfer products – </a:t>
            </a:r>
            <a:r>
              <a:rPr lang="en-US" altLang="en-US" sz="2000" dirty="0">
                <a:solidFill>
                  <a:srgbClr val="FF0000"/>
                </a:solidFill>
              </a:rPr>
              <a:t>published, new PINS approved for Ed2.0, WG formed, meetings ongoing, standard progressing rapidly – Chair is Horia Popovici</a:t>
            </a:r>
            <a:endParaRPr lang="en-US" altLang="en-US" sz="2000" dirty="0"/>
          </a:p>
          <a:p>
            <a:pPr marL="342900" indent="-342900">
              <a:buFont typeface="Arial" panose="020B0604020202020204" pitchFamily="34" charset="0"/>
              <a:buChar char="•"/>
            </a:pPr>
            <a:r>
              <a:rPr lang="en-US" altLang="en-US" sz="2000" dirty="0"/>
              <a:t>C63.31 - American National Standard for compliance testing of Industrial, Scientific and Medical (ISM) Equipment – </a:t>
            </a:r>
            <a:r>
              <a:rPr lang="en-US" altLang="en-US" sz="2000" dirty="0">
                <a:solidFill>
                  <a:srgbClr val="FF0000"/>
                </a:solidFill>
              </a:rPr>
              <a:t>has been on hold since it depends on C63.4, work resuming, Chair is Nicholas Abbondante</a:t>
            </a:r>
            <a:endParaRPr lang="en-US" altLang="en-US" sz="2000" dirty="0"/>
          </a:p>
          <a:p>
            <a:pPr marL="342900" indent="-342900">
              <a:buFont typeface="Arial" panose="020B0604020202020204" pitchFamily="34" charset="0"/>
              <a:buChar char="•"/>
            </a:pPr>
            <a:r>
              <a:rPr lang="en-US" altLang="en-US" sz="2000" dirty="0"/>
              <a:t>Massive MIMO SC Working group – </a:t>
            </a:r>
            <a:r>
              <a:rPr lang="en-US" altLang="en-US" sz="2000" dirty="0">
                <a:solidFill>
                  <a:srgbClr val="FF0000"/>
                </a:solidFill>
              </a:rPr>
              <a:t>published</a:t>
            </a:r>
            <a:endParaRPr lang="en-US" altLang="en-US" sz="2000" dirty="0"/>
          </a:p>
        </p:txBody>
      </p:sp>
      <p:sp>
        <p:nvSpPr>
          <p:cNvPr id="5" name="Text Box 463">
            <a:extLst>
              <a:ext uri="{FF2B5EF4-FFF2-40B4-BE49-F238E27FC236}">
                <a16:creationId xmlns:a16="http://schemas.microsoft.com/office/drawing/2014/main" id="{4E5CDC9D-1629-4D3C-B96D-9A83CDB88705}"/>
              </a:ext>
            </a:extLst>
          </p:cNvPr>
          <p:cNvSpPr txBox="1">
            <a:spLocks noChangeArrowheads="1"/>
          </p:cNvSpPr>
          <p:nvPr/>
        </p:nvSpPr>
        <p:spPr bwMode="auto">
          <a:xfrm>
            <a:off x="0" y="1304925"/>
            <a:ext cx="9144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dirty="0"/>
              <a:t>Duties of Subcommittee 4</a:t>
            </a:r>
          </a:p>
        </p:txBody>
      </p:sp>
      <p:sp>
        <p:nvSpPr>
          <p:cNvPr id="6" name="Rectangle 457">
            <a:extLst>
              <a:ext uri="{FF2B5EF4-FFF2-40B4-BE49-F238E27FC236}">
                <a16:creationId xmlns:a16="http://schemas.microsoft.com/office/drawing/2014/main" id="{E5281BB4-173C-4F87-84AE-E9E8B4013FAA}"/>
              </a:ext>
            </a:extLst>
          </p:cNvPr>
          <p:cNvSpPr txBox="1">
            <a:spLocks noChangeArrowheads="1"/>
          </p:cNvSpPr>
          <p:nvPr/>
        </p:nvSpPr>
        <p:spPr bwMode="auto">
          <a:xfrm>
            <a:off x="1905000" y="76200"/>
            <a:ext cx="7239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3200" b="1" kern="0"/>
              <a:t>Accredited Standards Committee </a:t>
            </a:r>
            <a:br>
              <a:rPr lang="en-US" altLang="en-US" sz="3200" b="1" kern="0"/>
            </a:br>
            <a:r>
              <a:rPr lang="en-US" altLang="en-US" sz="3200" b="1" kern="0"/>
              <a:t>C63</a:t>
            </a:r>
            <a:r>
              <a:rPr lang="en-US" altLang="en-US" sz="3200" b="1" kern="0" baseline="30000"/>
              <a:t>®</a:t>
            </a:r>
            <a:r>
              <a:rPr lang="en-US" altLang="en-US" sz="3200" b="1" kern="0"/>
              <a:t> - EMC</a:t>
            </a:r>
            <a:r>
              <a:rPr lang="en-US" altLang="en-US" sz="3200" b="0" kern="0"/>
              <a:t> </a:t>
            </a:r>
            <a:endParaRPr lang="en-US" altLang="en-US" sz="3200" b="0" kern="0" dirty="0"/>
          </a:p>
        </p:txBody>
      </p:sp>
      <p:pic>
        <p:nvPicPr>
          <p:cNvPr id="7" name="Picture 459">
            <a:extLst>
              <a:ext uri="{FF2B5EF4-FFF2-40B4-BE49-F238E27FC236}">
                <a16:creationId xmlns:a16="http://schemas.microsoft.com/office/drawing/2014/main" id="{6BB31436-85E6-4D72-AEB3-ADABD69030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3774743"/>
      </p:ext>
    </p:extLst>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FCBE51D-A0C0-4A05-B0F1-07EB31A0D185}"/>
              </a:ext>
            </a:extLst>
          </p:cNvPr>
          <p:cNvSpPr>
            <a:spLocks noGrp="1"/>
          </p:cNvSpPr>
          <p:nvPr>
            <p:ph type="sldNum" sz="quarter" idx="12"/>
          </p:nvPr>
        </p:nvSpPr>
        <p:spPr/>
        <p:txBody>
          <a:bodyPr/>
          <a:lstStyle/>
          <a:p>
            <a:fld id="{D6A076FB-8C9F-4D81-90E5-0C019712A3B2}" type="slidenum">
              <a:rPr lang="en-US" altLang="en-US" smtClean="0"/>
              <a:pPr/>
              <a:t>4</a:t>
            </a:fld>
            <a:endParaRPr lang="en-US" altLang="en-US"/>
          </a:p>
        </p:txBody>
      </p:sp>
      <p:sp>
        <p:nvSpPr>
          <p:cNvPr id="4" name="Rectangle 3">
            <a:extLst>
              <a:ext uri="{FF2B5EF4-FFF2-40B4-BE49-F238E27FC236}">
                <a16:creationId xmlns:a16="http://schemas.microsoft.com/office/drawing/2014/main" id="{03DC3A9D-3548-4493-8FB7-41AE640C3349}"/>
              </a:ext>
            </a:extLst>
          </p:cNvPr>
          <p:cNvSpPr/>
          <p:nvPr/>
        </p:nvSpPr>
        <p:spPr>
          <a:xfrm>
            <a:off x="479898" y="2286000"/>
            <a:ext cx="8229600" cy="3108543"/>
          </a:xfrm>
          <a:prstGeom prst="rect">
            <a:avLst/>
          </a:prstGeom>
        </p:spPr>
        <p:txBody>
          <a:bodyPr wrap="square">
            <a:spAutoFit/>
          </a:bodyPr>
          <a:lstStyle/>
          <a:p>
            <a:r>
              <a:rPr lang="en-US" altLang="en-US" sz="2800" dirty="0"/>
              <a:t>Subcommittee 4 is responsible for writing and maintaining existing and proposed C63® standards for wireless and ISM devices (</a:t>
            </a:r>
            <a:r>
              <a:rPr lang="en-US" altLang="en-US" sz="2800" dirty="0" err="1"/>
              <a:t>e.g.lighting</a:t>
            </a:r>
            <a:r>
              <a:rPr lang="en-US" altLang="en-US" sz="2800" dirty="0"/>
              <a:t>, wireless power transfer, Industrial and dielectric heaters, and similar equipment), as assigned by the Main Committee ANSC-C63®.</a:t>
            </a:r>
          </a:p>
        </p:txBody>
      </p:sp>
      <p:sp>
        <p:nvSpPr>
          <p:cNvPr id="5" name="Text Box 463">
            <a:extLst>
              <a:ext uri="{FF2B5EF4-FFF2-40B4-BE49-F238E27FC236}">
                <a16:creationId xmlns:a16="http://schemas.microsoft.com/office/drawing/2014/main" id="{4E5CDC9D-1629-4D3C-B96D-9A83CDB88705}"/>
              </a:ext>
            </a:extLst>
          </p:cNvPr>
          <p:cNvSpPr txBox="1">
            <a:spLocks noChangeArrowheads="1"/>
          </p:cNvSpPr>
          <p:nvPr/>
        </p:nvSpPr>
        <p:spPr bwMode="auto">
          <a:xfrm>
            <a:off x="0" y="1600200"/>
            <a:ext cx="9144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dirty="0"/>
              <a:t>Scope of Subcommittee 4</a:t>
            </a:r>
          </a:p>
        </p:txBody>
      </p:sp>
      <p:sp>
        <p:nvSpPr>
          <p:cNvPr id="6" name="Rectangle 457">
            <a:extLst>
              <a:ext uri="{FF2B5EF4-FFF2-40B4-BE49-F238E27FC236}">
                <a16:creationId xmlns:a16="http://schemas.microsoft.com/office/drawing/2014/main" id="{E5281BB4-173C-4F87-84AE-E9E8B4013FAA}"/>
              </a:ext>
            </a:extLst>
          </p:cNvPr>
          <p:cNvSpPr txBox="1">
            <a:spLocks noChangeArrowheads="1"/>
          </p:cNvSpPr>
          <p:nvPr/>
        </p:nvSpPr>
        <p:spPr bwMode="auto">
          <a:xfrm>
            <a:off x="1905000" y="76200"/>
            <a:ext cx="7239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3200" b="1" kern="0"/>
              <a:t>Accredited Standards Committee </a:t>
            </a:r>
            <a:br>
              <a:rPr lang="en-US" altLang="en-US" sz="3200" b="1" kern="0"/>
            </a:br>
            <a:r>
              <a:rPr lang="en-US" altLang="en-US" sz="3200" b="1" kern="0"/>
              <a:t>C63</a:t>
            </a:r>
            <a:r>
              <a:rPr lang="en-US" altLang="en-US" sz="3200" b="1" kern="0" baseline="30000"/>
              <a:t>®</a:t>
            </a:r>
            <a:r>
              <a:rPr lang="en-US" altLang="en-US" sz="3200" b="1" kern="0"/>
              <a:t> - EMC</a:t>
            </a:r>
            <a:r>
              <a:rPr lang="en-US" altLang="en-US" sz="3200" b="0" kern="0"/>
              <a:t> </a:t>
            </a:r>
            <a:endParaRPr lang="en-US" altLang="en-US" sz="3200" b="0" kern="0" dirty="0"/>
          </a:p>
        </p:txBody>
      </p:sp>
      <p:pic>
        <p:nvPicPr>
          <p:cNvPr id="7" name="Picture 459">
            <a:extLst>
              <a:ext uri="{FF2B5EF4-FFF2-40B4-BE49-F238E27FC236}">
                <a16:creationId xmlns:a16="http://schemas.microsoft.com/office/drawing/2014/main" id="{6BB31436-85E6-4D72-AEB3-ADABD69030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4908656"/>
      </p:ext>
    </p:extLst>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a:extLst>
              <a:ext uri="{FF2B5EF4-FFF2-40B4-BE49-F238E27FC236}">
                <a16:creationId xmlns:a16="http://schemas.microsoft.com/office/drawing/2014/main" id="{064AD9B9-CB66-425C-A3D4-96174402CBD5}"/>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F1788EE-43E5-4514-B6AB-C50E86DBC314}" type="slidenum">
              <a:rPr lang="en-US" altLang="en-US" sz="1400"/>
              <a:pPr eaLnBrk="1" hangingPunct="1">
                <a:spcBef>
                  <a:spcPct val="0"/>
                </a:spcBef>
                <a:buFontTx/>
                <a:buNone/>
              </a:pPr>
              <a:t>5</a:t>
            </a:fld>
            <a:endParaRPr lang="en-US" altLang="en-US" sz="1400"/>
          </a:p>
        </p:txBody>
      </p:sp>
      <p:sp>
        <p:nvSpPr>
          <p:cNvPr id="7171" name="Rectangle 457">
            <a:extLst>
              <a:ext uri="{FF2B5EF4-FFF2-40B4-BE49-F238E27FC236}">
                <a16:creationId xmlns:a16="http://schemas.microsoft.com/office/drawing/2014/main" id="{B74FF64E-7332-4645-A727-5727C40E49E8}"/>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7172" name="Picture 459">
            <a:extLst>
              <a:ext uri="{FF2B5EF4-FFF2-40B4-BE49-F238E27FC236}">
                <a16:creationId xmlns:a16="http://schemas.microsoft.com/office/drawing/2014/main" id="{4319841A-646C-40A5-A0B8-E111FBD97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3" name="Text Box 463">
            <a:extLst>
              <a:ext uri="{FF2B5EF4-FFF2-40B4-BE49-F238E27FC236}">
                <a16:creationId xmlns:a16="http://schemas.microsoft.com/office/drawing/2014/main" id="{4E92DFBA-8B4E-4C24-9C18-1B6C1C5CF051}"/>
              </a:ext>
            </a:extLst>
          </p:cNvPr>
          <p:cNvSpPr txBox="1">
            <a:spLocks noChangeArrowheads="1"/>
          </p:cNvSpPr>
          <p:nvPr/>
        </p:nvSpPr>
        <p:spPr bwMode="auto">
          <a:xfrm>
            <a:off x="0" y="1219200"/>
            <a:ext cx="9144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dirty="0"/>
              <a:t>C63.10 Testing Unlicensed Wireless Devices</a:t>
            </a:r>
          </a:p>
          <a:p>
            <a:pPr algn="ctr" eaLnBrk="1" hangingPunct="1">
              <a:spcBef>
                <a:spcPct val="50000"/>
              </a:spcBef>
              <a:buFontTx/>
              <a:buNone/>
            </a:pPr>
            <a:endParaRPr lang="en-US" altLang="en-US" sz="2800" dirty="0"/>
          </a:p>
        </p:txBody>
      </p:sp>
      <p:sp>
        <p:nvSpPr>
          <p:cNvPr id="7174" name="Line 464">
            <a:extLst>
              <a:ext uri="{FF2B5EF4-FFF2-40B4-BE49-F238E27FC236}">
                <a16:creationId xmlns:a16="http://schemas.microsoft.com/office/drawing/2014/main" id="{4337332F-FE0E-406C-A875-5BC2A0885A16}"/>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5" name="TextBox 1">
            <a:extLst>
              <a:ext uri="{FF2B5EF4-FFF2-40B4-BE49-F238E27FC236}">
                <a16:creationId xmlns:a16="http://schemas.microsoft.com/office/drawing/2014/main" id="{EF384099-6419-42B7-8C89-8E8EFD06616F}"/>
              </a:ext>
            </a:extLst>
          </p:cNvPr>
          <p:cNvSpPr txBox="1">
            <a:spLocks noChangeArrowheads="1"/>
          </p:cNvSpPr>
          <p:nvPr/>
        </p:nvSpPr>
        <p:spPr bwMode="auto">
          <a:xfrm>
            <a:off x="714374" y="1804988"/>
            <a:ext cx="8048626" cy="281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defRPr/>
            </a:pPr>
            <a:r>
              <a:rPr lang="en-US" altLang="en-US" sz="2400" dirty="0"/>
              <a:t>Corrigendum is published</a:t>
            </a:r>
          </a:p>
          <a:p>
            <a:pPr>
              <a:defRPr/>
            </a:pPr>
            <a:r>
              <a:rPr lang="en-US" altLang="en-US" sz="2400" dirty="0"/>
              <a:t>Amendment – Published</a:t>
            </a:r>
          </a:p>
          <a:p>
            <a:pPr lvl="1" eaLnBrk="1" hangingPunct="1">
              <a:spcBef>
                <a:spcPct val="0"/>
              </a:spcBef>
            </a:pPr>
            <a:r>
              <a:rPr lang="en-US" altLang="en-US" sz="2000" b="0" dirty="0">
                <a:cs typeface="Times New Roman" panose="02020603050405020304" pitchFamily="18" charset="0"/>
              </a:rPr>
              <a:t>Emission BW/99% OBW for signals where modulation components are more than 20dBc</a:t>
            </a:r>
          </a:p>
          <a:p>
            <a:pPr lvl="1" eaLnBrk="1" hangingPunct="1">
              <a:spcBef>
                <a:spcPct val="0"/>
              </a:spcBef>
            </a:pPr>
            <a:r>
              <a:rPr lang="en-US" altLang="en-US" sz="2000" b="0" dirty="0">
                <a:cs typeface="Times New Roman" panose="02020603050405020304" pitchFamily="18" charset="0"/>
              </a:rPr>
              <a:t>UWB guidance on anechoic material</a:t>
            </a:r>
          </a:p>
          <a:p>
            <a:pPr lvl="1" eaLnBrk="1" hangingPunct="1">
              <a:spcBef>
                <a:spcPct val="0"/>
              </a:spcBef>
            </a:pPr>
            <a:r>
              <a:rPr lang="en-US" altLang="en-US" sz="2000" b="0" dirty="0">
                <a:cs typeface="Times New Roman" panose="02020603050405020304" pitchFamily="18" charset="0"/>
              </a:rPr>
              <a:t>UNII 5.9GHz and 6E emission masks</a:t>
            </a:r>
          </a:p>
          <a:p>
            <a:pPr lvl="1" eaLnBrk="1" hangingPunct="1">
              <a:spcBef>
                <a:spcPct val="0"/>
              </a:spcBef>
            </a:pPr>
            <a:r>
              <a:rPr lang="en-US" altLang="en-US" sz="2000" b="0" dirty="0">
                <a:cs typeface="Times New Roman" panose="02020603050405020304" pitchFamily="18" charset="0"/>
              </a:rPr>
              <a:t>Scope expansion to upper frequency boundary</a:t>
            </a:r>
            <a:endParaRPr lang="en-US" altLang="en-US" sz="2400" dirty="0">
              <a:cs typeface="Times New Roman" panose="02020603050405020304" pitchFamily="18" charset="0"/>
            </a:endParaRPr>
          </a:p>
          <a:p>
            <a:pPr eaLnBrk="1" hangingPunct="1">
              <a:spcBef>
                <a:spcPct val="0"/>
              </a:spcBef>
            </a:pPr>
            <a:endParaRPr lang="en-US" altLang="en-US" sz="2400" dirty="0">
              <a:cs typeface="Times New Roman" panose="02020603050405020304" pitchFamily="18" charset="0"/>
            </a:endParaRPr>
          </a:p>
        </p:txBody>
      </p:sp>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a:extLst>
              <a:ext uri="{FF2B5EF4-FFF2-40B4-BE49-F238E27FC236}">
                <a16:creationId xmlns:a16="http://schemas.microsoft.com/office/drawing/2014/main" id="{064AD9B9-CB66-425C-A3D4-96174402CBD5}"/>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F1788EE-43E5-4514-B6AB-C50E86DBC314}" type="slidenum">
              <a:rPr lang="en-US" altLang="en-US" sz="1400"/>
              <a:pPr eaLnBrk="1" hangingPunct="1">
                <a:spcBef>
                  <a:spcPct val="0"/>
                </a:spcBef>
                <a:buFontTx/>
                <a:buNone/>
              </a:pPr>
              <a:t>6</a:t>
            </a:fld>
            <a:endParaRPr lang="en-US" altLang="en-US" sz="1400"/>
          </a:p>
        </p:txBody>
      </p:sp>
      <p:sp>
        <p:nvSpPr>
          <p:cNvPr id="7171" name="Rectangle 457">
            <a:extLst>
              <a:ext uri="{FF2B5EF4-FFF2-40B4-BE49-F238E27FC236}">
                <a16:creationId xmlns:a16="http://schemas.microsoft.com/office/drawing/2014/main" id="{B74FF64E-7332-4645-A727-5727C40E49E8}"/>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7172" name="Picture 459">
            <a:extLst>
              <a:ext uri="{FF2B5EF4-FFF2-40B4-BE49-F238E27FC236}">
                <a16:creationId xmlns:a16="http://schemas.microsoft.com/office/drawing/2014/main" id="{4319841A-646C-40A5-A0B8-E111FBD97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3" name="Text Box 463">
            <a:extLst>
              <a:ext uri="{FF2B5EF4-FFF2-40B4-BE49-F238E27FC236}">
                <a16:creationId xmlns:a16="http://schemas.microsoft.com/office/drawing/2014/main" id="{4E92DFBA-8B4E-4C24-9C18-1B6C1C5CF051}"/>
              </a:ext>
            </a:extLst>
          </p:cNvPr>
          <p:cNvSpPr txBox="1">
            <a:spLocks noChangeArrowheads="1"/>
          </p:cNvSpPr>
          <p:nvPr/>
        </p:nvSpPr>
        <p:spPr bwMode="auto">
          <a:xfrm>
            <a:off x="0" y="1219200"/>
            <a:ext cx="9144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dirty="0"/>
              <a:t>C63.10 Testing Unlicensed Wireless Devices</a:t>
            </a:r>
          </a:p>
          <a:p>
            <a:pPr algn="ctr" eaLnBrk="1" hangingPunct="1">
              <a:spcBef>
                <a:spcPct val="50000"/>
              </a:spcBef>
              <a:buFontTx/>
              <a:buNone/>
            </a:pPr>
            <a:endParaRPr lang="en-US" altLang="en-US" sz="2800" dirty="0"/>
          </a:p>
        </p:txBody>
      </p:sp>
      <p:sp>
        <p:nvSpPr>
          <p:cNvPr id="7174" name="Line 464">
            <a:extLst>
              <a:ext uri="{FF2B5EF4-FFF2-40B4-BE49-F238E27FC236}">
                <a16:creationId xmlns:a16="http://schemas.microsoft.com/office/drawing/2014/main" id="{4337332F-FE0E-406C-A875-5BC2A0885A16}"/>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5" name="TextBox 1">
            <a:extLst>
              <a:ext uri="{FF2B5EF4-FFF2-40B4-BE49-F238E27FC236}">
                <a16:creationId xmlns:a16="http://schemas.microsoft.com/office/drawing/2014/main" id="{EF384099-6419-42B7-8C89-8E8EFD06616F}"/>
              </a:ext>
            </a:extLst>
          </p:cNvPr>
          <p:cNvSpPr txBox="1">
            <a:spLocks noChangeArrowheads="1"/>
          </p:cNvSpPr>
          <p:nvPr/>
        </p:nvSpPr>
        <p:spPr bwMode="auto">
          <a:xfrm>
            <a:off x="714374" y="1836876"/>
            <a:ext cx="804862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en-US" altLang="en-US" sz="2400" b="0" dirty="0">
                <a:cs typeface="Times New Roman" panose="02020603050405020304" pitchFamily="18" charset="0"/>
              </a:rPr>
              <a:t>A PINS was approved previously and work is on hold while David Chamberlain leads the work in C63.10.DTS.UNII </a:t>
            </a:r>
            <a:endParaRPr lang="en-US" altLang="en-US" sz="2400" dirty="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561D4B1C-B4B7-9470-DA69-A53537D648AA}"/>
              </a:ext>
            </a:extLst>
          </p:cNvPr>
          <p:cNvGraphicFramePr>
            <a:graphicFrameLocks noChangeAspect="1"/>
          </p:cNvGraphicFramePr>
          <p:nvPr>
            <p:extLst>
              <p:ext uri="{D42A27DB-BD31-4B8C-83A1-F6EECF244321}">
                <p14:modId xmlns:p14="http://schemas.microsoft.com/office/powerpoint/2010/main" val="2599171049"/>
              </p:ext>
            </p:extLst>
          </p:nvPr>
        </p:nvGraphicFramePr>
        <p:xfrm>
          <a:off x="3276600" y="3009583"/>
          <a:ext cx="914400" cy="792163"/>
        </p:xfrm>
        <a:graphic>
          <a:graphicData uri="http://schemas.openxmlformats.org/presentationml/2006/ole">
            <mc:AlternateContent xmlns:mc="http://schemas.openxmlformats.org/markup-compatibility/2006">
              <mc:Choice xmlns:v="urn:schemas-microsoft-com:vml" Requires="v">
                <p:oleObj name="Document" showAsIcon="1" r:id="rId4" imgW="914400" imgH="792360" progId="Word.Document.8">
                  <p:embed/>
                </p:oleObj>
              </mc:Choice>
              <mc:Fallback>
                <p:oleObj name="Document" showAsIcon="1" r:id="rId4" imgW="914400" imgH="792360" progId="Word.Document.8">
                  <p:embed/>
                  <p:pic>
                    <p:nvPicPr>
                      <p:cNvPr id="3" name="Object 2">
                        <a:extLst>
                          <a:ext uri="{FF2B5EF4-FFF2-40B4-BE49-F238E27FC236}">
                            <a16:creationId xmlns:a16="http://schemas.microsoft.com/office/drawing/2014/main" id="{561D4B1C-B4B7-9470-DA69-A53537D648AA}"/>
                          </a:ext>
                        </a:extLst>
                      </p:cNvPr>
                      <p:cNvPicPr/>
                      <p:nvPr/>
                    </p:nvPicPr>
                    <p:blipFill>
                      <a:blip r:embed="rId5"/>
                      <a:stretch>
                        <a:fillRect/>
                      </a:stretch>
                    </p:blipFill>
                    <p:spPr>
                      <a:xfrm>
                        <a:off x="3276600" y="3009583"/>
                        <a:ext cx="914400" cy="792163"/>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6D938ED1-B54A-8003-9C90-3BCF90167488}"/>
              </a:ext>
            </a:extLst>
          </p:cNvPr>
          <p:cNvSpPr txBox="1">
            <a:spLocks noChangeArrowheads="1"/>
          </p:cNvSpPr>
          <p:nvPr/>
        </p:nvSpPr>
        <p:spPr bwMode="auto">
          <a:xfrm>
            <a:off x="714374" y="3732074"/>
            <a:ext cx="804862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en-US" altLang="en-US" sz="2400" b="0" dirty="0">
                <a:cs typeface="Times New Roman" panose="02020603050405020304" pitchFamily="18" charset="0"/>
              </a:rPr>
              <a:t>Working group chair is David Chamberlain with vice chair Nicholas Abbondante</a:t>
            </a:r>
          </a:p>
          <a:p>
            <a:pPr lvl="1" eaLnBrk="1" hangingPunct="1">
              <a:spcBef>
                <a:spcPct val="0"/>
              </a:spcBef>
              <a:buFont typeface="Arial" panose="020B0604020202020204" pitchFamily="34" charset="0"/>
              <a:buChar char="•"/>
            </a:pPr>
            <a:r>
              <a:rPr lang="en-CA" altLang="en-US" sz="1800" b="0" dirty="0"/>
              <a:t>Test reduction task group has completed work</a:t>
            </a:r>
          </a:p>
          <a:p>
            <a:pPr lvl="1" eaLnBrk="1" hangingPunct="1">
              <a:spcBef>
                <a:spcPct val="0"/>
              </a:spcBef>
              <a:buFont typeface="Arial" panose="020B0604020202020204" pitchFamily="34" charset="0"/>
              <a:buChar char="•"/>
            </a:pPr>
            <a:endParaRPr lang="en-CA" altLang="en-US" sz="1800" b="0" dirty="0"/>
          </a:p>
          <a:p>
            <a:pPr eaLnBrk="1" hangingPunct="1">
              <a:spcBef>
                <a:spcPct val="0"/>
              </a:spcBef>
            </a:pPr>
            <a:endParaRPr lang="en-US" altLang="en-US" sz="2400" b="0" dirty="0">
              <a:cs typeface="Times New Roman" panose="02020603050405020304" pitchFamily="18" charset="0"/>
            </a:endParaRPr>
          </a:p>
        </p:txBody>
      </p:sp>
    </p:spTree>
    <p:extLst>
      <p:ext uri="{BB962C8B-B14F-4D97-AF65-F5344CB8AC3E}">
        <p14:creationId xmlns:p14="http://schemas.microsoft.com/office/powerpoint/2010/main" val="851834293"/>
      </p:ext>
    </p:extLst>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a:extLst>
              <a:ext uri="{FF2B5EF4-FFF2-40B4-BE49-F238E27FC236}">
                <a16:creationId xmlns:a16="http://schemas.microsoft.com/office/drawing/2014/main" id="{064AD9B9-CB66-425C-A3D4-96174402CBD5}"/>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F1788EE-43E5-4514-B6AB-C50E86DBC314}" type="slidenum">
              <a:rPr lang="en-US" altLang="en-US" sz="1400"/>
              <a:pPr eaLnBrk="1" hangingPunct="1">
                <a:spcBef>
                  <a:spcPct val="0"/>
                </a:spcBef>
                <a:buFontTx/>
                <a:buNone/>
              </a:pPr>
              <a:t>7</a:t>
            </a:fld>
            <a:endParaRPr lang="en-US" altLang="en-US" sz="1400"/>
          </a:p>
        </p:txBody>
      </p:sp>
      <p:sp>
        <p:nvSpPr>
          <p:cNvPr id="7171" name="Rectangle 457">
            <a:extLst>
              <a:ext uri="{FF2B5EF4-FFF2-40B4-BE49-F238E27FC236}">
                <a16:creationId xmlns:a16="http://schemas.microsoft.com/office/drawing/2014/main" id="{B74FF64E-7332-4645-A727-5727C40E49E8}"/>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7172" name="Picture 459">
            <a:extLst>
              <a:ext uri="{FF2B5EF4-FFF2-40B4-BE49-F238E27FC236}">
                <a16:creationId xmlns:a16="http://schemas.microsoft.com/office/drawing/2014/main" id="{4319841A-646C-40A5-A0B8-E111FBD97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3" name="Text Box 463">
            <a:extLst>
              <a:ext uri="{FF2B5EF4-FFF2-40B4-BE49-F238E27FC236}">
                <a16:creationId xmlns:a16="http://schemas.microsoft.com/office/drawing/2014/main" id="{4E92DFBA-8B4E-4C24-9C18-1B6C1C5CF051}"/>
              </a:ext>
            </a:extLst>
          </p:cNvPr>
          <p:cNvSpPr txBox="1">
            <a:spLocks noChangeArrowheads="1"/>
          </p:cNvSpPr>
          <p:nvPr/>
        </p:nvSpPr>
        <p:spPr bwMode="auto">
          <a:xfrm>
            <a:off x="0" y="1219200"/>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dirty="0"/>
              <a:t>C63.10 Testing Unlicensed Wireless Devices – DTS UNII testing</a:t>
            </a:r>
          </a:p>
          <a:p>
            <a:pPr algn="ctr" eaLnBrk="1" hangingPunct="1">
              <a:spcBef>
                <a:spcPct val="50000"/>
              </a:spcBef>
              <a:buFontTx/>
              <a:buNone/>
            </a:pPr>
            <a:endParaRPr lang="en-US" altLang="en-US" sz="2800" dirty="0"/>
          </a:p>
        </p:txBody>
      </p:sp>
      <p:sp>
        <p:nvSpPr>
          <p:cNvPr id="7174" name="Line 464">
            <a:extLst>
              <a:ext uri="{FF2B5EF4-FFF2-40B4-BE49-F238E27FC236}">
                <a16:creationId xmlns:a16="http://schemas.microsoft.com/office/drawing/2014/main" id="{4337332F-FE0E-406C-A875-5BC2A0885A16}"/>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a:extLst>
              <a:ext uri="{FF2B5EF4-FFF2-40B4-BE49-F238E27FC236}">
                <a16:creationId xmlns:a16="http://schemas.microsoft.com/office/drawing/2014/main" id="{6D938ED1-B54A-8003-9C90-3BCF90167488}"/>
              </a:ext>
            </a:extLst>
          </p:cNvPr>
          <p:cNvSpPr txBox="1">
            <a:spLocks noChangeArrowheads="1"/>
          </p:cNvSpPr>
          <p:nvPr/>
        </p:nvSpPr>
        <p:spPr bwMode="auto">
          <a:xfrm>
            <a:off x="714374" y="1981200"/>
            <a:ext cx="8048626"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dirty="0"/>
              <a:t>Last Meeting: </a:t>
            </a:r>
            <a:r>
              <a:rPr lang="en-US" altLang="en-US" sz="2000" b="0" dirty="0"/>
              <a:t>October 19, 2026 (F2F)</a:t>
            </a:r>
            <a:endParaRPr lang="en-US" altLang="en-US" sz="2000" dirty="0"/>
          </a:p>
          <a:p>
            <a:pPr eaLnBrk="1" hangingPunct="1">
              <a:spcBef>
                <a:spcPct val="0"/>
              </a:spcBef>
              <a:buFontTx/>
              <a:buNone/>
            </a:pPr>
            <a:r>
              <a:rPr lang="en-US" altLang="en-US" sz="2000" dirty="0"/>
              <a:t>Discussions</a:t>
            </a:r>
          </a:p>
          <a:p>
            <a:pPr lvl="1" eaLnBrk="1" hangingPunct="1">
              <a:spcBef>
                <a:spcPct val="0"/>
              </a:spcBef>
            </a:pPr>
            <a:r>
              <a:rPr lang="en-CA" altLang="en-US" sz="1800" b="0" dirty="0"/>
              <a:t>Updated group on TG4 progress</a:t>
            </a:r>
          </a:p>
          <a:p>
            <a:pPr lvl="1" eaLnBrk="1" hangingPunct="1">
              <a:spcBef>
                <a:spcPct val="0"/>
              </a:spcBef>
            </a:pPr>
            <a:r>
              <a:rPr lang="en-CA" altLang="en-US" sz="1800" b="0" dirty="0"/>
              <a:t>EBW Measurements</a:t>
            </a:r>
          </a:p>
          <a:p>
            <a:pPr lvl="2" eaLnBrk="1" hangingPunct="1">
              <a:spcBef>
                <a:spcPct val="0"/>
              </a:spcBef>
            </a:pPr>
            <a:r>
              <a:rPr lang="en-CA" altLang="en-US" sz="1400" b="0" dirty="0"/>
              <a:t>EBW reference OBW to set span and RBW</a:t>
            </a:r>
          </a:p>
          <a:p>
            <a:pPr lvl="2" eaLnBrk="1" hangingPunct="1">
              <a:spcBef>
                <a:spcPct val="0"/>
              </a:spcBef>
            </a:pPr>
            <a:r>
              <a:rPr lang="en-CA" altLang="en-US" sz="1400" b="0" dirty="0"/>
              <a:t>Changed to reference EBW</a:t>
            </a:r>
          </a:p>
          <a:p>
            <a:pPr lvl="1" eaLnBrk="1" hangingPunct="1">
              <a:spcBef>
                <a:spcPct val="0"/>
              </a:spcBef>
            </a:pPr>
            <a:r>
              <a:rPr lang="en-CA" altLang="en-US" sz="1800" b="0" dirty="0"/>
              <a:t>Presented updated Peak Detection method for AVG restricted band measurements of DTS devices</a:t>
            </a:r>
          </a:p>
          <a:p>
            <a:pPr lvl="1" eaLnBrk="1" hangingPunct="1">
              <a:spcBef>
                <a:spcPct val="0"/>
              </a:spcBef>
            </a:pPr>
            <a:r>
              <a:rPr lang="en-CA" altLang="en-US" sz="1800" b="0" dirty="0"/>
              <a:t>Discussed resource units inside the 2.4 GHz band</a:t>
            </a:r>
          </a:p>
          <a:p>
            <a:pPr lvl="2" eaLnBrk="1" hangingPunct="1">
              <a:spcBef>
                <a:spcPct val="0"/>
              </a:spcBef>
            </a:pPr>
            <a:r>
              <a:rPr lang="en-CA" altLang="en-US" sz="1400" b="0" dirty="0"/>
              <a:t>How clearly measure 6 dB BW</a:t>
            </a:r>
          </a:p>
          <a:p>
            <a:pPr lvl="1" eaLnBrk="1" hangingPunct="1">
              <a:spcBef>
                <a:spcPct val="0"/>
              </a:spcBef>
            </a:pPr>
            <a:r>
              <a:rPr lang="en-CA" altLang="en-US" sz="1800" b="0" dirty="0"/>
              <a:t>Remove Annex A (regulatory cross reference) from document</a:t>
            </a:r>
          </a:p>
          <a:p>
            <a:pPr lvl="1" eaLnBrk="1" hangingPunct="1">
              <a:spcBef>
                <a:spcPct val="0"/>
              </a:spcBef>
            </a:pPr>
            <a:r>
              <a:rPr lang="en-CA" altLang="en-US" sz="1800" b="0" dirty="0"/>
              <a:t>Defining “Absolute” for unwanted emissions</a:t>
            </a:r>
          </a:p>
          <a:p>
            <a:pPr lvl="2" eaLnBrk="1" hangingPunct="1">
              <a:spcBef>
                <a:spcPct val="0"/>
              </a:spcBef>
            </a:pPr>
            <a:r>
              <a:rPr lang="en-CA" altLang="en-US" sz="1400" b="0" dirty="0"/>
              <a:t>Term will be explained in unwanted intro section</a:t>
            </a:r>
          </a:p>
          <a:p>
            <a:pPr lvl="1" eaLnBrk="1" hangingPunct="1">
              <a:spcBef>
                <a:spcPct val="0"/>
              </a:spcBef>
            </a:pPr>
            <a:r>
              <a:rPr lang="en-CA" altLang="en-US" sz="1800" b="0" dirty="0"/>
              <a:t>Gated power meter plots</a:t>
            </a:r>
          </a:p>
          <a:p>
            <a:pPr lvl="2" eaLnBrk="1" hangingPunct="1">
              <a:spcBef>
                <a:spcPct val="0"/>
              </a:spcBef>
            </a:pPr>
            <a:r>
              <a:rPr lang="en-CA" altLang="en-US" sz="1400" b="0" dirty="0"/>
              <a:t>Require plot of description of gating</a:t>
            </a:r>
          </a:p>
          <a:p>
            <a:pPr lvl="1" eaLnBrk="1" hangingPunct="1">
              <a:spcBef>
                <a:spcPct val="0"/>
              </a:spcBef>
            </a:pPr>
            <a:r>
              <a:rPr lang="en-CA" altLang="en-US" sz="1800" b="0" dirty="0"/>
              <a:t>Resume TG2 meetings (editing)</a:t>
            </a:r>
          </a:p>
          <a:p>
            <a:pPr lvl="2" eaLnBrk="1" hangingPunct="1">
              <a:spcBef>
                <a:spcPct val="0"/>
              </a:spcBef>
            </a:pPr>
            <a:r>
              <a:rPr lang="en-CA" altLang="en-US" sz="1400" b="0" dirty="0"/>
              <a:t>Ensure footnotes are correct in the document</a:t>
            </a:r>
          </a:p>
        </p:txBody>
      </p:sp>
    </p:spTree>
    <p:extLst>
      <p:ext uri="{BB962C8B-B14F-4D97-AF65-F5344CB8AC3E}">
        <p14:creationId xmlns:p14="http://schemas.microsoft.com/office/powerpoint/2010/main" val="3632902703"/>
      </p:ext>
    </p:extLst>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F0B5D-49C5-1133-02E8-72AD82F87861}"/>
            </a:ext>
          </a:extLst>
        </p:cNvPr>
        <p:cNvGrpSpPr/>
        <p:nvPr/>
      </p:nvGrpSpPr>
      <p:grpSpPr>
        <a:xfrm>
          <a:off x="0" y="0"/>
          <a:ext cx="0" cy="0"/>
          <a:chOff x="0" y="0"/>
          <a:chExt cx="0" cy="0"/>
        </a:xfrm>
      </p:grpSpPr>
      <p:sp>
        <p:nvSpPr>
          <p:cNvPr id="7170" name="Slide Number Placeholder 4">
            <a:extLst>
              <a:ext uri="{FF2B5EF4-FFF2-40B4-BE49-F238E27FC236}">
                <a16:creationId xmlns:a16="http://schemas.microsoft.com/office/drawing/2014/main" id="{537CABCA-EB22-2D9F-20C9-893CC6903E78}"/>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F1788EE-43E5-4514-B6AB-C50E86DBC314}" type="slidenum">
              <a:rPr lang="en-US" altLang="en-US" sz="1400"/>
              <a:pPr eaLnBrk="1" hangingPunct="1">
                <a:spcBef>
                  <a:spcPct val="0"/>
                </a:spcBef>
                <a:buFontTx/>
                <a:buNone/>
              </a:pPr>
              <a:t>8</a:t>
            </a:fld>
            <a:endParaRPr lang="en-US" altLang="en-US" sz="1400"/>
          </a:p>
        </p:txBody>
      </p:sp>
      <p:sp>
        <p:nvSpPr>
          <p:cNvPr id="7171" name="Rectangle 457">
            <a:extLst>
              <a:ext uri="{FF2B5EF4-FFF2-40B4-BE49-F238E27FC236}">
                <a16:creationId xmlns:a16="http://schemas.microsoft.com/office/drawing/2014/main" id="{203C9A56-C493-E8CC-3A89-D10AEA3A90DB}"/>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7172" name="Picture 459">
            <a:extLst>
              <a:ext uri="{FF2B5EF4-FFF2-40B4-BE49-F238E27FC236}">
                <a16:creationId xmlns:a16="http://schemas.microsoft.com/office/drawing/2014/main" id="{5A0CB432-1274-3D39-A942-E6096A764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3" name="Text Box 463">
            <a:extLst>
              <a:ext uri="{FF2B5EF4-FFF2-40B4-BE49-F238E27FC236}">
                <a16:creationId xmlns:a16="http://schemas.microsoft.com/office/drawing/2014/main" id="{8D9F9C8E-B0AF-AD76-1F6C-E21C449FCB3D}"/>
              </a:ext>
            </a:extLst>
          </p:cNvPr>
          <p:cNvSpPr txBox="1">
            <a:spLocks noChangeArrowheads="1"/>
          </p:cNvSpPr>
          <p:nvPr/>
        </p:nvSpPr>
        <p:spPr bwMode="auto">
          <a:xfrm>
            <a:off x="0" y="1219200"/>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dirty="0"/>
              <a:t>C63.10 Testing Unlicensed Wireless Devices – DTS UNII testing</a:t>
            </a:r>
          </a:p>
          <a:p>
            <a:pPr algn="ctr" eaLnBrk="1" hangingPunct="1">
              <a:spcBef>
                <a:spcPct val="50000"/>
              </a:spcBef>
              <a:buFontTx/>
              <a:buNone/>
            </a:pPr>
            <a:endParaRPr lang="en-US" altLang="en-US" sz="2800" dirty="0"/>
          </a:p>
        </p:txBody>
      </p:sp>
      <p:sp>
        <p:nvSpPr>
          <p:cNvPr id="7174" name="Line 464">
            <a:extLst>
              <a:ext uri="{FF2B5EF4-FFF2-40B4-BE49-F238E27FC236}">
                <a16:creationId xmlns:a16="http://schemas.microsoft.com/office/drawing/2014/main" id="{F030A1D9-1214-3867-DE45-B610714E4385}"/>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a:extLst>
              <a:ext uri="{FF2B5EF4-FFF2-40B4-BE49-F238E27FC236}">
                <a16:creationId xmlns:a16="http://schemas.microsoft.com/office/drawing/2014/main" id="{ABF61AEC-1AF0-3881-54C4-F5BDBA7B28A1}"/>
              </a:ext>
            </a:extLst>
          </p:cNvPr>
          <p:cNvSpPr txBox="1">
            <a:spLocks noChangeArrowheads="1"/>
          </p:cNvSpPr>
          <p:nvPr/>
        </p:nvSpPr>
        <p:spPr bwMode="auto">
          <a:xfrm>
            <a:off x="714374" y="1888391"/>
            <a:ext cx="8048626"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en-US" altLang="en-US" sz="2000" b="0" dirty="0">
                <a:cs typeface="Times New Roman" panose="02020603050405020304" pitchFamily="18" charset="0"/>
              </a:rPr>
              <a:t>A PINS was generated and approved in SC4 and main committee</a:t>
            </a:r>
            <a:r>
              <a:rPr lang="en-US" altLang="en-US" sz="2400" b="0" dirty="0">
                <a:cs typeface="Times New Roman" panose="02020603050405020304" pitchFamily="18" charset="0"/>
              </a:rPr>
              <a:t> </a:t>
            </a:r>
            <a:endParaRPr lang="en-US" altLang="en-US" sz="2400" dirty="0">
              <a:cs typeface="Times New Roman" panose="02020603050405020304" pitchFamily="18" charset="0"/>
            </a:endParaRPr>
          </a:p>
          <a:p>
            <a:pPr eaLnBrk="1" hangingPunct="1">
              <a:spcBef>
                <a:spcPct val="0"/>
              </a:spcBef>
            </a:pPr>
            <a:r>
              <a:rPr lang="en-US" altLang="en-US" sz="2000" b="0" dirty="0">
                <a:cs typeface="Times New Roman" panose="02020603050405020304" pitchFamily="18" charset="0"/>
              </a:rPr>
              <a:t>Working group chair is David Chamberlain – decision taken in SC4 to delegate this work to the existing C63.10 Ed4.0 working group.  New WG formed with similar membership.</a:t>
            </a:r>
          </a:p>
          <a:p>
            <a:pPr eaLnBrk="1" hangingPunct="1">
              <a:spcBef>
                <a:spcPct val="0"/>
              </a:spcBef>
            </a:pPr>
            <a:r>
              <a:rPr lang="en-US" altLang="en-US" sz="2000" b="0" dirty="0">
                <a:cs typeface="Times New Roman" panose="02020603050405020304" pitchFamily="18" charset="0"/>
              </a:rPr>
              <a:t>Refences issue resolved, dated references will be used.</a:t>
            </a:r>
          </a:p>
          <a:p>
            <a:pPr eaLnBrk="1" hangingPunct="1">
              <a:spcBef>
                <a:spcPct val="0"/>
              </a:spcBef>
            </a:pPr>
            <a:r>
              <a:rPr lang="en-US" altLang="en-US" sz="2000" b="0" dirty="0">
                <a:cs typeface="Times New Roman" panose="02020603050405020304" pitchFamily="18" charset="0"/>
              </a:rPr>
              <a:t>There was a long discussion in SC4 about the proper way to move forward with splitting standards.  There is no desire to have to repurchase multiple technology specific standards every time the base standard is updated.  Therefore, a small steering group is being formed in SC4 to develop a “roadmap”.  Likely plan is to remove ALL technology specific test guidance at once, so there is no need to iterate on the base standard.</a:t>
            </a:r>
          </a:p>
          <a:p>
            <a:pPr eaLnBrk="1" hangingPunct="1">
              <a:spcBef>
                <a:spcPct val="0"/>
              </a:spcBef>
            </a:pPr>
            <a:endParaRPr lang="en-US" altLang="en-US" sz="2400" b="0" dirty="0">
              <a:cs typeface="Times New Roman" panose="02020603050405020304" pitchFamily="18" charset="0"/>
            </a:endParaRPr>
          </a:p>
        </p:txBody>
      </p:sp>
    </p:spTree>
    <p:extLst>
      <p:ext uri="{BB962C8B-B14F-4D97-AF65-F5344CB8AC3E}">
        <p14:creationId xmlns:p14="http://schemas.microsoft.com/office/powerpoint/2010/main" val="723627238"/>
      </p:ext>
    </p:extLst>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a:extLst>
              <a:ext uri="{FF2B5EF4-FFF2-40B4-BE49-F238E27FC236}">
                <a16:creationId xmlns:a16="http://schemas.microsoft.com/office/drawing/2014/main" id="{6AF6DD55-EAE0-4634-A69A-7DA6EFFC680C}"/>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40E02B5-0550-4172-B8CD-1D699B44D9C8}" type="slidenum">
              <a:rPr lang="en-US" altLang="en-US" sz="1400"/>
              <a:pPr eaLnBrk="1" hangingPunct="1">
                <a:spcBef>
                  <a:spcPct val="0"/>
                </a:spcBef>
                <a:buFontTx/>
                <a:buNone/>
              </a:pPr>
              <a:t>9</a:t>
            </a:fld>
            <a:endParaRPr lang="en-US" altLang="en-US" sz="1400"/>
          </a:p>
        </p:txBody>
      </p:sp>
      <p:sp>
        <p:nvSpPr>
          <p:cNvPr id="8195" name="Rectangle 457">
            <a:extLst>
              <a:ext uri="{FF2B5EF4-FFF2-40B4-BE49-F238E27FC236}">
                <a16:creationId xmlns:a16="http://schemas.microsoft.com/office/drawing/2014/main" id="{4CBAF02B-EA61-49F1-8CBF-77FEB592A750}"/>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8196" name="Picture 459">
            <a:extLst>
              <a:ext uri="{FF2B5EF4-FFF2-40B4-BE49-F238E27FC236}">
                <a16:creationId xmlns:a16="http://schemas.microsoft.com/office/drawing/2014/main" id="{F370477E-D360-473E-A512-83F90A2E25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7" name="Text Box 463">
            <a:extLst>
              <a:ext uri="{FF2B5EF4-FFF2-40B4-BE49-F238E27FC236}">
                <a16:creationId xmlns:a16="http://schemas.microsoft.com/office/drawing/2014/main" id="{59F74B4D-1D83-4DDF-B748-DF40B71655C7}"/>
              </a:ext>
            </a:extLst>
          </p:cNvPr>
          <p:cNvSpPr txBox="1">
            <a:spLocks noChangeArrowheads="1"/>
          </p:cNvSpPr>
          <p:nvPr/>
        </p:nvSpPr>
        <p:spPr bwMode="auto">
          <a:xfrm>
            <a:off x="0" y="12192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dirty="0"/>
              <a:t>C63.26 Procedures for compliance testing of transmitters used in licensed radio services</a:t>
            </a:r>
          </a:p>
        </p:txBody>
      </p:sp>
      <p:sp>
        <p:nvSpPr>
          <p:cNvPr id="8198" name="Line 464">
            <a:extLst>
              <a:ext uri="{FF2B5EF4-FFF2-40B4-BE49-F238E27FC236}">
                <a16:creationId xmlns:a16="http://schemas.microsoft.com/office/drawing/2014/main" id="{602E6B13-6E42-41E0-878B-2EACD23E1F02}"/>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9" name="TextBox 1">
            <a:extLst>
              <a:ext uri="{FF2B5EF4-FFF2-40B4-BE49-F238E27FC236}">
                <a16:creationId xmlns:a16="http://schemas.microsoft.com/office/drawing/2014/main" id="{ADFE1A7F-93B2-40FB-BE68-84FE7AD8D6A4}"/>
              </a:ext>
            </a:extLst>
          </p:cNvPr>
          <p:cNvSpPr txBox="1">
            <a:spLocks noChangeArrowheads="1"/>
          </p:cNvSpPr>
          <p:nvPr/>
        </p:nvSpPr>
        <p:spPr bwMode="auto">
          <a:xfrm>
            <a:off x="457200" y="2025650"/>
            <a:ext cx="8305799" cy="516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pPr>
            <a:r>
              <a:rPr lang="en-US" altLang="en-US" sz="1600" dirty="0"/>
              <a:t>ANSC C63.26:2015 has been reaffirmed, next draft still being worked on</a:t>
            </a:r>
          </a:p>
          <a:p>
            <a:pPr eaLnBrk="1" hangingPunct="1">
              <a:spcBef>
                <a:spcPct val="50000"/>
              </a:spcBef>
            </a:pPr>
            <a:r>
              <a:rPr lang="en-US" altLang="en-US" sz="1600" dirty="0"/>
              <a:t>After the May 2026 F2F the working draft was circulated to C63.26 WG for a final review and vote if standard ready to send to SC4 for voting to send to Main Committee. </a:t>
            </a:r>
          </a:p>
          <a:p>
            <a:pPr eaLnBrk="1" hangingPunct="1">
              <a:spcBef>
                <a:spcPct val="50000"/>
              </a:spcBef>
            </a:pPr>
            <a:r>
              <a:rPr lang="en-US" altLang="en-US" sz="1600" dirty="0"/>
              <a:t>Final vote tally was:  </a:t>
            </a:r>
          </a:p>
          <a:p>
            <a:pPr eaLnBrk="1" hangingPunct="1">
              <a:spcBef>
                <a:spcPct val="50000"/>
              </a:spcBef>
            </a:pPr>
            <a:endParaRPr lang="en-US" altLang="en-US" sz="1600" dirty="0"/>
          </a:p>
          <a:p>
            <a:pPr eaLnBrk="1" hangingPunct="1">
              <a:spcBef>
                <a:spcPct val="50000"/>
              </a:spcBef>
            </a:pPr>
            <a:endParaRPr lang="en-US" altLang="en-US" sz="1600" dirty="0"/>
          </a:p>
          <a:p>
            <a:pPr eaLnBrk="1" hangingPunct="1">
              <a:spcBef>
                <a:spcPct val="50000"/>
              </a:spcBef>
            </a:pPr>
            <a:endParaRPr lang="en-US" altLang="en-US" sz="1600" dirty="0"/>
          </a:p>
          <a:p>
            <a:pPr eaLnBrk="1" hangingPunct="1">
              <a:spcBef>
                <a:spcPct val="50000"/>
              </a:spcBef>
            </a:pPr>
            <a:r>
              <a:rPr lang="en-US" altLang="en-US" sz="1600" dirty="0"/>
              <a:t>Work has been about completed on resolving the open comments and the draft is almost ready to be circulated for voting in SC4</a:t>
            </a:r>
          </a:p>
          <a:p>
            <a:pPr eaLnBrk="1" hangingPunct="1">
              <a:spcBef>
                <a:spcPct val="50000"/>
              </a:spcBef>
            </a:pPr>
            <a:r>
              <a:rPr lang="en-US" altLang="en-US" sz="1600" dirty="0"/>
              <a:t>The Radiated Emissions TG tried to get the equivalency comparison completed but hit a dead end due to lack of volunteers / artifacts / final definition of experiment (though close on definition of experiment). </a:t>
            </a:r>
          </a:p>
          <a:p>
            <a:pPr eaLnBrk="1" hangingPunct="1">
              <a:spcBef>
                <a:spcPct val="50000"/>
              </a:spcBef>
            </a:pPr>
            <a:r>
              <a:rPr lang="en-US" altLang="en-US" sz="1600" dirty="0"/>
              <a:t>View on this at the May F2F was we don’t believe we should delay until this can be satisfactorily investigated. We can issue an amendment if/when that time comes. </a:t>
            </a:r>
          </a:p>
          <a:p>
            <a:pPr eaLnBrk="1" hangingPunct="1">
              <a:spcBef>
                <a:spcPct val="50000"/>
              </a:spcBef>
            </a:pPr>
            <a:endParaRPr lang="en-US" altLang="en-US" sz="1700" dirty="0"/>
          </a:p>
        </p:txBody>
      </p:sp>
      <p:graphicFrame>
        <p:nvGraphicFramePr>
          <p:cNvPr id="3" name="Table 2">
            <a:extLst>
              <a:ext uri="{FF2B5EF4-FFF2-40B4-BE49-F238E27FC236}">
                <a16:creationId xmlns:a16="http://schemas.microsoft.com/office/drawing/2014/main" id="{A9336FAF-0CA9-042A-F321-C2097D7D8C56}"/>
              </a:ext>
            </a:extLst>
          </p:cNvPr>
          <p:cNvGraphicFramePr>
            <a:graphicFrameLocks noGrp="1"/>
          </p:cNvGraphicFramePr>
          <p:nvPr>
            <p:extLst>
              <p:ext uri="{D42A27DB-BD31-4B8C-83A1-F6EECF244321}">
                <p14:modId xmlns:p14="http://schemas.microsoft.com/office/powerpoint/2010/main" val="4039702274"/>
              </p:ext>
            </p:extLst>
          </p:nvPr>
        </p:nvGraphicFramePr>
        <p:xfrm>
          <a:off x="2667000" y="3276600"/>
          <a:ext cx="1752600" cy="1219200"/>
        </p:xfrm>
        <a:graphic>
          <a:graphicData uri="http://schemas.openxmlformats.org/drawingml/2006/table">
            <a:tbl>
              <a:tblPr>
                <a:tableStyleId>{5C22544A-7EE6-4342-B048-85BDC9FD1C3A}</a:tableStyleId>
              </a:tblPr>
              <a:tblGrid>
                <a:gridCol w="876300">
                  <a:extLst>
                    <a:ext uri="{9D8B030D-6E8A-4147-A177-3AD203B41FA5}">
                      <a16:colId xmlns:a16="http://schemas.microsoft.com/office/drawing/2014/main" val="20000"/>
                    </a:ext>
                  </a:extLst>
                </a:gridCol>
                <a:gridCol w="876300">
                  <a:extLst>
                    <a:ext uri="{9D8B030D-6E8A-4147-A177-3AD203B41FA5}">
                      <a16:colId xmlns:a16="http://schemas.microsoft.com/office/drawing/2014/main" val="20001"/>
                    </a:ext>
                  </a:extLst>
                </a:gridCol>
              </a:tblGrid>
              <a:tr h="243840">
                <a:tc>
                  <a:txBody>
                    <a:bodyPr/>
                    <a:lstStyle/>
                    <a:p>
                      <a:pPr algn="l" fontAlgn="b">
                        <a:buNone/>
                      </a:pPr>
                      <a:r>
                        <a:rPr lang="en-US" sz="1100" b="1" u="none" strike="noStrike">
                          <a:effectLst/>
                        </a:rPr>
                        <a:t>YES</a:t>
                      </a:r>
                      <a:endParaRPr lang="en-US" sz="1100" b="1"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b="1" u="none" strike="noStrike">
                          <a:effectLst/>
                        </a:rPr>
                        <a:t>22</a:t>
                      </a:r>
                      <a:endParaRPr lang="en-US" sz="1100" b="1"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0000"/>
                  </a:ext>
                </a:extLst>
              </a:tr>
              <a:tr h="243840">
                <a:tc>
                  <a:txBody>
                    <a:bodyPr/>
                    <a:lstStyle/>
                    <a:p>
                      <a:pPr algn="l" fontAlgn="b">
                        <a:buNone/>
                      </a:pPr>
                      <a:r>
                        <a:rPr lang="en-US" sz="1100" b="1" u="none" strike="noStrike">
                          <a:effectLst/>
                        </a:rPr>
                        <a:t>NO</a:t>
                      </a:r>
                      <a:endParaRPr lang="en-US" sz="1100" b="1"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b="1" u="none" strike="noStrike">
                          <a:effectLst/>
                        </a:rPr>
                        <a:t>4</a:t>
                      </a:r>
                      <a:endParaRPr lang="en-US" sz="1100" b="1"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0001"/>
                  </a:ext>
                </a:extLst>
              </a:tr>
              <a:tr h="243840">
                <a:tc>
                  <a:txBody>
                    <a:bodyPr/>
                    <a:lstStyle/>
                    <a:p>
                      <a:pPr algn="l" fontAlgn="b">
                        <a:buNone/>
                      </a:pPr>
                      <a:r>
                        <a:rPr lang="en-US" sz="1100" b="1" u="none" strike="noStrike">
                          <a:effectLst/>
                        </a:rPr>
                        <a:t>Abstain</a:t>
                      </a:r>
                      <a:endParaRPr lang="en-US" sz="1100" b="1"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b="1" u="none" strike="noStrike">
                          <a:effectLst/>
                        </a:rPr>
                        <a:t>3</a:t>
                      </a:r>
                      <a:endParaRPr lang="en-US" sz="1100" b="1"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0002"/>
                  </a:ext>
                </a:extLst>
              </a:tr>
              <a:tr h="243840">
                <a:tc>
                  <a:txBody>
                    <a:bodyPr/>
                    <a:lstStyle/>
                    <a:p>
                      <a:pPr algn="l" fontAlgn="b">
                        <a:buNone/>
                      </a:pPr>
                      <a:endParaRPr lang="en-US" sz="1100" b="1"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endParaRPr lang="en-US" sz="1100" b="1"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0003"/>
                  </a:ext>
                </a:extLst>
              </a:tr>
              <a:tr h="243840">
                <a:tc>
                  <a:txBody>
                    <a:bodyPr/>
                    <a:lstStyle/>
                    <a:p>
                      <a:pPr algn="l" fontAlgn="b">
                        <a:buNone/>
                      </a:pPr>
                      <a:r>
                        <a:rPr lang="en-US" sz="1100" b="1" u="none" strike="noStrike">
                          <a:effectLst/>
                        </a:rPr>
                        <a:t>Total</a:t>
                      </a:r>
                      <a:endParaRPr lang="en-US" sz="1100" b="1"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b="1" u="none" strike="noStrike" dirty="0">
                          <a:effectLst/>
                        </a:rPr>
                        <a:t>29</a:t>
                      </a:r>
                      <a:endParaRPr lang="en-US" sz="1100" b="1" i="0" u="none" strike="noStrike" dirty="0">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0004"/>
                  </a:ext>
                </a:extLst>
              </a:tr>
            </a:tbl>
          </a:graphicData>
        </a:graphic>
      </p:graphicFrame>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537DE-F830-88D2-CDD9-569900E2ED36}"/>
            </a:ext>
          </a:extLst>
        </p:cNvPr>
        <p:cNvGrpSpPr/>
        <p:nvPr/>
      </p:nvGrpSpPr>
      <p:grpSpPr>
        <a:xfrm>
          <a:off x="0" y="0"/>
          <a:ext cx="0" cy="0"/>
          <a:chOff x="0" y="0"/>
          <a:chExt cx="0" cy="0"/>
        </a:xfrm>
      </p:grpSpPr>
      <p:sp>
        <p:nvSpPr>
          <p:cNvPr id="8194" name="Slide Number Placeholder 4">
            <a:extLst>
              <a:ext uri="{FF2B5EF4-FFF2-40B4-BE49-F238E27FC236}">
                <a16:creationId xmlns:a16="http://schemas.microsoft.com/office/drawing/2014/main" id="{68B4A359-24DD-260B-6274-6F8B339E3D57}"/>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40E02B5-0550-4172-B8CD-1D699B44D9C8}" type="slidenum">
              <a:rPr lang="en-US" altLang="en-US" sz="1400"/>
              <a:pPr eaLnBrk="1" hangingPunct="1">
                <a:spcBef>
                  <a:spcPct val="0"/>
                </a:spcBef>
                <a:buFontTx/>
                <a:buNone/>
              </a:pPr>
              <a:t>10</a:t>
            </a:fld>
            <a:endParaRPr lang="en-US" altLang="en-US" sz="1400"/>
          </a:p>
        </p:txBody>
      </p:sp>
      <p:sp>
        <p:nvSpPr>
          <p:cNvPr id="8195" name="Rectangle 457">
            <a:extLst>
              <a:ext uri="{FF2B5EF4-FFF2-40B4-BE49-F238E27FC236}">
                <a16:creationId xmlns:a16="http://schemas.microsoft.com/office/drawing/2014/main" id="{620BE089-77ED-8169-826F-91CBFFF11D8D}"/>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8196" name="Picture 459">
            <a:extLst>
              <a:ext uri="{FF2B5EF4-FFF2-40B4-BE49-F238E27FC236}">
                <a16:creationId xmlns:a16="http://schemas.microsoft.com/office/drawing/2014/main" id="{91A4AE6F-86E1-E5A3-C64E-727AE36ED6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7" name="Text Box 463">
            <a:extLst>
              <a:ext uri="{FF2B5EF4-FFF2-40B4-BE49-F238E27FC236}">
                <a16:creationId xmlns:a16="http://schemas.microsoft.com/office/drawing/2014/main" id="{A688219D-0458-004F-61F9-4A126B7440C1}"/>
              </a:ext>
            </a:extLst>
          </p:cNvPr>
          <p:cNvSpPr txBox="1">
            <a:spLocks noChangeArrowheads="1"/>
          </p:cNvSpPr>
          <p:nvPr/>
        </p:nvSpPr>
        <p:spPr bwMode="auto">
          <a:xfrm>
            <a:off x="0" y="12192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dirty="0"/>
              <a:t>C63.26 Procedures for compliance testing of transmitters used in licensed radio services</a:t>
            </a:r>
          </a:p>
        </p:txBody>
      </p:sp>
      <p:sp>
        <p:nvSpPr>
          <p:cNvPr id="8198" name="Line 464">
            <a:extLst>
              <a:ext uri="{FF2B5EF4-FFF2-40B4-BE49-F238E27FC236}">
                <a16:creationId xmlns:a16="http://schemas.microsoft.com/office/drawing/2014/main" id="{06F45A6F-5C4B-19D6-AB0D-CE21F80BA908}"/>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9" name="TextBox 1">
            <a:extLst>
              <a:ext uri="{FF2B5EF4-FFF2-40B4-BE49-F238E27FC236}">
                <a16:creationId xmlns:a16="http://schemas.microsoft.com/office/drawing/2014/main" id="{654952A2-7BD1-D40C-C06A-B496732573CD}"/>
              </a:ext>
            </a:extLst>
          </p:cNvPr>
          <p:cNvSpPr txBox="1">
            <a:spLocks noChangeArrowheads="1"/>
          </p:cNvSpPr>
          <p:nvPr/>
        </p:nvSpPr>
        <p:spPr bwMode="auto">
          <a:xfrm>
            <a:off x="457200" y="2025650"/>
            <a:ext cx="8305799" cy="356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pPr>
            <a:r>
              <a:rPr lang="en-US" altLang="en-US" sz="1600" dirty="0"/>
              <a:t>ANSC C63.26:2015 has been reaffirmed, next draft still being worked on</a:t>
            </a:r>
          </a:p>
          <a:p>
            <a:pPr eaLnBrk="1" hangingPunct="1">
              <a:spcBef>
                <a:spcPct val="50000"/>
              </a:spcBef>
            </a:pPr>
            <a:r>
              <a:rPr lang="en-US" altLang="en-US" sz="1600" dirty="0"/>
              <a:t>The main issue for the NO votes was related to the linear scan discussion / debate. </a:t>
            </a:r>
          </a:p>
          <a:p>
            <a:pPr eaLnBrk="1" hangingPunct="1">
              <a:spcBef>
                <a:spcPct val="50000"/>
              </a:spcBef>
            </a:pPr>
            <a:r>
              <a:rPr lang="en-US" altLang="en-US" sz="1600" dirty="0"/>
              <a:t>The Working Group decided to meet during the F2F to discuss this further and to resolve some of the remaining comments received in the vote circulation</a:t>
            </a:r>
          </a:p>
          <a:p>
            <a:pPr eaLnBrk="1" hangingPunct="1">
              <a:spcBef>
                <a:spcPct val="50000"/>
              </a:spcBef>
            </a:pPr>
            <a:r>
              <a:rPr lang="en-US" altLang="en-US" sz="1600" dirty="0"/>
              <a:t>It appears we may have found some areas of compromise where we may be able to resolve the issue by stating that the use of a </a:t>
            </a:r>
            <a:r>
              <a:rPr lang="en-US" altLang="en-US" sz="1600" dirty="0" err="1"/>
              <a:t>boresighting</a:t>
            </a:r>
            <a:r>
              <a:rPr lang="en-US" altLang="en-US" sz="1600" dirty="0"/>
              <a:t> mast is not mandatory for these measurements. </a:t>
            </a:r>
          </a:p>
          <a:p>
            <a:pPr eaLnBrk="1" hangingPunct="1">
              <a:spcBef>
                <a:spcPct val="50000"/>
              </a:spcBef>
            </a:pPr>
            <a:r>
              <a:rPr lang="en-US" altLang="en-US" sz="1600" dirty="0"/>
              <a:t>The WG will hold a separate meeting to discuss this soon and to resolve any remaining comments, which there are not many of. </a:t>
            </a:r>
          </a:p>
          <a:p>
            <a:pPr eaLnBrk="1" hangingPunct="1">
              <a:spcBef>
                <a:spcPct val="50000"/>
              </a:spcBef>
            </a:pPr>
            <a:endParaRPr lang="en-US" altLang="en-US" sz="1600" dirty="0"/>
          </a:p>
          <a:p>
            <a:pPr eaLnBrk="1" hangingPunct="1">
              <a:spcBef>
                <a:spcPct val="50000"/>
              </a:spcBef>
            </a:pPr>
            <a:endParaRPr lang="en-US" altLang="en-US" sz="1700" dirty="0"/>
          </a:p>
        </p:txBody>
      </p:sp>
    </p:spTree>
    <p:extLst>
      <p:ext uri="{BB962C8B-B14F-4D97-AF65-F5344CB8AC3E}">
        <p14:creationId xmlns:p14="http://schemas.microsoft.com/office/powerpoint/2010/main" val="2560595463"/>
      </p:ext>
    </p:extLst>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0516DE3B-4F4D-44B6-AD41-9DF301F0442E}"/>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B9443B3-6FB2-4CC9-98C0-F88036BE6596}" type="slidenum">
              <a:rPr lang="en-US" altLang="en-US" sz="1400"/>
              <a:pPr eaLnBrk="1" hangingPunct="1">
                <a:spcBef>
                  <a:spcPct val="0"/>
                </a:spcBef>
                <a:buFontTx/>
                <a:buNone/>
              </a:pPr>
              <a:t>11</a:t>
            </a:fld>
            <a:endParaRPr lang="en-US" altLang="en-US" sz="1400"/>
          </a:p>
        </p:txBody>
      </p:sp>
      <p:sp>
        <p:nvSpPr>
          <p:cNvPr id="9219" name="Rectangle 457">
            <a:extLst>
              <a:ext uri="{FF2B5EF4-FFF2-40B4-BE49-F238E27FC236}">
                <a16:creationId xmlns:a16="http://schemas.microsoft.com/office/drawing/2014/main" id="{556E6D99-FECD-488D-89DA-FF9050FCD4F4}"/>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9220" name="Picture 459">
            <a:extLst>
              <a:ext uri="{FF2B5EF4-FFF2-40B4-BE49-F238E27FC236}">
                <a16:creationId xmlns:a16="http://schemas.microsoft.com/office/drawing/2014/main" id="{029B2694-5337-4BC9-ACF1-0F0E8438C1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1" name="Text Box 463">
            <a:extLst>
              <a:ext uri="{FF2B5EF4-FFF2-40B4-BE49-F238E27FC236}">
                <a16:creationId xmlns:a16="http://schemas.microsoft.com/office/drawing/2014/main" id="{66739B2D-731C-4A73-B768-CA9448AE4F7E}"/>
              </a:ext>
            </a:extLst>
          </p:cNvPr>
          <p:cNvSpPr txBox="1">
            <a:spLocks noChangeArrowheads="1"/>
          </p:cNvSpPr>
          <p:nvPr/>
        </p:nvSpPr>
        <p:spPr bwMode="auto">
          <a:xfrm>
            <a:off x="0" y="1219200"/>
            <a:ext cx="9144000"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dirty="0"/>
              <a:t>	</a:t>
            </a:r>
            <a:r>
              <a:rPr lang="en-US" altLang="en-US" sz="2400" dirty="0"/>
              <a:t>C63.29:2022 Procedures for compliance testing of lighting products</a:t>
            </a:r>
            <a:endParaRPr lang="en-US" altLang="en-US" sz="2800" dirty="0"/>
          </a:p>
        </p:txBody>
      </p:sp>
      <p:sp>
        <p:nvSpPr>
          <p:cNvPr id="9222" name="Line 464">
            <a:extLst>
              <a:ext uri="{FF2B5EF4-FFF2-40B4-BE49-F238E27FC236}">
                <a16:creationId xmlns:a16="http://schemas.microsoft.com/office/drawing/2014/main" id="{29604FF2-6524-43C3-9BA1-F40822DB71ED}"/>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3" name="TextBox 2">
            <a:extLst>
              <a:ext uri="{FF2B5EF4-FFF2-40B4-BE49-F238E27FC236}">
                <a16:creationId xmlns:a16="http://schemas.microsoft.com/office/drawing/2014/main" id="{6909DD82-225E-4A54-A06F-91871549A70A}"/>
              </a:ext>
            </a:extLst>
          </p:cNvPr>
          <p:cNvSpPr txBox="1">
            <a:spLocks noChangeArrowheads="1"/>
          </p:cNvSpPr>
          <p:nvPr/>
        </p:nvSpPr>
        <p:spPr bwMode="auto">
          <a:xfrm>
            <a:off x="381000" y="2209800"/>
            <a:ext cx="853440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eaLnBrk="1" hangingPunct="1"/>
            <a:r>
              <a:rPr lang="en-US" altLang="en-US" sz="2000" b="0" dirty="0"/>
              <a:t>Published (final action 12-2022, published 06-2023)</a:t>
            </a:r>
          </a:p>
          <a:p>
            <a:pPr marL="342900" indent="-342900" eaLnBrk="1" hangingPunct="1"/>
            <a:r>
              <a:rPr lang="en-US" altLang="en-US" sz="2000" b="0" dirty="0"/>
              <a:t>The second edition draft has been completed after several online meetings.</a:t>
            </a:r>
          </a:p>
          <a:p>
            <a:pPr marL="342900" indent="-342900" eaLnBrk="1" hangingPunct="1"/>
            <a:r>
              <a:rPr lang="en-US" altLang="en-US" sz="2000" b="0" dirty="0"/>
              <a:t>Will hold one last call to go over the finalized draft on November 24th or 26</a:t>
            </a:r>
            <a:r>
              <a:rPr lang="en-US" altLang="en-US" sz="2000" b="0" baseline="30000" dirty="0"/>
              <a:t>th</a:t>
            </a:r>
            <a:r>
              <a:rPr lang="en-US" altLang="en-US" sz="2000" b="0" dirty="0"/>
              <a:t>, then it will be circulated for a 45-day review and commenting.</a:t>
            </a:r>
          </a:p>
          <a:p>
            <a:pPr marL="342900" indent="-342900" eaLnBrk="1" hangingPunct="1"/>
            <a:r>
              <a:rPr lang="en-US" altLang="en-US" sz="2000" b="0" dirty="0"/>
              <a:t>WG comments resolution will follow, anticipating finalizing the comments review in January – February 2027.</a:t>
            </a:r>
          </a:p>
          <a:p>
            <a:pPr marL="342900" indent="-342900" eaLnBrk="1" hangingPunct="1"/>
            <a:r>
              <a:rPr lang="en-US" altLang="en-US" sz="2000" b="0" dirty="0"/>
              <a:t>The second edition has been constructed assuming that C63.4 will be published before we complete the </a:t>
            </a:r>
            <a:r>
              <a:rPr lang="en-US" altLang="en-US" sz="2000" b="0" dirty="0" err="1"/>
              <a:t>project.The</a:t>
            </a:r>
            <a:r>
              <a:rPr lang="en-US" altLang="en-US" sz="2000" b="0" dirty="0"/>
              <a:t> WG may need to consider a what-if scenario at the next call to mitigate the risk of C63.4 not being published.</a:t>
            </a:r>
          </a:p>
        </p:txBody>
      </p:sp>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A05BA-770D-F672-C251-4DBD344239B1}"/>
            </a:ext>
          </a:extLst>
        </p:cNvPr>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FE6AEBBB-0C66-A805-7EF6-B801182A10A3}"/>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B9443B3-6FB2-4CC9-98C0-F88036BE6596}" type="slidenum">
              <a:rPr lang="en-US" altLang="en-US" sz="1400"/>
              <a:pPr eaLnBrk="1" hangingPunct="1">
                <a:spcBef>
                  <a:spcPct val="0"/>
                </a:spcBef>
                <a:buFontTx/>
                <a:buNone/>
              </a:pPr>
              <a:t>12</a:t>
            </a:fld>
            <a:endParaRPr lang="en-US" altLang="en-US" sz="1400"/>
          </a:p>
        </p:txBody>
      </p:sp>
      <p:sp>
        <p:nvSpPr>
          <p:cNvPr id="9219" name="Rectangle 457">
            <a:extLst>
              <a:ext uri="{FF2B5EF4-FFF2-40B4-BE49-F238E27FC236}">
                <a16:creationId xmlns:a16="http://schemas.microsoft.com/office/drawing/2014/main" id="{7CEF288C-583D-1E06-10D3-690712455A77}"/>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9220" name="Picture 459">
            <a:extLst>
              <a:ext uri="{FF2B5EF4-FFF2-40B4-BE49-F238E27FC236}">
                <a16:creationId xmlns:a16="http://schemas.microsoft.com/office/drawing/2014/main" id="{945E2943-590C-3C61-386B-B7EB5365B1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2" name="Line 464">
            <a:extLst>
              <a:ext uri="{FF2B5EF4-FFF2-40B4-BE49-F238E27FC236}">
                <a16:creationId xmlns:a16="http://schemas.microsoft.com/office/drawing/2014/main" id="{05CA3C20-FB81-484C-E938-6352D0DC0269}"/>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 Box 463">
            <a:extLst>
              <a:ext uri="{FF2B5EF4-FFF2-40B4-BE49-F238E27FC236}">
                <a16:creationId xmlns:a16="http://schemas.microsoft.com/office/drawing/2014/main" id="{7983530F-446C-4FE6-C411-5ED72B462203}"/>
              </a:ext>
            </a:extLst>
          </p:cNvPr>
          <p:cNvSpPr txBox="1">
            <a:spLocks noChangeArrowheads="1"/>
          </p:cNvSpPr>
          <p:nvPr/>
        </p:nvSpPr>
        <p:spPr bwMode="auto">
          <a:xfrm>
            <a:off x="10160" y="1371600"/>
            <a:ext cx="91440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dirty="0"/>
              <a:t>C63.30:2021 American National Standard for</a:t>
            </a:r>
          </a:p>
          <a:p>
            <a:pPr algn="ctr" eaLnBrk="1" hangingPunct="1">
              <a:spcBef>
                <a:spcPct val="0"/>
              </a:spcBef>
              <a:buFontTx/>
              <a:buNone/>
            </a:pPr>
            <a:r>
              <a:rPr lang="en-US" altLang="en-US" sz="2400" dirty="0"/>
              <a:t>Methods of Measurements of Radio‐Frequency Emissions from Wireless Power Transfer Equipment Accredited</a:t>
            </a:r>
          </a:p>
          <a:p>
            <a:pPr marL="854075" indent="-396875" eaLnBrk="1" hangingPunct="1"/>
            <a:r>
              <a:rPr lang="en-US" altLang="en-US" sz="2000" b="0" dirty="0"/>
              <a:t>Published: C63 petition to FCC to adopt has been submitted, still pending, has been allowed in KDB680106</a:t>
            </a:r>
          </a:p>
          <a:p>
            <a:pPr marL="854075" indent="-396875" eaLnBrk="1" hangingPunct="1"/>
            <a:r>
              <a:rPr lang="en-US" altLang="en-US" sz="2000" b="0" dirty="0"/>
              <a:t>A PINS for Ed2.0 was passed, Chair is Horia Popovici</a:t>
            </a:r>
          </a:p>
          <a:p>
            <a:pPr marL="854075" indent="-396875" eaLnBrk="1" hangingPunct="1"/>
            <a:r>
              <a:rPr lang="en-US" altLang="en-US" sz="2000" b="0" dirty="0"/>
              <a:t>Meetings:</a:t>
            </a:r>
          </a:p>
          <a:p>
            <a:pPr marL="1597025" lvl="1" indent="-396875" eaLnBrk="1" hangingPunct="1"/>
            <a:r>
              <a:rPr lang="en-US" altLang="en-US" sz="1800" b="0" dirty="0"/>
              <a:t>WG has had eight meetings so far (from July 17, 2025, to August 19, 2026).</a:t>
            </a:r>
          </a:p>
          <a:p>
            <a:pPr marL="1597025" lvl="1" indent="-396875" eaLnBrk="1" hangingPunct="1"/>
            <a:r>
              <a:rPr lang="en-US" altLang="en-US" sz="1800" b="0" dirty="0"/>
              <a:t>Next meeting is not yet scheduled (waiting on C63.4 next edition to be finalized).</a:t>
            </a:r>
          </a:p>
          <a:p>
            <a:pPr marL="854075" indent="-396875" eaLnBrk="1" hangingPunct="1"/>
            <a:r>
              <a:rPr lang="en-US" altLang="en-US" sz="2000" b="0" dirty="0"/>
              <a:t>The draft C63.4 text has been removed and replaced with references to the new version. Therefore publication is contingent on C63.4, or another path is needed.</a:t>
            </a:r>
          </a:p>
          <a:p>
            <a:pPr marL="854075" indent="-396875" eaLnBrk="1" hangingPunct="1"/>
            <a:endParaRPr lang="en-US" altLang="en-US" sz="2400" b="0" dirty="0"/>
          </a:p>
        </p:txBody>
      </p:sp>
    </p:spTree>
    <p:extLst>
      <p:ext uri="{BB962C8B-B14F-4D97-AF65-F5344CB8AC3E}">
        <p14:creationId xmlns:p14="http://schemas.microsoft.com/office/powerpoint/2010/main" val="3370862567"/>
      </p:ext>
    </p:extLst>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7FD9C-BCDF-6E59-93BB-8CFB066EC738}"/>
            </a:ext>
          </a:extLst>
        </p:cNvPr>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640C2F5E-8D75-922C-81F2-B3029E6FE861}"/>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B9443B3-6FB2-4CC9-98C0-F88036BE6596}" type="slidenum">
              <a:rPr lang="en-US" altLang="en-US" sz="1400"/>
              <a:pPr eaLnBrk="1" hangingPunct="1">
                <a:spcBef>
                  <a:spcPct val="0"/>
                </a:spcBef>
                <a:buFontTx/>
                <a:buNone/>
              </a:pPr>
              <a:t>13</a:t>
            </a:fld>
            <a:endParaRPr lang="en-US" altLang="en-US" sz="1400"/>
          </a:p>
        </p:txBody>
      </p:sp>
      <p:sp>
        <p:nvSpPr>
          <p:cNvPr id="9219" name="Rectangle 457">
            <a:extLst>
              <a:ext uri="{FF2B5EF4-FFF2-40B4-BE49-F238E27FC236}">
                <a16:creationId xmlns:a16="http://schemas.microsoft.com/office/drawing/2014/main" id="{49C6A1D5-CAD5-A2E1-81FA-69CC370C2E5E}"/>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9220" name="Picture 459">
            <a:extLst>
              <a:ext uri="{FF2B5EF4-FFF2-40B4-BE49-F238E27FC236}">
                <a16:creationId xmlns:a16="http://schemas.microsoft.com/office/drawing/2014/main" id="{7F6AE749-7C32-33D3-DFE9-35883EAD11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2" name="Line 464">
            <a:extLst>
              <a:ext uri="{FF2B5EF4-FFF2-40B4-BE49-F238E27FC236}">
                <a16:creationId xmlns:a16="http://schemas.microsoft.com/office/drawing/2014/main" id="{B3AB8AE2-0768-CA9B-6FED-398ECA9EF57D}"/>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 Box 463">
            <a:extLst>
              <a:ext uri="{FF2B5EF4-FFF2-40B4-BE49-F238E27FC236}">
                <a16:creationId xmlns:a16="http://schemas.microsoft.com/office/drawing/2014/main" id="{98CB95E5-7B33-5322-DC87-1B939410DD8B}"/>
              </a:ext>
            </a:extLst>
          </p:cNvPr>
          <p:cNvSpPr txBox="1">
            <a:spLocks noChangeArrowheads="1"/>
          </p:cNvSpPr>
          <p:nvPr/>
        </p:nvSpPr>
        <p:spPr bwMode="auto">
          <a:xfrm>
            <a:off x="10160" y="1371600"/>
            <a:ext cx="9144000" cy="5484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dirty="0"/>
              <a:t>C63.30:2021 American National Standard for</a:t>
            </a:r>
          </a:p>
          <a:p>
            <a:pPr algn="ctr" eaLnBrk="1" hangingPunct="1">
              <a:spcBef>
                <a:spcPct val="0"/>
              </a:spcBef>
              <a:buFontTx/>
              <a:buNone/>
            </a:pPr>
            <a:r>
              <a:rPr lang="en-US" altLang="en-US" sz="2400" dirty="0"/>
              <a:t>Methods of Measurements of Radio‐Frequency Emissions from Wireless Power Transfer Equipment Accredited</a:t>
            </a:r>
          </a:p>
          <a:p>
            <a:pPr marL="854075" indent="-396875" eaLnBrk="1" hangingPunct="1"/>
            <a:r>
              <a:rPr lang="en-US" altLang="en-US" sz="2400" b="0" dirty="0"/>
              <a:t>The scope has been revised to clarify that C63.30 applies to WPT devices that are not radios (i.e., there is no communication superimposed onto the transmitted WPT signal), but specific material from C63.30 still applies for WPT devices that are radios, through the corresponding normative reference called in C63.10. This is already true of C63.30-2021 but is now further clarified.</a:t>
            </a:r>
          </a:p>
          <a:p>
            <a:pPr marL="854075" indent="-396875" eaLnBrk="1" hangingPunct="1"/>
            <a:r>
              <a:rPr lang="en-US" altLang="en-US" sz="2400" b="0" dirty="0"/>
              <a:t>The scope updated to also include RBWPT devices and corresponding requirements for such devices added, in accordance with the PINS.</a:t>
            </a:r>
          </a:p>
          <a:p>
            <a:pPr marL="854075" indent="-396875" eaLnBrk="1" hangingPunct="1"/>
            <a:endParaRPr lang="en-US" altLang="en-US" sz="2400" b="0" dirty="0"/>
          </a:p>
        </p:txBody>
      </p:sp>
    </p:spTree>
    <p:extLst>
      <p:ext uri="{BB962C8B-B14F-4D97-AF65-F5344CB8AC3E}">
        <p14:creationId xmlns:p14="http://schemas.microsoft.com/office/powerpoint/2010/main" val="3537775197"/>
      </p:ext>
    </p:extLst>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92E5E-F888-32BB-83D5-114EF736C004}"/>
            </a:ext>
          </a:extLst>
        </p:cNvPr>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C4A46B75-161E-D192-9A47-7DDA044E54F5}"/>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4B9443B3-6FB2-4CC9-98C0-F88036BE6596}" type="slidenum">
              <a:rPr lang="en-US" altLang="en-US" sz="1400"/>
              <a:pPr eaLnBrk="1" hangingPunct="1">
                <a:spcBef>
                  <a:spcPct val="0"/>
                </a:spcBef>
                <a:buFontTx/>
                <a:buNone/>
              </a:pPr>
              <a:t>14</a:t>
            </a:fld>
            <a:endParaRPr lang="en-US" altLang="en-US" sz="1400"/>
          </a:p>
        </p:txBody>
      </p:sp>
      <p:sp>
        <p:nvSpPr>
          <p:cNvPr id="9219" name="Rectangle 457">
            <a:extLst>
              <a:ext uri="{FF2B5EF4-FFF2-40B4-BE49-F238E27FC236}">
                <a16:creationId xmlns:a16="http://schemas.microsoft.com/office/drawing/2014/main" id="{334A9125-C898-C056-3145-8FE4FE0A92F8}"/>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9220" name="Picture 459">
            <a:extLst>
              <a:ext uri="{FF2B5EF4-FFF2-40B4-BE49-F238E27FC236}">
                <a16:creationId xmlns:a16="http://schemas.microsoft.com/office/drawing/2014/main" id="{23F2DEB2-39AB-0884-CCDD-59AFE9FB68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2" name="Line 464">
            <a:extLst>
              <a:ext uri="{FF2B5EF4-FFF2-40B4-BE49-F238E27FC236}">
                <a16:creationId xmlns:a16="http://schemas.microsoft.com/office/drawing/2014/main" id="{206C21F1-BCAC-BCE5-629D-1FE5CA450297}"/>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 Box 463">
            <a:extLst>
              <a:ext uri="{FF2B5EF4-FFF2-40B4-BE49-F238E27FC236}">
                <a16:creationId xmlns:a16="http://schemas.microsoft.com/office/drawing/2014/main" id="{EED9E592-8697-0134-17BD-1F0B6B9C74A7}"/>
              </a:ext>
            </a:extLst>
          </p:cNvPr>
          <p:cNvSpPr txBox="1">
            <a:spLocks noChangeArrowheads="1"/>
          </p:cNvSpPr>
          <p:nvPr/>
        </p:nvSpPr>
        <p:spPr bwMode="auto">
          <a:xfrm>
            <a:off x="10160" y="1371600"/>
            <a:ext cx="9144000" cy="4007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dirty="0"/>
              <a:t>C63.30:2021 American National Standard for</a:t>
            </a:r>
          </a:p>
          <a:p>
            <a:pPr algn="ctr" eaLnBrk="1" hangingPunct="1">
              <a:spcBef>
                <a:spcPct val="0"/>
              </a:spcBef>
              <a:buFontTx/>
              <a:buNone/>
            </a:pPr>
            <a:r>
              <a:rPr lang="en-US" altLang="en-US" sz="2400" dirty="0"/>
              <a:t>Methods of Measurements of Radio‐Frequency Emissions from Wireless Power Transfer Equipment Accredited</a:t>
            </a:r>
          </a:p>
          <a:p>
            <a:pPr marL="854075" indent="-396875" eaLnBrk="1" hangingPunct="1"/>
            <a:r>
              <a:rPr lang="en-US" altLang="en-US" sz="2400" b="0" dirty="0"/>
              <a:t>Definitions that used text from CISPR and IEC documents were removed (since already in C63.4 and C63.14), so that there will be no need to ask for copyright release from the IEC again, for the second edition.</a:t>
            </a:r>
          </a:p>
          <a:p>
            <a:pPr marL="854075" indent="-396875" eaLnBrk="1" hangingPunct="1"/>
            <a:r>
              <a:rPr lang="en-US" altLang="en-US" sz="2400" b="0" dirty="0"/>
              <a:t>Added requirements for WPT EV systems where the coils pair is oriented vertically. </a:t>
            </a:r>
          </a:p>
          <a:p>
            <a:pPr marL="854075" indent="-396875" eaLnBrk="1" hangingPunct="1"/>
            <a:endParaRPr lang="en-US" altLang="en-US" sz="2400" b="0" dirty="0"/>
          </a:p>
        </p:txBody>
      </p:sp>
    </p:spTree>
    <p:extLst>
      <p:ext uri="{BB962C8B-B14F-4D97-AF65-F5344CB8AC3E}">
        <p14:creationId xmlns:p14="http://schemas.microsoft.com/office/powerpoint/2010/main" val="3924863127"/>
      </p:ext>
    </p:extLst>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a:extLst>
              <a:ext uri="{FF2B5EF4-FFF2-40B4-BE49-F238E27FC236}">
                <a16:creationId xmlns:a16="http://schemas.microsoft.com/office/drawing/2014/main" id="{DBB89DCB-7860-4499-A510-80D0D73946D7}"/>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6C9FC84D-EE9D-46F8-90E9-3983026A2DEE}" type="slidenum">
              <a:rPr lang="en-US" altLang="en-US" sz="1400"/>
              <a:pPr eaLnBrk="1" hangingPunct="1">
                <a:spcBef>
                  <a:spcPct val="0"/>
                </a:spcBef>
                <a:buFontTx/>
                <a:buNone/>
              </a:pPr>
              <a:t>15</a:t>
            </a:fld>
            <a:endParaRPr lang="en-US" altLang="en-US" sz="1400"/>
          </a:p>
        </p:txBody>
      </p:sp>
      <p:sp>
        <p:nvSpPr>
          <p:cNvPr id="11267" name="Rectangle 457">
            <a:extLst>
              <a:ext uri="{FF2B5EF4-FFF2-40B4-BE49-F238E27FC236}">
                <a16:creationId xmlns:a16="http://schemas.microsoft.com/office/drawing/2014/main" id="{2FB9F060-FEEE-40AE-851A-5D8AC43BC696}"/>
              </a:ext>
            </a:extLst>
          </p:cNvPr>
          <p:cNvSpPr>
            <a:spLocks noGrp="1" noChangeArrowheads="1"/>
          </p:cNvSpPr>
          <p:nvPr>
            <p:ph type="title"/>
          </p:nvPr>
        </p:nvSpPr>
        <p:spPr>
          <a:xfrm>
            <a:off x="1905000" y="76200"/>
            <a:ext cx="7239000" cy="1143000"/>
          </a:xfrm>
        </p:spPr>
        <p:txBody>
          <a:bodyPr/>
          <a:lstStyle/>
          <a:p>
            <a:pPr eaLnBrk="1" hangingPunct="1"/>
            <a:r>
              <a:rPr lang="en-US" altLang="en-US" sz="3200" b="1"/>
              <a:t>Accredited Standards Committee </a:t>
            </a:r>
            <a:br>
              <a:rPr lang="en-US" altLang="en-US" sz="3200" b="1"/>
            </a:br>
            <a:r>
              <a:rPr lang="en-US" altLang="en-US" sz="3200" b="1"/>
              <a:t>C63</a:t>
            </a:r>
            <a:r>
              <a:rPr lang="en-US" altLang="en-US" sz="3200" b="1" baseline="30000"/>
              <a:t>®</a:t>
            </a:r>
            <a:r>
              <a:rPr lang="en-US" altLang="en-US" sz="3200" b="1"/>
              <a:t> - EMC</a:t>
            </a:r>
            <a:r>
              <a:rPr lang="en-US" altLang="en-US" sz="3200"/>
              <a:t> </a:t>
            </a:r>
          </a:p>
        </p:txBody>
      </p:sp>
      <p:pic>
        <p:nvPicPr>
          <p:cNvPr id="11268" name="Picture 459">
            <a:extLst>
              <a:ext uri="{FF2B5EF4-FFF2-40B4-BE49-F238E27FC236}">
                <a16:creationId xmlns:a16="http://schemas.microsoft.com/office/drawing/2014/main" id="{374793EF-8615-4BBB-B4B3-3BFF12E4B9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9" name="Text Box 463">
            <a:extLst>
              <a:ext uri="{FF2B5EF4-FFF2-40B4-BE49-F238E27FC236}">
                <a16:creationId xmlns:a16="http://schemas.microsoft.com/office/drawing/2014/main" id="{3D66489D-D7EF-4000-94AD-68142A47DD3C}"/>
              </a:ext>
            </a:extLst>
          </p:cNvPr>
          <p:cNvSpPr txBox="1">
            <a:spLocks noChangeArrowheads="1"/>
          </p:cNvSpPr>
          <p:nvPr/>
        </p:nvSpPr>
        <p:spPr bwMode="auto">
          <a:xfrm>
            <a:off x="0" y="12192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dirty="0"/>
              <a:t>C63.31 Compliance testing of Industrial, Scientific and Medical (ISM) Equipment</a:t>
            </a:r>
          </a:p>
        </p:txBody>
      </p:sp>
      <p:sp>
        <p:nvSpPr>
          <p:cNvPr id="11270" name="Line 464">
            <a:extLst>
              <a:ext uri="{FF2B5EF4-FFF2-40B4-BE49-F238E27FC236}">
                <a16:creationId xmlns:a16="http://schemas.microsoft.com/office/drawing/2014/main" id="{67B1274D-3671-4D3B-9EAF-6B6C75F1BBF6}"/>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1" name="TextBox 1">
            <a:extLst>
              <a:ext uri="{FF2B5EF4-FFF2-40B4-BE49-F238E27FC236}">
                <a16:creationId xmlns:a16="http://schemas.microsoft.com/office/drawing/2014/main" id="{0F29F46F-7131-4E46-89D2-660C0047C23C}"/>
              </a:ext>
            </a:extLst>
          </p:cNvPr>
          <p:cNvSpPr txBox="1">
            <a:spLocks noChangeArrowheads="1"/>
          </p:cNvSpPr>
          <p:nvPr/>
        </p:nvSpPr>
        <p:spPr bwMode="auto">
          <a:xfrm>
            <a:off x="762000" y="2133600"/>
            <a:ext cx="7620000" cy="4598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defRPr/>
            </a:pPr>
            <a:r>
              <a:rPr lang="en-US" altLang="en-US" sz="2400" b="0" dirty="0"/>
              <a:t>Now that C63 has a new secretary (Cathy Miller), she will be engaged to set meetings and take minutes.  The chair elected to complete C63.33 first as it was at main ballot stage.  A meeting invite will be circulated soon (probably for January or February).</a:t>
            </a:r>
          </a:p>
          <a:p>
            <a:pPr>
              <a:defRPr/>
            </a:pPr>
            <a:r>
              <a:rPr lang="en-US" altLang="en-US" sz="2400" b="0" dirty="0"/>
              <a:t>Remaining items are to draft and finalize the in-situ radiated emissions text, and to see if anyone is willing to lead work on developing additional guidance for specific ISM equipment listed in the scope in parallel with completing the radiated emissions procedure for in-situ, then go to publication through the standard voting process.</a:t>
            </a:r>
          </a:p>
        </p:txBody>
      </p:sp>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a:extLst>
              <a:ext uri="{FF2B5EF4-FFF2-40B4-BE49-F238E27FC236}">
                <a16:creationId xmlns:a16="http://schemas.microsoft.com/office/drawing/2014/main" id="{DBB89DCB-7860-4499-A510-80D0D73946D7}"/>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6C9FC84D-EE9D-46F8-90E9-3983026A2DEE}" type="slidenum">
              <a:rPr lang="en-US" altLang="en-US" sz="1400"/>
              <a:pPr eaLnBrk="1" hangingPunct="1">
                <a:spcBef>
                  <a:spcPct val="0"/>
                </a:spcBef>
                <a:buFontTx/>
                <a:buNone/>
              </a:pPr>
              <a:t>16</a:t>
            </a:fld>
            <a:endParaRPr lang="en-US" altLang="en-US" sz="1400"/>
          </a:p>
        </p:txBody>
      </p:sp>
      <p:sp>
        <p:nvSpPr>
          <p:cNvPr id="11267" name="Rectangle 457">
            <a:extLst>
              <a:ext uri="{FF2B5EF4-FFF2-40B4-BE49-F238E27FC236}">
                <a16:creationId xmlns:a16="http://schemas.microsoft.com/office/drawing/2014/main" id="{2FB9F060-FEEE-40AE-851A-5D8AC43BC696}"/>
              </a:ext>
            </a:extLst>
          </p:cNvPr>
          <p:cNvSpPr>
            <a:spLocks noGrp="1" noChangeArrowheads="1"/>
          </p:cNvSpPr>
          <p:nvPr>
            <p:ph type="title"/>
          </p:nvPr>
        </p:nvSpPr>
        <p:spPr>
          <a:xfrm>
            <a:off x="1905000" y="76200"/>
            <a:ext cx="7239000" cy="1143000"/>
          </a:xfrm>
        </p:spPr>
        <p:txBody>
          <a:bodyPr/>
          <a:lstStyle/>
          <a:p>
            <a:pPr eaLnBrk="1" hangingPunct="1"/>
            <a:r>
              <a:rPr lang="en-US" altLang="en-US" sz="3200" b="1" dirty="0"/>
              <a:t>Accredited Standards Committee </a:t>
            </a:r>
            <a:br>
              <a:rPr lang="en-US" altLang="en-US" sz="3200" b="1" dirty="0"/>
            </a:br>
            <a:r>
              <a:rPr lang="en-US" altLang="en-US" sz="3200" b="1" dirty="0"/>
              <a:t>C63</a:t>
            </a:r>
            <a:r>
              <a:rPr lang="en-US" altLang="en-US" sz="3200" b="1" baseline="30000" dirty="0"/>
              <a:t>®</a:t>
            </a:r>
            <a:r>
              <a:rPr lang="en-US" altLang="en-US" sz="3200" b="1" dirty="0"/>
              <a:t> - EMC</a:t>
            </a:r>
            <a:r>
              <a:rPr lang="en-US" altLang="en-US" sz="3200" dirty="0"/>
              <a:t> </a:t>
            </a:r>
          </a:p>
        </p:txBody>
      </p:sp>
      <p:pic>
        <p:nvPicPr>
          <p:cNvPr id="11268" name="Picture 459">
            <a:extLst>
              <a:ext uri="{FF2B5EF4-FFF2-40B4-BE49-F238E27FC236}">
                <a16:creationId xmlns:a16="http://schemas.microsoft.com/office/drawing/2014/main" id="{374793EF-8615-4BBB-B4B3-3BFF12E4B9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9" name="Text Box 463">
            <a:extLst>
              <a:ext uri="{FF2B5EF4-FFF2-40B4-BE49-F238E27FC236}">
                <a16:creationId xmlns:a16="http://schemas.microsoft.com/office/drawing/2014/main" id="{3D66489D-D7EF-4000-94AD-68142A47DD3C}"/>
              </a:ext>
            </a:extLst>
          </p:cNvPr>
          <p:cNvSpPr txBox="1">
            <a:spLocks noChangeArrowheads="1"/>
          </p:cNvSpPr>
          <p:nvPr/>
        </p:nvSpPr>
        <p:spPr bwMode="auto">
          <a:xfrm>
            <a:off x="0" y="1219200"/>
            <a:ext cx="91440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dirty="0"/>
              <a:t>Massive MIMO Working Group</a:t>
            </a:r>
          </a:p>
          <a:p>
            <a:pPr algn="ctr" eaLnBrk="1" hangingPunct="1">
              <a:spcBef>
                <a:spcPct val="50000"/>
              </a:spcBef>
              <a:buFontTx/>
              <a:buNone/>
            </a:pPr>
            <a:r>
              <a:rPr lang="en-US" altLang="en-US" sz="2400" b="1" dirty="0"/>
              <a:t>Special Project Developing Paper on</a:t>
            </a:r>
            <a:br>
              <a:rPr lang="en-US" altLang="en-US" sz="2400" b="1" dirty="0"/>
            </a:br>
            <a:r>
              <a:rPr lang="en-US" altLang="en-US" sz="2400" b="1" dirty="0"/>
              <a:t>Test Distance for Active Antennas</a:t>
            </a:r>
            <a:endParaRPr lang="en-US" altLang="en-US" sz="2400" dirty="0"/>
          </a:p>
        </p:txBody>
      </p:sp>
      <p:sp>
        <p:nvSpPr>
          <p:cNvPr id="11270" name="Line 464">
            <a:extLst>
              <a:ext uri="{FF2B5EF4-FFF2-40B4-BE49-F238E27FC236}">
                <a16:creationId xmlns:a16="http://schemas.microsoft.com/office/drawing/2014/main" id="{67B1274D-3671-4D3B-9EAF-6B6C75F1BBF6}"/>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a:extLst>
              <a:ext uri="{FF2B5EF4-FFF2-40B4-BE49-F238E27FC236}">
                <a16:creationId xmlns:a16="http://schemas.microsoft.com/office/drawing/2014/main" id="{180A91E9-0300-4CBB-913A-B5C28DBF17F2}"/>
              </a:ext>
            </a:extLst>
          </p:cNvPr>
          <p:cNvSpPr txBox="1"/>
          <p:nvPr/>
        </p:nvSpPr>
        <p:spPr>
          <a:xfrm>
            <a:off x="584200" y="2730312"/>
            <a:ext cx="8077200" cy="2862322"/>
          </a:xfrm>
          <a:prstGeom prst="rect">
            <a:avLst/>
          </a:prstGeom>
          <a:noFill/>
        </p:spPr>
        <p:txBody>
          <a:bodyPr wrap="square">
            <a:spAutoFit/>
          </a:bodyPr>
          <a:lstStyle/>
          <a:p>
            <a:pPr marL="342900" indent="-342900" eaLnBrk="1" hangingPunct="1">
              <a:buFont typeface="Arial" panose="020B0604020202020204" pitchFamily="34" charset="0"/>
              <a:buChar char="•"/>
            </a:pPr>
            <a:r>
              <a:rPr lang="en-US" altLang="en-US" sz="2000" dirty="0"/>
              <a:t>Project discusses methodology on how to evaluate active antennas in near and far field measurements conditions may not be at specific 3 or 10 meter distances.</a:t>
            </a:r>
          </a:p>
          <a:p>
            <a:pPr eaLnBrk="1" hangingPunct="1"/>
            <a:endParaRPr lang="en-US" altLang="en-US" sz="2000" dirty="0"/>
          </a:p>
          <a:p>
            <a:pPr marL="342900" indent="-342900" eaLnBrk="1" hangingPunct="1">
              <a:buFont typeface="Arial" panose="020B0604020202020204" pitchFamily="34" charset="0"/>
              <a:buChar char="•"/>
            </a:pPr>
            <a:r>
              <a:rPr lang="en-US" altLang="en-US" sz="2000" dirty="0"/>
              <a:t>The paper was balloted in the main committee and approved for voting</a:t>
            </a:r>
          </a:p>
          <a:p>
            <a:pPr marL="342900" indent="-342900" eaLnBrk="1" hangingPunct="1">
              <a:buFont typeface="Arial" panose="020B0604020202020204" pitchFamily="34" charset="0"/>
              <a:buChar char="•"/>
            </a:pPr>
            <a:endParaRPr lang="en-US" altLang="en-US" sz="2000" dirty="0"/>
          </a:p>
          <a:p>
            <a:pPr marL="342900" indent="-342900" eaLnBrk="1" hangingPunct="1">
              <a:buFont typeface="Arial" panose="020B0604020202020204" pitchFamily="34" charset="0"/>
              <a:buChar char="•"/>
            </a:pPr>
            <a:r>
              <a:rPr lang="en-US" altLang="en-US" sz="2000" dirty="0">
                <a:solidFill>
                  <a:srgbClr val="FF0000"/>
                </a:solidFill>
              </a:rPr>
              <a:t>This has been published in IEEE Xplore and on the C63 website</a:t>
            </a:r>
          </a:p>
        </p:txBody>
      </p:sp>
    </p:spTree>
    <p:extLst>
      <p:ext uri="{BB962C8B-B14F-4D97-AF65-F5344CB8AC3E}">
        <p14:creationId xmlns:p14="http://schemas.microsoft.com/office/powerpoint/2010/main" val="3363689923"/>
      </p:ext>
    </p:extLst>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4">
            <a:extLst>
              <a:ext uri="{FF2B5EF4-FFF2-40B4-BE49-F238E27FC236}">
                <a16:creationId xmlns:a16="http://schemas.microsoft.com/office/drawing/2014/main" id="{0E91FB6C-D066-4387-8745-29A285A4C46D}"/>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D077F965-8688-4036-8518-F96EBE7A5896}" type="slidenum">
              <a:rPr lang="en-US" altLang="en-US" sz="1400"/>
              <a:pPr eaLnBrk="1" hangingPunct="1">
                <a:spcBef>
                  <a:spcPct val="0"/>
                </a:spcBef>
                <a:buFontTx/>
                <a:buNone/>
              </a:pPr>
              <a:t>17</a:t>
            </a:fld>
            <a:endParaRPr lang="en-US" altLang="en-US" sz="1400"/>
          </a:p>
        </p:txBody>
      </p:sp>
      <p:sp>
        <p:nvSpPr>
          <p:cNvPr id="3075" name="Rectangle 457">
            <a:extLst>
              <a:ext uri="{FF2B5EF4-FFF2-40B4-BE49-F238E27FC236}">
                <a16:creationId xmlns:a16="http://schemas.microsoft.com/office/drawing/2014/main" id="{26B14EB9-B442-4B29-9989-F32D083CC26B}"/>
              </a:ext>
            </a:extLst>
          </p:cNvPr>
          <p:cNvSpPr>
            <a:spLocks noGrp="1" noChangeArrowheads="1"/>
          </p:cNvSpPr>
          <p:nvPr>
            <p:ph type="title"/>
          </p:nvPr>
        </p:nvSpPr>
        <p:spPr>
          <a:xfrm>
            <a:off x="1905000" y="76200"/>
            <a:ext cx="7239000" cy="1143000"/>
          </a:xfrm>
        </p:spPr>
        <p:txBody>
          <a:bodyPr/>
          <a:lstStyle/>
          <a:p>
            <a:pPr eaLnBrk="1" hangingPunct="1"/>
            <a:r>
              <a:rPr lang="en-US" altLang="en-US" sz="3200" b="1" dirty="0"/>
              <a:t>Accredited Standards Committee </a:t>
            </a:r>
            <a:br>
              <a:rPr lang="en-US" altLang="en-US" sz="3200" b="1" dirty="0"/>
            </a:br>
            <a:r>
              <a:rPr lang="en-US" altLang="en-US" sz="3200" b="1" dirty="0"/>
              <a:t>C63</a:t>
            </a:r>
            <a:r>
              <a:rPr lang="en-US" altLang="en-US" sz="3200" b="1" baseline="30000" dirty="0"/>
              <a:t>®</a:t>
            </a:r>
            <a:r>
              <a:rPr lang="en-US" altLang="en-US" sz="3200" b="1" dirty="0"/>
              <a:t> - EMC</a:t>
            </a:r>
            <a:r>
              <a:rPr lang="en-US" altLang="en-US" sz="3200" dirty="0"/>
              <a:t> </a:t>
            </a:r>
          </a:p>
        </p:txBody>
      </p:sp>
      <p:pic>
        <p:nvPicPr>
          <p:cNvPr id="3076" name="Picture 459">
            <a:extLst>
              <a:ext uri="{FF2B5EF4-FFF2-40B4-BE49-F238E27FC236}">
                <a16:creationId xmlns:a16="http://schemas.microsoft.com/office/drawing/2014/main" id="{E6A8729E-7862-4E45-9809-FA312EC2A2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7" name="Line 464">
            <a:extLst>
              <a:ext uri="{FF2B5EF4-FFF2-40B4-BE49-F238E27FC236}">
                <a16:creationId xmlns:a16="http://schemas.microsoft.com/office/drawing/2014/main" id="{A68F1F0F-A3C7-4AD8-93F5-2219FF59F9CF}"/>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8" name="Text Box 4">
            <a:extLst>
              <a:ext uri="{FF2B5EF4-FFF2-40B4-BE49-F238E27FC236}">
                <a16:creationId xmlns:a16="http://schemas.microsoft.com/office/drawing/2014/main" id="{8B4F2750-7581-4546-9F62-E6A78A48FFAE}"/>
              </a:ext>
            </a:extLst>
          </p:cNvPr>
          <p:cNvSpPr txBox="1">
            <a:spLocks noChangeArrowheads="1"/>
          </p:cNvSpPr>
          <p:nvPr/>
        </p:nvSpPr>
        <p:spPr bwMode="auto">
          <a:xfrm>
            <a:off x="25400" y="1447800"/>
            <a:ext cx="9144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a:t>Motion</a:t>
            </a:r>
            <a:endParaRPr lang="en-US" altLang="en-US" sz="2800" dirty="0"/>
          </a:p>
        </p:txBody>
      </p:sp>
      <p:sp>
        <p:nvSpPr>
          <p:cNvPr id="3079" name="Text Box 465">
            <a:extLst>
              <a:ext uri="{FF2B5EF4-FFF2-40B4-BE49-F238E27FC236}">
                <a16:creationId xmlns:a16="http://schemas.microsoft.com/office/drawing/2014/main" id="{316CC68D-6967-43CE-9264-F65030B77A5B}"/>
              </a:ext>
            </a:extLst>
          </p:cNvPr>
          <p:cNvSpPr txBox="1">
            <a:spLocks noChangeArrowheads="1"/>
          </p:cNvSpPr>
          <p:nvPr/>
        </p:nvSpPr>
        <p:spPr bwMode="auto">
          <a:xfrm>
            <a:off x="228600" y="2209800"/>
            <a:ext cx="8534400"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2400" dirty="0"/>
          </a:p>
          <a:p>
            <a:pPr eaLnBrk="1" hangingPunct="1">
              <a:spcBef>
                <a:spcPct val="50000"/>
              </a:spcBef>
              <a:buFontTx/>
              <a:buNone/>
            </a:pPr>
            <a:r>
              <a:rPr lang="en-US" altLang="en-US" sz="2400" dirty="0"/>
              <a:t>Approve the membership of SC4 – done last meeting so no need to do here</a:t>
            </a:r>
          </a:p>
          <a:p>
            <a:pPr eaLnBrk="1" hangingPunct="1">
              <a:spcBef>
                <a:spcPct val="50000"/>
              </a:spcBef>
              <a:buFontTx/>
              <a:buNone/>
            </a:pPr>
            <a:endParaRPr lang="en-US" altLang="en-US" sz="2400" dirty="0"/>
          </a:p>
          <a:p>
            <a:pPr eaLnBrk="1" hangingPunct="1">
              <a:spcBef>
                <a:spcPct val="50000"/>
              </a:spcBef>
              <a:buFontTx/>
              <a:buNone/>
            </a:pPr>
            <a:r>
              <a:rPr lang="en-US" altLang="en-US" sz="2400" dirty="0"/>
              <a:t>No other motions</a:t>
            </a:r>
          </a:p>
        </p:txBody>
      </p:sp>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a:extLst>
              <a:ext uri="{FF2B5EF4-FFF2-40B4-BE49-F238E27FC236}">
                <a16:creationId xmlns:a16="http://schemas.microsoft.com/office/drawing/2014/main" id="{F8B06072-0AB7-4204-A304-27952B4A8C2E}"/>
              </a:ext>
            </a:extLst>
          </p:cNvPr>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D7CDAEC9-59FA-4A30-AA18-AB40972E86AB}" type="slidenum">
              <a:rPr lang="en-US" altLang="en-US" sz="1400"/>
              <a:pPr eaLnBrk="1" hangingPunct="1">
                <a:spcBef>
                  <a:spcPct val="0"/>
                </a:spcBef>
                <a:buFontTx/>
                <a:buNone/>
              </a:pPr>
              <a:t>18</a:t>
            </a:fld>
            <a:endParaRPr lang="en-US" altLang="en-US" sz="1400"/>
          </a:p>
        </p:txBody>
      </p:sp>
      <p:sp>
        <p:nvSpPr>
          <p:cNvPr id="4099" name="Rectangle 457">
            <a:extLst>
              <a:ext uri="{FF2B5EF4-FFF2-40B4-BE49-F238E27FC236}">
                <a16:creationId xmlns:a16="http://schemas.microsoft.com/office/drawing/2014/main" id="{85C919EA-5908-4C50-94FA-C480C5E3F292}"/>
              </a:ext>
            </a:extLst>
          </p:cNvPr>
          <p:cNvSpPr>
            <a:spLocks noGrp="1" noChangeArrowheads="1"/>
          </p:cNvSpPr>
          <p:nvPr>
            <p:ph type="title"/>
          </p:nvPr>
        </p:nvSpPr>
        <p:spPr>
          <a:xfrm>
            <a:off x="1905000" y="76200"/>
            <a:ext cx="7239000" cy="1143000"/>
          </a:xfrm>
        </p:spPr>
        <p:txBody>
          <a:bodyPr/>
          <a:lstStyle/>
          <a:p>
            <a:pPr eaLnBrk="1" hangingPunct="1"/>
            <a:r>
              <a:rPr lang="en-US" altLang="en-US" sz="3200" b="1" dirty="0"/>
              <a:t>Accredited Standards Committee </a:t>
            </a:r>
            <a:br>
              <a:rPr lang="en-US" altLang="en-US" sz="3200" b="1" dirty="0"/>
            </a:br>
            <a:r>
              <a:rPr lang="en-US" altLang="en-US" sz="3200" b="1" dirty="0"/>
              <a:t>C63</a:t>
            </a:r>
            <a:r>
              <a:rPr lang="en-US" altLang="en-US" sz="3200" b="1" baseline="30000" dirty="0"/>
              <a:t>®</a:t>
            </a:r>
            <a:r>
              <a:rPr lang="en-US" altLang="en-US" sz="3200" b="1" dirty="0"/>
              <a:t> - EMC</a:t>
            </a:r>
            <a:r>
              <a:rPr lang="en-US" altLang="en-US" sz="3200" dirty="0"/>
              <a:t> </a:t>
            </a:r>
          </a:p>
        </p:txBody>
      </p:sp>
      <p:pic>
        <p:nvPicPr>
          <p:cNvPr id="4100" name="Picture 459">
            <a:extLst>
              <a:ext uri="{FF2B5EF4-FFF2-40B4-BE49-F238E27FC236}">
                <a16:creationId xmlns:a16="http://schemas.microsoft.com/office/drawing/2014/main" id="{66C3B06F-AB20-4883-B4DC-954690BC85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1" name="Text Box 463">
            <a:extLst>
              <a:ext uri="{FF2B5EF4-FFF2-40B4-BE49-F238E27FC236}">
                <a16:creationId xmlns:a16="http://schemas.microsoft.com/office/drawing/2014/main" id="{1C59F8B2-CDC7-4126-874C-25F4CB8958E0}"/>
              </a:ext>
            </a:extLst>
          </p:cNvPr>
          <p:cNvSpPr txBox="1">
            <a:spLocks noChangeArrowheads="1"/>
          </p:cNvSpPr>
          <p:nvPr/>
        </p:nvSpPr>
        <p:spPr bwMode="auto">
          <a:xfrm>
            <a:off x="0" y="1152525"/>
            <a:ext cx="9144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a:t>Membership of Subcommittee</a:t>
            </a:r>
          </a:p>
        </p:txBody>
      </p:sp>
      <p:sp>
        <p:nvSpPr>
          <p:cNvPr id="4102" name="Line 464">
            <a:extLst>
              <a:ext uri="{FF2B5EF4-FFF2-40B4-BE49-F238E27FC236}">
                <a16:creationId xmlns:a16="http://schemas.microsoft.com/office/drawing/2014/main" id="{AFAB16A1-B167-49A8-B01F-97247B05CE78}"/>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3" name="Text Box 465">
            <a:extLst>
              <a:ext uri="{FF2B5EF4-FFF2-40B4-BE49-F238E27FC236}">
                <a16:creationId xmlns:a16="http://schemas.microsoft.com/office/drawing/2014/main" id="{1A108742-AE71-453A-8826-748EE497E790}"/>
              </a:ext>
            </a:extLst>
          </p:cNvPr>
          <p:cNvSpPr txBox="1">
            <a:spLocks noChangeArrowheads="1"/>
          </p:cNvSpPr>
          <p:nvPr/>
        </p:nvSpPr>
        <p:spPr bwMode="auto">
          <a:xfrm>
            <a:off x="6019800" y="2151727"/>
            <a:ext cx="31242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dirty="0"/>
              <a:t>Total members – 29</a:t>
            </a:r>
          </a:p>
          <a:p>
            <a:pPr eaLnBrk="1" hangingPunct="1">
              <a:spcBef>
                <a:spcPct val="50000"/>
              </a:spcBef>
              <a:buFontTx/>
              <a:buNone/>
            </a:pPr>
            <a:r>
              <a:rPr lang="en-US" altLang="en-US" sz="2000" dirty="0"/>
              <a:t>No changes since last meeting</a:t>
            </a:r>
          </a:p>
        </p:txBody>
      </p:sp>
      <p:sp>
        <p:nvSpPr>
          <p:cNvPr id="4" name="Rectangle 1">
            <a:extLst>
              <a:ext uri="{FF2B5EF4-FFF2-40B4-BE49-F238E27FC236}">
                <a16:creationId xmlns:a16="http://schemas.microsoft.com/office/drawing/2014/main" id="{32A0E29C-7465-716E-7496-791E9FC9D2DF}"/>
              </a:ext>
            </a:extLst>
          </p:cNvPr>
          <p:cNvSpPr>
            <a:spLocks noChangeArrowheads="1"/>
          </p:cNvSpPr>
          <p:nvPr/>
        </p:nvSpPr>
        <p:spPr bwMode="auto">
          <a:xfrm>
            <a:off x="762000" y="2045573"/>
            <a:ext cx="103201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000000"/>
                </a:solidFill>
                <a:effectLst/>
                <a:latin typeface="Arial" panose="020B0604020202020204" pitchFamily="34" charset="0"/>
                <a:cs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F3FFC156-2132-C4A2-69F8-2C49B2422CCF}"/>
              </a:ext>
            </a:extLst>
          </p:cNvPr>
          <p:cNvSpPr>
            <a:spLocks noChangeArrowheads="1"/>
          </p:cNvSpPr>
          <p:nvPr/>
        </p:nvSpPr>
        <p:spPr bwMode="auto">
          <a:xfrm>
            <a:off x="1989138" y="1158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782C7A87-158B-0E53-5BCB-E26C862148D0}"/>
              </a:ext>
            </a:extLst>
          </p:cNvPr>
          <p:cNvGraphicFramePr>
            <a:graphicFrameLocks noGrp="1"/>
          </p:cNvGraphicFramePr>
          <p:nvPr>
            <p:extLst>
              <p:ext uri="{D42A27DB-BD31-4B8C-83A1-F6EECF244321}">
                <p14:modId xmlns:p14="http://schemas.microsoft.com/office/powerpoint/2010/main" val="4034270517"/>
              </p:ext>
            </p:extLst>
          </p:nvPr>
        </p:nvGraphicFramePr>
        <p:xfrm>
          <a:off x="174249" y="1704975"/>
          <a:ext cx="5757337" cy="4619084"/>
        </p:xfrm>
        <a:graphic>
          <a:graphicData uri="http://schemas.openxmlformats.org/drawingml/2006/table">
            <a:tbl>
              <a:tblPr firstRow="1" firstCol="1" bandRow="1" bandCol="1">
                <a:tableStyleId>{5C22544A-7EE6-4342-B048-85BDC9FD1C3A}</a:tableStyleId>
              </a:tblPr>
              <a:tblGrid>
                <a:gridCol w="1622430">
                  <a:extLst>
                    <a:ext uri="{9D8B030D-6E8A-4147-A177-3AD203B41FA5}">
                      <a16:colId xmlns:a16="http://schemas.microsoft.com/office/drawing/2014/main" val="2910082091"/>
                    </a:ext>
                  </a:extLst>
                </a:gridCol>
                <a:gridCol w="778156">
                  <a:extLst>
                    <a:ext uri="{9D8B030D-6E8A-4147-A177-3AD203B41FA5}">
                      <a16:colId xmlns:a16="http://schemas.microsoft.com/office/drawing/2014/main" val="836082899"/>
                    </a:ext>
                  </a:extLst>
                </a:gridCol>
                <a:gridCol w="3356751">
                  <a:extLst>
                    <a:ext uri="{9D8B030D-6E8A-4147-A177-3AD203B41FA5}">
                      <a16:colId xmlns:a16="http://schemas.microsoft.com/office/drawing/2014/main" val="2174887264"/>
                    </a:ext>
                  </a:extLst>
                </a:gridCol>
              </a:tblGrid>
              <a:tr h="199484">
                <a:tc>
                  <a:txBody>
                    <a:bodyPr/>
                    <a:lstStyle/>
                    <a:p>
                      <a:pPr marL="0" marR="0">
                        <a:buNone/>
                      </a:pPr>
                      <a:r>
                        <a:rPr lang="en-US" sz="1000">
                          <a:effectLst/>
                        </a:rPr>
                        <a:t>Name</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Role in SC</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Affiliation</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3289708936"/>
                  </a:ext>
                </a:extLst>
              </a:tr>
              <a:tr h="149189">
                <a:tc>
                  <a:txBody>
                    <a:bodyPr/>
                    <a:lstStyle/>
                    <a:p>
                      <a:pPr marL="0" marR="0">
                        <a:buNone/>
                      </a:pPr>
                      <a:r>
                        <a:rPr lang="en-US" sz="1000" u="sng">
                          <a:effectLst/>
                          <a:hlinkClick r:id="rId3"/>
                        </a:rPr>
                        <a:t>Abbondante, Nicholas</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Chair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Intertek (Primary Rep)</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537972180"/>
                  </a:ext>
                </a:extLst>
              </a:tr>
              <a:tr h="149189">
                <a:tc>
                  <a:txBody>
                    <a:bodyPr/>
                    <a:lstStyle/>
                    <a:p>
                      <a:pPr marL="0" marR="0">
                        <a:buNone/>
                      </a:pPr>
                      <a:r>
                        <a:rPr lang="en-US" sz="1000" u="sng">
                          <a:effectLst/>
                          <a:hlinkClick r:id="rId4"/>
                        </a:rPr>
                        <a:t>Antola, Michael</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UL LLC (Alternate Rep)</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2182953341"/>
                  </a:ext>
                </a:extLst>
              </a:tr>
              <a:tr h="149189">
                <a:tc>
                  <a:txBody>
                    <a:bodyPr/>
                    <a:lstStyle/>
                    <a:p>
                      <a:pPr marL="0" marR="0">
                        <a:buNone/>
                      </a:pPr>
                      <a:r>
                        <a:rPr lang="en-US" sz="1000" u="sng">
                          <a:effectLst/>
                          <a:hlinkClick r:id="rId5"/>
                        </a:rPr>
                        <a:t>Case, David</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TIMCO Engineering Inc., an IIA Company (Expert)</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3480552410"/>
                  </a:ext>
                </a:extLst>
              </a:tr>
              <a:tr h="149189">
                <a:tc>
                  <a:txBody>
                    <a:bodyPr/>
                    <a:lstStyle/>
                    <a:p>
                      <a:pPr marL="0" marR="0">
                        <a:buNone/>
                        <a:tabLst>
                          <a:tab pos="2014220" algn="r"/>
                        </a:tabLst>
                      </a:pPr>
                      <a:r>
                        <a:rPr lang="en-US" sz="1000" u="sng">
                          <a:effectLst/>
                          <a:hlinkClick r:id="rId6"/>
                        </a:rPr>
                        <a:t>Chamberlain, David </a:t>
                      </a:r>
                      <a:r>
                        <a:rPr lang="en-US" sz="1000">
                          <a:effectLst/>
                        </a:rPr>
                        <a:t> </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ISED Canada (Primary)</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2937451818"/>
                  </a:ext>
                </a:extLst>
              </a:tr>
              <a:tr h="149189">
                <a:tc>
                  <a:txBody>
                    <a:bodyPr/>
                    <a:lstStyle/>
                    <a:p>
                      <a:pPr marL="0" marR="0">
                        <a:buNone/>
                        <a:tabLst>
                          <a:tab pos="2014220" algn="r"/>
                        </a:tabLst>
                      </a:pPr>
                      <a:r>
                        <a:rPr lang="en-US" sz="1000" u="sng">
                          <a:effectLst/>
                          <a:hlinkClick r:id="rId7"/>
                        </a:rPr>
                        <a:t>Chen, Zhong</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ETS-Lindgren (Primary)</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3915616487"/>
                  </a:ext>
                </a:extLst>
              </a:tr>
              <a:tr h="149189">
                <a:tc>
                  <a:txBody>
                    <a:bodyPr/>
                    <a:lstStyle/>
                    <a:p>
                      <a:pPr marL="0" marR="0">
                        <a:buNone/>
                      </a:pPr>
                      <a:r>
                        <a:rPr lang="en-US" sz="1000" u="sng">
                          <a:effectLst/>
                          <a:hlinkClick r:id="rId8"/>
                        </a:rPr>
                        <a:t>Coder, Jason</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NIST (Primary)</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1276861953"/>
                  </a:ext>
                </a:extLst>
              </a:tr>
              <a:tr h="149189">
                <a:tc>
                  <a:txBody>
                    <a:bodyPr/>
                    <a:lstStyle/>
                    <a:p>
                      <a:pPr marL="0" marR="0">
                        <a:buNone/>
                      </a:pPr>
                      <a:r>
                        <a:rPr lang="en-US" sz="1000" u="sng">
                          <a:effectLst/>
                          <a:hlinkClick r:id="rId9"/>
                        </a:rPr>
                        <a:t>DeLisi, Bob</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UL LLC (Primary)</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1119391484"/>
                  </a:ext>
                </a:extLst>
              </a:tr>
              <a:tr h="149189">
                <a:tc>
                  <a:txBody>
                    <a:bodyPr/>
                    <a:lstStyle/>
                    <a:p>
                      <a:pPr marL="0" marR="0">
                        <a:buNone/>
                      </a:pPr>
                      <a:r>
                        <a:rPr lang="en-US" sz="1000" u="sng">
                          <a:effectLst/>
                          <a:hlinkClick r:id="rId10"/>
                        </a:rPr>
                        <a:t>Elliott, William (Mac)</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TÜV SÜD America, Inc. (Primary)</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670690108"/>
                  </a:ext>
                </a:extLst>
              </a:tr>
              <a:tr h="149189">
                <a:tc>
                  <a:txBody>
                    <a:bodyPr/>
                    <a:lstStyle/>
                    <a:p>
                      <a:pPr marL="0" marR="0">
                        <a:buNone/>
                      </a:pPr>
                      <a:r>
                        <a:rPr lang="en-US" sz="1000" u="sng">
                          <a:effectLst/>
                          <a:hlinkClick r:id="rId11"/>
                        </a:rPr>
                        <a:t>Escamilla, Angel</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Element Materials Technology (Expert)</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3787335180"/>
                  </a:ext>
                </a:extLst>
              </a:tr>
              <a:tr h="149189">
                <a:tc>
                  <a:txBody>
                    <a:bodyPr/>
                    <a:lstStyle/>
                    <a:p>
                      <a:pPr marL="0" marR="0">
                        <a:buNone/>
                      </a:pPr>
                      <a:r>
                        <a:rPr lang="en-US" sz="1000" u="sng">
                          <a:effectLst/>
                          <a:hlinkClick r:id="rId12"/>
                        </a:rPr>
                        <a:t>Friden, Jonas</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Ericsson AB (Expert)</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1591845368"/>
                  </a:ext>
                </a:extLst>
              </a:tr>
              <a:tr h="149189">
                <a:tc>
                  <a:txBody>
                    <a:bodyPr/>
                    <a:lstStyle/>
                    <a:p>
                      <a:pPr marL="0" marR="0">
                        <a:buNone/>
                      </a:pPr>
                      <a:r>
                        <a:rPr lang="en-US" sz="1000" u="sng">
                          <a:effectLst/>
                          <a:hlinkClick r:id="rId13"/>
                        </a:rPr>
                        <a:t>Graff, William</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TCB Council, Inc. (Primary)</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2330335954"/>
                  </a:ext>
                </a:extLst>
              </a:tr>
              <a:tr h="149189">
                <a:tc>
                  <a:txBody>
                    <a:bodyPr/>
                    <a:lstStyle/>
                    <a:p>
                      <a:pPr marL="0" marR="0">
                        <a:buNone/>
                      </a:pPr>
                      <a:r>
                        <a:rPr lang="en-US" sz="1000" u="sng">
                          <a:effectLst/>
                          <a:hlinkClick r:id="rId14"/>
                        </a:rPr>
                        <a:t>Hodes, Harry</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Consultant (Individual)</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1091930581"/>
                  </a:ext>
                </a:extLst>
              </a:tr>
              <a:tr h="149189">
                <a:tc>
                  <a:txBody>
                    <a:bodyPr/>
                    <a:lstStyle/>
                    <a:p>
                      <a:pPr marL="0" marR="0">
                        <a:buNone/>
                      </a:pPr>
                      <a:r>
                        <a:rPr lang="en-US" sz="1000" u="sng">
                          <a:effectLst/>
                          <a:hlinkClick r:id="rId15"/>
                        </a:rPr>
                        <a:t>Hoolihan, Dan</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Hoolihan EMC Consulting (Individual)</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1848414177"/>
                  </a:ext>
                </a:extLst>
              </a:tr>
              <a:tr h="149189">
                <a:tc>
                  <a:txBody>
                    <a:bodyPr/>
                    <a:lstStyle/>
                    <a:p>
                      <a:pPr marL="0" marR="0">
                        <a:buNone/>
                      </a:pPr>
                      <a:r>
                        <a:rPr lang="en-US" sz="1000" u="sng">
                          <a:effectLst/>
                          <a:hlinkClick r:id="rId16"/>
                        </a:rPr>
                        <a:t>House, Jody</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Element Materials Technology (Alternate)</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1973711671"/>
                  </a:ext>
                </a:extLst>
              </a:tr>
              <a:tr h="149189">
                <a:tc>
                  <a:txBody>
                    <a:bodyPr/>
                    <a:lstStyle/>
                    <a:p>
                      <a:pPr marL="0" marR="0">
                        <a:buNone/>
                      </a:pPr>
                      <a:r>
                        <a:rPr lang="en-US" sz="1000" u="sng">
                          <a:effectLst/>
                          <a:hlinkClick r:id="rId17"/>
                        </a:rPr>
                        <a:t>Johnson, Nic</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Eurofins Product Service, GmbH</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2652938506"/>
                  </a:ext>
                </a:extLst>
              </a:tr>
              <a:tr h="149189">
                <a:tc>
                  <a:txBody>
                    <a:bodyPr/>
                    <a:lstStyle/>
                    <a:p>
                      <a:pPr marL="0" marR="0">
                        <a:buNone/>
                      </a:pPr>
                      <a:r>
                        <a:rPr lang="en-US" sz="1000" u="sng">
                          <a:effectLst/>
                          <a:hlinkClick r:id="rId18"/>
                        </a:rPr>
                        <a:t>Klinger, Jeff</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latin typeface="Arial" panose="020B0604020202020204" pitchFamily="34" charset="0"/>
                          <a:ea typeface="SimSun" panose="02010600030101010101" pitchFamily="2" charset="-122"/>
                          <a:cs typeface="Times New Roman" panose="02020603050405020304" pitchFamily="18" charset="0"/>
                        </a:rPr>
                        <a:t>Element Materials Technology</a:t>
                      </a:r>
                    </a:p>
                  </a:txBody>
                  <a:tcPr marL="61032" marR="61032" marT="0" marB="0"/>
                </a:tc>
                <a:extLst>
                  <a:ext uri="{0D108BD9-81ED-4DB2-BD59-A6C34878D82A}">
                    <a16:rowId xmlns:a16="http://schemas.microsoft.com/office/drawing/2014/main" val="50939845"/>
                  </a:ext>
                </a:extLst>
              </a:tr>
              <a:tr h="149189">
                <a:tc>
                  <a:txBody>
                    <a:bodyPr/>
                    <a:lstStyle/>
                    <a:p>
                      <a:pPr marL="0" marR="0">
                        <a:buNone/>
                      </a:pPr>
                      <a:r>
                        <a:rPr lang="en-US" sz="1000" u="sng">
                          <a:effectLst/>
                          <a:hlinkClick r:id="rId19"/>
                        </a:rPr>
                        <a:t>Koerner, Bill</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Keysight Technologies (Expert)</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2036554623"/>
                  </a:ext>
                </a:extLst>
              </a:tr>
              <a:tr h="149189">
                <a:tc>
                  <a:txBody>
                    <a:bodyPr/>
                    <a:lstStyle/>
                    <a:p>
                      <a:pPr marL="0" marR="0">
                        <a:buNone/>
                      </a:pPr>
                      <a:r>
                        <a:rPr lang="en-US" sz="1000" u="sng">
                          <a:effectLst/>
                          <a:hlinkClick r:id="rId20"/>
                        </a:rPr>
                        <a:t>Kramer, Doug</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Apple Inc. (Expert)</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3386839405"/>
                  </a:ext>
                </a:extLst>
              </a:tr>
              <a:tr h="149189">
                <a:tc>
                  <a:txBody>
                    <a:bodyPr/>
                    <a:lstStyle/>
                    <a:p>
                      <a:pPr marL="0" marR="0">
                        <a:buNone/>
                      </a:pPr>
                      <a:r>
                        <a:rPr lang="en-US" sz="1000" u="sng">
                          <a:effectLst/>
                          <a:hlinkClick r:id="rId21"/>
                        </a:rPr>
                        <a:t>Lee, Edmund</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Apple Inc. (Expert)</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3454964006"/>
                  </a:ext>
                </a:extLst>
              </a:tr>
              <a:tr h="149189">
                <a:tc>
                  <a:txBody>
                    <a:bodyPr/>
                    <a:lstStyle/>
                    <a:p>
                      <a:pPr marL="0" marR="0">
                        <a:buNone/>
                      </a:pPr>
                      <a:r>
                        <a:rPr lang="en-US" sz="1000" u="sng">
                          <a:effectLst/>
                          <a:hlinkClick r:id="rId22"/>
                        </a:rPr>
                        <a:t>Mendoza, Ernesto</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Signify</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1958551928"/>
                  </a:ext>
                </a:extLst>
              </a:tr>
              <a:tr h="149189">
                <a:tc>
                  <a:txBody>
                    <a:bodyPr/>
                    <a:lstStyle/>
                    <a:p>
                      <a:pPr marL="0" marR="0">
                        <a:buNone/>
                      </a:pPr>
                      <a:r>
                        <a:rPr lang="en-US" sz="1000" u="sng">
                          <a:effectLst/>
                          <a:hlinkClick r:id="rId23"/>
                        </a:rPr>
                        <a:t>Molaei, Nima</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Element Materials Technology (Primary Rep)</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3722231550"/>
                  </a:ext>
                </a:extLst>
              </a:tr>
              <a:tr h="149189">
                <a:tc>
                  <a:txBody>
                    <a:bodyPr/>
                    <a:lstStyle/>
                    <a:p>
                      <a:pPr marL="0" marR="0">
                        <a:buNone/>
                      </a:pPr>
                      <a:r>
                        <a:rPr lang="en-US" sz="1000" u="sng">
                          <a:effectLst/>
                          <a:hlinkClick r:id="rId24"/>
                        </a:rPr>
                        <a:t>Nixon, Jason</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Vice Chair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ISED Canada (Expert)</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3150486817"/>
                  </a:ext>
                </a:extLst>
              </a:tr>
              <a:tr h="149189">
                <a:tc>
                  <a:txBody>
                    <a:bodyPr/>
                    <a:lstStyle/>
                    <a:p>
                      <a:pPr marL="0" marR="0">
                        <a:buNone/>
                      </a:pPr>
                      <a:r>
                        <a:rPr lang="en-US" sz="1000" u="sng">
                          <a:effectLst/>
                          <a:hlinkClick r:id="rId25"/>
                        </a:rPr>
                        <a:t>Pino, Dan</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Element Materials Technology (Technical Expert)</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2933322807"/>
                  </a:ext>
                </a:extLst>
              </a:tr>
              <a:tr h="149189">
                <a:tc>
                  <a:txBody>
                    <a:bodyPr/>
                    <a:lstStyle/>
                    <a:p>
                      <a:pPr marL="0" marR="0">
                        <a:buNone/>
                      </a:pPr>
                      <a:r>
                        <a:rPr lang="en-US" sz="1000" u="sng">
                          <a:effectLst/>
                          <a:hlinkClick r:id="rId26"/>
                        </a:rPr>
                        <a:t>Royer, Tim</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TIMCO Engineering Inc., an IIA Company (Primary)</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1833681527"/>
                  </a:ext>
                </a:extLst>
              </a:tr>
              <a:tr h="149189">
                <a:tc>
                  <a:txBody>
                    <a:bodyPr/>
                    <a:lstStyle/>
                    <a:p>
                      <a:pPr marL="0" marR="0">
                        <a:buNone/>
                      </a:pPr>
                      <a:r>
                        <a:rPr lang="en-US" sz="1000" u="sng">
                          <a:effectLst/>
                          <a:hlinkClick r:id="rId27"/>
                        </a:rPr>
                        <a:t>Salem, Pelin</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Cisco Systems, Inc. (Technical Expert)</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84569881"/>
                  </a:ext>
                </a:extLst>
              </a:tr>
              <a:tr h="149189">
                <a:tc>
                  <a:txBody>
                    <a:bodyPr/>
                    <a:lstStyle/>
                    <a:p>
                      <a:pPr marL="0" marR="0">
                        <a:buNone/>
                      </a:pPr>
                      <a:r>
                        <a:rPr lang="en-US" sz="1000" u="sng">
                          <a:effectLst/>
                          <a:hlinkClick r:id="rId28"/>
                        </a:rPr>
                        <a:t>Shumakov, Denys</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ISED Canada (Expert)</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2929003722"/>
                  </a:ext>
                </a:extLst>
              </a:tr>
              <a:tr h="149189">
                <a:tc>
                  <a:txBody>
                    <a:bodyPr/>
                    <a:lstStyle/>
                    <a:p>
                      <a:pPr marL="0" marR="0">
                        <a:buNone/>
                      </a:pPr>
                      <a:r>
                        <a:rPr lang="en-US" sz="1000" u="sng">
                          <a:effectLst/>
                          <a:hlinkClick r:id="rId29"/>
                        </a:rPr>
                        <a:t>Skoglund, Kenth</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Ericsson AB (Primary)</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3680691632"/>
                  </a:ext>
                </a:extLst>
              </a:tr>
              <a:tr h="149189">
                <a:tc>
                  <a:txBody>
                    <a:bodyPr/>
                    <a:lstStyle/>
                    <a:p>
                      <a:pPr marL="0" marR="0">
                        <a:buNone/>
                      </a:pPr>
                      <a:r>
                        <a:rPr lang="en-US" sz="1000" u="sng">
                          <a:effectLst/>
                          <a:hlinkClick r:id="rId30"/>
                        </a:rPr>
                        <a:t>Zerman, Kendall</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dirty="0">
                          <a:effectLst/>
                        </a:rPr>
                        <a:t>Sony</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2351059393"/>
                  </a:ext>
                </a:extLst>
              </a:tr>
              <a:tr h="149189">
                <a:tc>
                  <a:txBody>
                    <a:bodyPr/>
                    <a:lstStyle/>
                    <a:p>
                      <a:pPr marL="0" marR="0">
                        <a:buNone/>
                      </a:pPr>
                      <a:r>
                        <a:rPr lang="en-US" sz="1000" u="sng">
                          <a:effectLst/>
                          <a:hlinkClick r:id="rId31"/>
                        </a:rPr>
                        <a:t>Zimmerman, Dave</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pPr>
                      <a:r>
                        <a:rPr lang="en-US" sz="1000">
                          <a:effectLst/>
                        </a:rPr>
                        <a:t>Member</a:t>
                      </a:r>
                      <a:endParaRPr lang="en-US" sz="100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tc>
                  <a:txBody>
                    <a:bodyPr/>
                    <a:lstStyle/>
                    <a:p>
                      <a:pPr marL="0" marR="0">
                        <a:buNone/>
                        <a:tabLst>
                          <a:tab pos="1765935" algn="ctr"/>
                        </a:tabLst>
                      </a:pPr>
                      <a:r>
                        <a:rPr lang="en-US" sz="1000" dirty="0">
                          <a:effectLst/>
                        </a:rPr>
                        <a:t>Spectrum EMC, LLC (Individual)	</a:t>
                      </a:r>
                      <a:endParaRPr lang="en-US" sz="1000" dirty="0">
                        <a:effectLst/>
                        <a:latin typeface="Arial" panose="020B0604020202020204" pitchFamily="34" charset="0"/>
                        <a:ea typeface="SimSun" panose="02010600030101010101" pitchFamily="2" charset="-122"/>
                        <a:cs typeface="Times New Roman" panose="02020603050405020304" pitchFamily="18" charset="0"/>
                      </a:endParaRPr>
                    </a:p>
                  </a:txBody>
                  <a:tcPr marL="61032" marR="61032" marT="0" marB="0"/>
                </a:tc>
                <a:extLst>
                  <a:ext uri="{0D108BD9-81ED-4DB2-BD59-A6C34878D82A}">
                    <a16:rowId xmlns:a16="http://schemas.microsoft.com/office/drawing/2014/main" val="3835999633"/>
                  </a:ext>
                </a:extLst>
              </a:tr>
            </a:tbl>
          </a:graphicData>
        </a:graphic>
      </p:graphicFrame>
    </p:spTree>
  </p:cSld>
  <p:clrMapOvr>
    <a:masterClrMapping/>
  </p:clrMapOvr>
  <p:transition>
    <p:dissolve/>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0115954-0ccd-45f0-87bd-03b2a3587569}" enabled="0" method="" siteId="{70115954-0ccd-45f0-87bd-03b2a3587569}" removed="1"/>
</clbl:labelList>
</file>

<file path=docProps/app.xml><?xml version="1.0" encoding="utf-8"?>
<Properties xmlns="http://schemas.openxmlformats.org/officeDocument/2006/extended-properties" xmlns:vt="http://schemas.openxmlformats.org/officeDocument/2006/docPropsVTypes">
  <TotalTime>596</TotalTime>
  <Words>1990</Words>
  <Application>Microsoft Office PowerPoint</Application>
  <PresentationFormat>On-screen Show (4:3)</PresentationFormat>
  <Paragraphs>243</Paragraphs>
  <Slides>18</Slides>
  <Notes>14</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3" baseType="lpstr">
      <vt:lpstr>Aptos Narrow</vt:lpstr>
      <vt:lpstr>Arial</vt:lpstr>
      <vt:lpstr>Times New Roman</vt:lpstr>
      <vt:lpstr>Default Design</vt:lpstr>
      <vt:lpstr>Document</vt:lpstr>
      <vt:lpstr>Accredited Standards Committee  C63® - EMC </vt:lpstr>
      <vt:lpstr>PowerPoint Presentation</vt:lpstr>
      <vt:lpstr>PowerPoint Presentation</vt:lpstr>
      <vt:lpstr>PowerPoint Presentation</vt:lpstr>
      <vt:lpstr>Accredited Standards Committee  C63® - EMC </vt:lpstr>
      <vt:lpstr>Accredited Standards Committee  C63® - EMC </vt:lpstr>
      <vt:lpstr>Accredited Standards Committee  C63® - EMC </vt:lpstr>
      <vt:lpstr>Accredited Standards Committee  C63® - EMC </vt:lpstr>
      <vt:lpstr>Accredited Standards Committee  C63® - EMC </vt:lpstr>
      <vt:lpstr>Accredited Standards Committee  C63® - EMC </vt:lpstr>
      <vt:lpstr>Accredited Standards Committee  C63® - EMC </vt:lpstr>
      <vt:lpstr>Accredited Standards Committee  C63® - EMC </vt:lpstr>
      <vt:lpstr>Accredited Standards Committee  C63® - EMC </vt:lpstr>
      <vt:lpstr>Accredited Standards Committee  C63® - EMC </vt:lpstr>
      <vt:lpstr>Accredited Standards Committee  C63® - EMC </vt:lpstr>
      <vt:lpstr>Accredited Standards Committee  C63® - EMC </vt:lpstr>
      <vt:lpstr>Accredited Standards Committee  C63® - EMC </vt:lpstr>
      <vt:lpstr>Accredited Standards Committee  C63® - EMC </vt:lpstr>
    </vt:vector>
  </TitlesOfParts>
  <Company>ARC Technical Resources,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Gerald J. Ramie</dc:creator>
  <cp:lastModifiedBy>Nicholas Abbondante  Intertek</cp:lastModifiedBy>
  <cp:revision>189</cp:revision>
  <dcterms:created xsi:type="dcterms:W3CDTF">2011-04-27T17:12:09Z</dcterms:created>
  <dcterms:modified xsi:type="dcterms:W3CDTF">2026-10-22T13:41:34Z</dcterms:modified>
</cp:coreProperties>
</file>