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78" r:id="rId5"/>
    <p:sldId id="294" r:id="rId6"/>
    <p:sldId id="352" r:id="rId7"/>
    <p:sldId id="262" r:id="rId8"/>
    <p:sldId id="639" r:id="rId9"/>
    <p:sldId id="628" r:id="rId10"/>
    <p:sldId id="640" r:id="rId11"/>
    <p:sldId id="634" r:id="rId12"/>
    <p:sldId id="718" r:id="rId13"/>
    <p:sldId id="283" r:id="rId14"/>
    <p:sldId id="344" r:id="rId15"/>
    <p:sldId id="345" r:id="rId16"/>
    <p:sldId id="325" r:id="rId17"/>
    <p:sldId id="350" r:id="rId18"/>
    <p:sldId id="339" r:id="rId19"/>
    <p:sldId id="327" r:id="rId20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718F52F-3891-4D2F-A241-D991E17278D0}">
          <p14:sldIdLst>
            <p14:sldId id="278"/>
            <p14:sldId id="294"/>
            <p14:sldId id="352"/>
            <p14:sldId id="262"/>
            <p14:sldId id="639"/>
            <p14:sldId id="628"/>
            <p14:sldId id="640"/>
            <p14:sldId id="634"/>
            <p14:sldId id="718"/>
            <p14:sldId id="283"/>
            <p14:sldId id="344"/>
            <p14:sldId id="345"/>
            <p14:sldId id="325"/>
            <p14:sldId id="350"/>
            <p14:sldId id="339"/>
            <p14:sldId id="32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DE9A263B-63A3-A9AC-6265-1768B58A0E4C}" name="Nixon, Jason (ISED/ISDE)" initials="JN" userId="S::jason.nixon@ised-isde.gc.ca::297e5c6f-c198-4e4f-be4c-1e73e29dd98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xon, Jason (ISED/ISDE)" userId="297e5c6f-c198-4e4f-be4c-1e73e29dd984" providerId="ADAL" clId="{D5C53949-62D8-4775-BBCC-54B52E0B291C}"/>
    <pc:docChg chg="undo custSel addSld delSld modSld modSection">
      <pc:chgData name="Nixon, Jason (ISED/ISDE)" userId="297e5c6f-c198-4e4f-be4c-1e73e29dd984" providerId="ADAL" clId="{D5C53949-62D8-4775-BBCC-54B52E0B291C}" dt="2026-10-22T12:27:23.177" v="335" actId="20577"/>
      <pc:docMkLst>
        <pc:docMk/>
      </pc:docMkLst>
      <pc:sldChg chg="addSp modSp add mod modClrScheme chgLayout">
        <pc:chgData name="Nixon, Jason (ISED/ISDE)" userId="297e5c6f-c198-4e4f-be4c-1e73e29dd984" providerId="ADAL" clId="{D5C53949-62D8-4775-BBCC-54B52E0B291C}" dt="2026-10-20T13:50:02.298" v="48" actId="14100"/>
        <pc:sldMkLst>
          <pc:docMk/>
          <pc:sldMk cId="0" sldId="262"/>
        </pc:sldMkLst>
        <pc:spChg chg="add mod ord">
          <ac:chgData name="Nixon, Jason (ISED/ISDE)" userId="297e5c6f-c198-4e4f-be4c-1e73e29dd984" providerId="ADAL" clId="{D5C53949-62D8-4775-BBCC-54B52E0B291C}" dt="2026-10-20T13:49:24.481" v="47" actId="700"/>
          <ac:spMkLst>
            <pc:docMk/>
            <pc:sldMk cId="0" sldId="262"/>
            <ac:spMk id="5" creationId="{5D59B9B6-6DA9-A280-D3B5-4FB7B41C8DED}"/>
          </ac:spMkLst>
        </pc:spChg>
        <pc:spChg chg="mod ord">
          <ac:chgData name="Nixon, Jason (ISED/ISDE)" userId="297e5c6f-c198-4e4f-be4c-1e73e29dd984" providerId="ADAL" clId="{D5C53949-62D8-4775-BBCC-54B52E0B291C}" dt="2026-10-20T13:50:02.298" v="48" actId="14100"/>
          <ac:spMkLst>
            <pc:docMk/>
            <pc:sldMk cId="0" sldId="262"/>
            <ac:spMk id="39938" creationId="{A760A2A4-4544-487B-AEB9-4C4107ADCADA}"/>
          </ac:spMkLst>
        </pc:spChg>
      </pc:sldChg>
      <pc:sldChg chg="modSp mod">
        <pc:chgData name="Nixon, Jason (ISED/ISDE)" userId="297e5c6f-c198-4e4f-be4c-1e73e29dd984" providerId="ADAL" clId="{D5C53949-62D8-4775-BBCC-54B52E0B291C}" dt="2026-10-20T13:48:26.084" v="26" actId="20577"/>
        <pc:sldMkLst>
          <pc:docMk/>
          <pc:sldMk cId="591343011" sldId="278"/>
        </pc:sldMkLst>
        <pc:spChg chg="mod">
          <ac:chgData name="Nixon, Jason (ISED/ISDE)" userId="297e5c6f-c198-4e4f-be4c-1e73e29dd984" providerId="ADAL" clId="{D5C53949-62D8-4775-BBCC-54B52E0B291C}" dt="2026-10-20T13:48:26.084" v="26" actId="20577"/>
          <ac:spMkLst>
            <pc:docMk/>
            <pc:sldMk cId="591343011" sldId="278"/>
            <ac:spMk id="22530" creationId="{00000000-0000-0000-0000-000000000000}"/>
          </ac:spMkLst>
        </pc:spChg>
        <pc:spChg chg="mod">
          <ac:chgData name="Nixon, Jason (ISED/ISDE)" userId="297e5c6f-c198-4e4f-be4c-1e73e29dd984" providerId="ADAL" clId="{D5C53949-62D8-4775-BBCC-54B52E0B291C}" dt="2026-10-20T13:44:10.580" v="10" actId="20577"/>
          <ac:spMkLst>
            <pc:docMk/>
            <pc:sldMk cId="591343011" sldId="278"/>
            <ac:spMk id="22531" creationId="{00000000-0000-0000-0000-000000000000}"/>
          </ac:spMkLst>
        </pc:spChg>
      </pc:sldChg>
      <pc:sldChg chg="delSp modSp mod">
        <pc:chgData name="Nixon, Jason (ISED/ISDE)" userId="297e5c6f-c198-4e4f-be4c-1e73e29dd984" providerId="ADAL" clId="{D5C53949-62D8-4775-BBCC-54B52E0B291C}" dt="2026-10-20T14:07:17.881" v="185" actId="478"/>
        <pc:sldMkLst>
          <pc:docMk/>
          <pc:sldMk cId="222871495" sldId="283"/>
        </pc:sldMkLst>
        <pc:spChg chg="mod">
          <ac:chgData name="Nixon, Jason (ISED/ISDE)" userId="297e5c6f-c198-4e4f-be4c-1e73e29dd984" providerId="ADAL" clId="{D5C53949-62D8-4775-BBCC-54B52E0B291C}" dt="2026-10-20T14:07:11.462" v="183" actId="20577"/>
          <ac:spMkLst>
            <pc:docMk/>
            <pc:sldMk cId="222871495" sldId="283"/>
            <ac:spMk id="26629" creationId="{00000000-0000-0000-0000-000000000000}"/>
          </ac:spMkLst>
        </pc:spChg>
      </pc:sldChg>
      <pc:sldChg chg="modSp mod">
        <pc:chgData name="Nixon, Jason (ISED/ISDE)" userId="297e5c6f-c198-4e4f-be4c-1e73e29dd984" providerId="ADAL" clId="{D5C53949-62D8-4775-BBCC-54B52E0B291C}" dt="2026-10-22T12:27:23.177" v="335" actId="20577"/>
        <pc:sldMkLst>
          <pc:docMk/>
          <pc:sldMk cId="1733511533" sldId="294"/>
        </pc:sldMkLst>
        <pc:spChg chg="mod">
          <ac:chgData name="Nixon, Jason (ISED/ISDE)" userId="297e5c6f-c198-4e4f-be4c-1e73e29dd984" providerId="ADAL" clId="{D5C53949-62D8-4775-BBCC-54B52E0B291C}" dt="2026-10-22T12:27:23.177" v="335" actId="20577"/>
          <ac:spMkLst>
            <pc:docMk/>
            <pc:sldMk cId="1733511533" sldId="294"/>
            <ac:spMk id="3" creationId="{4477E592-3206-F47E-FEDB-1A4B46A704B9}"/>
          </ac:spMkLst>
        </pc:spChg>
      </pc:sldChg>
      <pc:sldChg chg="modSp mod">
        <pc:chgData name="Nixon, Jason (ISED/ISDE)" userId="297e5c6f-c198-4e4f-be4c-1e73e29dd984" providerId="ADAL" clId="{D5C53949-62D8-4775-BBCC-54B52E0B291C}" dt="2026-10-22T12:27:08.600" v="309" actId="20577"/>
        <pc:sldMkLst>
          <pc:docMk/>
          <pc:sldMk cId="4089535999" sldId="350"/>
        </pc:sldMkLst>
        <pc:spChg chg="mod">
          <ac:chgData name="Nixon, Jason (ISED/ISDE)" userId="297e5c6f-c198-4e4f-be4c-1e73e29dd984" providerId="ADAL" clId="{D5C53949-62D8-4775-BBCC-54B52E0B291C}" dt="2026-10-22T12:27:08.600" v="309" actId="20577"/>
          <ac:spMkLst>
            <pc:docMk/>
            <pc:sldMk cId="4089535999" sldId="350"/>
            <ac:spMk id="5" creationId="{2CFA12A7-0372-D286-CC31-4CC3F8629692}"/>
          </ac:spMkLst>
        </pc:spChg>
      </pc:sldChg>
      <pc:sldChg chg="modSp add mod">
        <pc:chgData name="Nixon, Jason (ISED/ISDE)" userId="297e5c6f-c198-4e4f-be4c-1e73e29dd984" providerId="ADAL" clId="{D5C53949-62D8-4775-BBCC-54B52E0B291C}" dt="2026-10-20T13:50:24.638" v="67" actId="20577"/>
        <pc:sldMkLst>
          <pc:docMk/>
          <pc:sldMk cId="2208523981" sldId="352"/>
        </pc:sldMkLst>
        <pc:spChg chg="mod">
          <ac:chgData name="Nixon, Jason (ISED/ISDE)" userId="297e5c6f-c198-4e4f-be4c-1e73e29dd984" providerId="ADAL" clId="{D5C53949-62D8-4775-BBCC-54B52E0B291C}" dt="2026-10-20T13:50:24.638" v="67" actId="20577"/>
          <ac:spMkLst>
            <pc:docMk/>
            <pc:sldMk cId="2208523981" sldId="352"/>
            <ac:spMk id="5" creationId="{576B14DB-F638-616E-378C-8E5997CEF0C2}"/>
          </ac:spMkLst>
        </pc:spChg>
      </pc:sldChg>
      <pc:sldChg chg="addSp delSp modSp add mod modClrScheme chgLayout">
        <pc:chgData name="Nixon, Jason (ISED/ISDE)" userId="297e5c6f-c198-4e4f-be4c-1e73e29dd984" providerId="ADAL" clId="{D5C53949-62D8-4775-BBCC-54B52E0B291C}" dt="2026-10-20T13:54:37.231" v="83" actId="1076"/>
        <pc:sldMkLst>
          <pc:docMk/>
          <pc:sldMk cId="3483890010" sldId="628"/>
        </pc:sldMkLst>
        <pc:spChg chg="mod ord">
          <ac:chgData name="Nixon, Jason (ISED/ISDE)" userId="297e5c6f-c198-4e4f-be4c-1e73e29dd984" providerId="ADAL" clId="{D5C53949-62D8-4775-BBCC-54B52E0B291C}" dt="2026-10-20T13:54:37.231" v="83" actId="1076"/>
          <ac:spMkLst>
            <pc:docMk/>
            <pc:sldMk cId="3483890010" sldId="628"/>
            <ac:spMk id="2" creationId="{FBD10EB4-3C14-90A4-B701-949DEC7E734B}"/>
          </ac:spMkLst>
        </pc:spChg>
        <pc:spChg chg="mod">
          <ac:chgData name="Nixon, Jason (ISED/ISDE)" userId="297e5c6f-c198-4e4f-be4c-1e73e29dd984" providerId="ADAL" clId="{D5C53949-62D8-4775-BBCC-54B52E0B291C}" dt="2026-10-20T13:54:29.534" v="81" actId="1076"/>
          <ac:spMkLst>
            <pc:docMk/>
            <pc:sldMk cId="3483890010" sldId="628"/>
            <ac:spMk id="3" creationId="{5485A56E-3624-1782-E73A-737E81E88CA3}"/>
          </ac:spMkLst>
        </pc:spChg>
        <pc:spChg chg="mod ord modVis">
          <ac:chgData name="Nixon, Jason (ISED/ISDE)" userId="297e5c6f-c198-4e4f-be4c-1e73e29dd984" providerId="ADAL" clId="{D5C53949-62D8-4775-BBCC-54B52E0B291C}" dt="2026-10-20T13:54:02.910" v="78" actId="26606"/>
          <ac:spMkLst>
            <pc:docMk/>
            <pc:sldMk cId="3483890010" sldId="628"/>
            <ac:spMk id="4" creationId="{629668AB-F43E-43E7-DDD8-1BD3C00DE046}"/>
          </ac:spMkLst>
        </pc:spChg>
      </pc:sldChg>
      <pc:sldChg chg="modSp add del mod modClrScheme chgLayout">
        <pc:chgData name="Nixon, Jason (ISED/ISDE)" userId="297e5c6f-c198-4e4f-be4c-1e73e29dd984" providerId="ADAL" clId="{D5C53949-62D8-4775-BBCC-54B52E0B291C}" dt="2026-10-20T14:03:56.816" v="131" actId="1076"/>
        <pc:sldMkLst>
          <pc:docMk/>
          <pc:sldMk cId="83441986" sldId="634"/>
        </pc:sldMkLst>
        <pc:spChg chg="mod ord">
          <ac:chgData name="Nixon, Jason (ISED/ISDE)" userId="297e5c6f-c198-4e4f-be4c-1e73e29dd984" providerId="ADAL" clId="{D5C53949-62D8-4775-BBCC-54B52E0B291C}" dt="2026-10-20T14:03:47.517" v="130" actId="14100"/>
          <ac:spMkLst>
            <pc:docMk/>
            <pc:sldMk cId="83441986" sldId="634"/>
            <ac:spMk id="2" creationId="{8FC68B16-18D0-4CD3-B2CE-145E97F24744}"/>
          </ac:spMkLst>
        </pc:spChg>
        <pc:spChg chg="mod">
          <ac:chgData name="Nixon, Jason (ISED/ISDE)" userId="297e5c6f-c198-4e4f-be4c-1e73e29dd984" providerId="ADAL" clId="{D5C53949-62D8-4775-BBCC-54B52E0B291C}" dt="2026-10-20T14:03:56.816" v="131" actId="1076"/>
          <ac:spMkLst>
            <pc:docMk/>
            <pc:sldMk cId="83441986" sldId="634"/>
            <ac:spMk id="6" creationId="{31404693-34E3-4A32-ACBB-7FF9C3D66BE9}"/>
          </ac:spMkLst>
        </pc:spChg>
        <pc:picChg chg="mod ord">
          <ac:chgData name="Nixon, Jason (ISED/ISDE)" userId="297e5c6f-c198-4e4f-be4c-1e73e29dd984" providerId="ADAL" clId="{D5C53949-62D8-4775-BBCC-54B52E0B291C}" dt="2026-10-20T14:03:30.002" v="129" actId="14100"/>
          <ac:picMkLst>
            <pc:docMk/>
            <pc:sldMk cId="83441986" sldId="634"/>
            <ac:picMk id="8" creationId="{AE7333FE-4B62-4ECF-B690-557E6EA37C1A}"/>
          </ac:picMkLst>
        </pc:picChg>
      </pc:sldChg>
      <pc:sldChg chg="addSp delSp modSp add mod modClrScheme chgLayout">
        <pc:chgData name="Nixon, Jason (ISED/ISDE)" userId="297e5c6f-c198-4e4f-be4c-1e73e29dd984" providerId="ADAL" clId="{D5C53949-62D8-4775-BBCC-54B52E0B291C}" dt="2026-10-20T13:52:25.428" v="74" actId="478"/>
        <pc:sldMkLst>
          <pc:docMk/>
          <pc:sldMk cId="3120260037" sldId="639"/>
        </pc:sldMkLst>
        <pc:spChg chg="mod ord">
          <ac:chgData name="Nixon, Jason (ISED/ISDE)" userId="297e5c6f-c198-4e4f-be4c-1e73e29dd984" providerId="ADAL" clId="{D5C53949-62D8-4775-BBCC-54B52E0B291C}" dt="2026-10-20T13:51:54.174" v="72" actId="700"/>
          <ac:spMkLst>
            <pc:docMk/>
            <pc:sldMk cId="3120260037" sldId="639"/>
            <ac:spMk id="2" creationId="{B584DDDC-9ECD-0514-45D9-0B16F5ACD0D7}"/>
          </ac:spMkLst>
        </pc:spChg>
      </pc:sldChg>
      <pc:sldChg chg="addSp delSp modSp new mod modClrScheme chgLayout">
        <pc:chgData name="Nixon, Jason (ISED/ISDE)" userId="297e5c6f-c198-4e4f-be4c-1e73e29dd984" providerId="ADAL" clId="{D5C53949-62D8-4775-BBCC-54B52E0B291C}" dt="2026-10-20T14:08:25.753" v="228" actId="20577"/>
        <pc:sldMkLst>
          <pc:docMk/>
          <pc:sldMk cId="1987052498" sldId="640"/>
        </pc:sldMkLst>
        <pc:spChg chg="mod ord">
          <ac:chgData name="Nixon, Jason (ISED/ISDE)" userId="297e5c6f-c198-4e4f-be4c-1e73e29dd984" providerId="ADAL" clId="{D5C53949-62D8-4775-BBCC-54B52E0B291C}" dt="2026-10-20T13:57:54.931" v="85" actId="700"/>
          <ac:spMkLst>
            <pc:docMk/>
            <pc:sldMk cId="1987052498" sldId="640"/>
            <ac:spMk id="6" creationId="{3D69DD98-5FCB-D4E4-210A-DA9A81052664}"/>
          </ac:spMkLst>
        </pc:spChg>
        <pc:spChg chg="add mod ord">
          <ac:chgData name="Nixon, Jason (ISED/ISDE)" userId="297e5c6f-c198-4e4f-be4c-1e73e29dd984" providerId="ADAL" clId="{D5C53949-62D8-4775-BBCC-54B52E0B291C}" dt="2026-10-20T14:08:25.753" v="228" actId="20577"/>
          <ac:spMkLst>
            <pc:docMk/>
            <pc:sldMk cId="1987052498" sldId="640"/>
            <ac:spMk id="7" creationId="{105D2A77-77B9-BE43-98EB-F05F20F3163E}"/>
          </ac:spMkLst>
        </pc:spChg>
      </pc:sldChg>
      <pc:sldChg chg="addSp delSp modSp add mod modClrScheme chgLayout">
        <pc:chgData name="Nixon, Jason (ISED/ISDE)" userId="297e5c6f-c198-4e4f-be4c-1e73e29dd984" providerId="ADAL" clId="{D5C53949-62D8-4775-BBCC-54B52E0B291C}" dt="2026-10-20T14:04:47.069" v="135" actId="1076"/>
        <pc:sldMkLst>
          <pc:docMk/>
          <pc:sldMk cId="2911845302" sldId="718"/>
        </pc:sldMkLst>
        <pc:spChg chg="mod ord">
          <ac:chgData name="Nixon, Jason (ISED/ISDE)" userId="297e5c6f-c198-4e4f-be4c-1e73e29dd984" providerId="ADAL" clId="{D5C53949-62D8-4775-BBCC-54B52E0B291C}" dt="2026-10-20T14:04:32.006" v="133" actId="700"/>
          <ac:spMkLst>
            <pc:docMk/>
            <pc:sldMk cId="2911845302" sldId="718"/>
            <ac:spMk id="2" creationId="{69FFD771-E522-79CF-A499-F37A838E7B72}"/>
          </ac:spMkLst>
        </pc:spChg>
        <pc:spChg chg="mod">
          <ac:chgData name="Nixon, Jason (ISED/ISDE)" userId="297e5c6f-c198-4e4f-be4c-1e73e29dd984" providerId="ADAL" clId="{D5C53949-62D8-4775-BBCC-54B52E0B291C}" dt="2026-10-20T14:04:47.069" v="135" actId="1076"/>
          <ac:spMkLst>
            <pc:docMk/>
            <pc:sldMk cId="2911845302" sldId="718"/>
            <ac:spMk id="3" creationId="{C38CA367-9E40-6D7D-C762-60F7A9A20D2B}"/>
          </ac:spMkLst>
        </pc:spChg>
        <pc:spChg chg="mod ord">
          <ac:chgData name="Nixon, Jason (ISED/ISDE)" userId="297e5c6f-c198-4e4f-be4c-1e73e29dd984" providerId="ADAL" clId="{D5C53949-62D8-4775-BBCC-54B52E0B291C}" dt="2026-10-20T14:04:32.006" v="133" actId="700"/>
          <ac:spMkLst>
            <pc:docMk/>
            <pc:sldMk cId="2911845302" sldId="718"/>
            <ac:spMk id="4" creationId="{081BA2E5-A738-577E-FA89-37A5B6B000DA}"/>
          </ac:spMkLst>
        </pc:spChg>
      </pc:sldChg>
      <pc:sldChg chg="addSp delSp modSp add del mod modClrScheme chgLayout">
        <pc:chgData name="Nixon, Jason (ISED/ISDE)" userId="297e5c6f-c198-4e4f-be4c-1e73e29dd984" providerId="ADAL" clId="{D5C53949-62D8-4775-BBCC-54B52E0B291C}" dt="2026-10-22T12:26:53.547" v="276" actId="2696"/>
        <pc:sldMkLst>
          <pc:docMk/>
          <pc:sldMk cId="0" sldId="722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hyperlink" Target="https://ised-isde.canada.ca/site/certification-engineering-bureau/en/zone-enhancers" TargetMode="External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hyperlink" Target="https://ised-isde.canada.ca/site/certification-engineering-bureau/en/zone-enhancers" TargetMode="External"/><Relationship Id="rId1" Type="http://schemas.openxmlformats.org/officeDocument/2006/relationships/image" Target="../media/image7.sv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#2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5">
        <a:shade val="6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cycle">
      <a:schemeClr val="accent5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5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BB6723-2D2E-42AF-8270-BDE94FA02617}" type="doc">
      <dgm:prSet loTypeId="urn:microsoft.com/office/officeart/2018/2/layout/IconLabelDescriptionList" loCatId="icon" qsTypeId="urn:microsoft.com/office/officeart/2005/8/quickstyle/simple1#6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0C3F94A1-D921-4F65-9E11-1B79C6BFBB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Emissions need to be measured for each mode of operation.</a:t>
          </a:r>
        </a:p>
        <a:p>
          <a:pPr>
            <a:lnSpc>
              <a:spcPct val="100000"/>
            </a:lnSpc>
          </a:pPr>
          <a:r>
            <a:rPr lang="en-US" dirty="0"/>
            <a:t>It is not acceptable to have identical results within different technology specific reports. </a:t>
          </a:r>
        </a:p>
        <a:p>
          <a:pPr>
            <a:lnSpc>
              <a:spcPct val="100000"/>
            </a:lnSpc>
          </a:pPr>
          <a:endParaRPr lang="en-US" dirty="0"/>
        </a:p>
      </dgm:t>
    </dgm:pt>
    <dgm:pt modelId="{9689044F-A68D-44C9-8D9E-4E02C5B94786}" type="parTrans" cxnId="{D63578ED-A0D8-49E8-81F2-E12738285533}">
      <dgm:prSet/>
      <dgm:spPr/>
      <dgm:t>
        <a:bodyPr/>
        <a:lstStyle/>
        <a:p>
          <a:endParaRPr lang="en-US"/>
        </a:p>
      </dgm:t>
    </dgm:pt>
    <dgm:pt modelId="{710038B7-6345-4382-B492-ADCF9CE7E623}" type="sibTrans" cxnId="{D63578ED-A0D8-49E8-81F2-E12738285533}">
      <dgm:prSet/>
      <dgm:spPr/>
      <dgm:t>
        <a:bodyPr/>
        <a:lstStyle/>
        <a:p>
          <a:endParaRPr lang="en-US"/>
        </a:p>
      </dgm:t>
    </dgm:pt>
    <dgm:pt modelId="{E88E301D-C2FD-4B57-992B-A21F715814E6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>
              <a:hlinkClick xmlns:r="http://schemas.openxmlformats.org/officeDocument/2006/relationships" r:id="rId1"/>
            </a:rPr>
            <a:t>RSS-131 applicability list</a:t>
          </a:r>
          <a:endParaRPr lang="en-US"/>
        </a:p>
      </dgm:t>
    </dgm:pt>
    <dgm:pt modelId="{9C32EDBB-30F8-4C48-BC88-4D86A64A47E6}" type="parTrans" cxnId="{B8ED6168-14C5-4BA4-9462-F2E251E1385E}">
      <dgm:prSet/>
      <dgm:spPr/>
      <dgm:t>
        <a:bodyPr/>
        <a:lstStyle/>
        <a:p>
          <a:endParaRPr lang="en-CA"/>
        </a:p>
      </dgm:t>
    </dgm:pt>
    <dgm:pt modelId="{F43073FC-7664-412F-8C5D-F7BF2E491AE3}" type="sibTrans" cxnId="{B8ED6168-14C5-4BA4-9462-F2E251E1385E}">
      <dgm:prSet/>
      <dgm:spPr/>
      <dgm:t>
        <a:bodyPr/>
        <a:lstStyle/>
        <a:p>
          <a:endParaRPr lang="en-CA"/>
        </a:p>
      </dgm:t>
    </dgm:pt>
    <dgm:pt modelId="{CB3C987B-7F6B-4663-8C1F-0E795E7EA433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Zone enhancers can only be certified to operate under a standard that is listed on the applicability list.</a:t>
          </a:r>
          <a:endParaRPr lang="en-US" dirty="0">
            <a:latin typeface="Tenorite" panose="00000500000000000000" pitchFamily="2" charset="0"/>
          </a:endParaRPr>
        </a:p>
        <a:p>
          <a:pPr>
            <a:lnSpc>
              <a:spcPct val="100000"/>
            </a:lnSpc>
          </a:pPr>
          <a:endParaRPr lang="en-US" dirty="0">
            <a:latin typeface="Tenorite" panose="00000500000000000000" pitchFamily="2" charset="0"/>
          </a:endParaRPr>
        </a:p>
        <a:p>
          <a:pPr>
            <a:lnSpc>
              <a:spcPct val="100000"/>
            </a:lnSpc>
          </a:pPr>
          <a:r>
            <a:rPr lang="en-US" dirty="0"/>
            <a:t>Zone enhancers that operate outside these standards are out of scope for RSS-131.</a:t>
          </a:r>
        </a:p>
        <a:p>
          <a:pPr>
            <a:lnSpc>
              <a:spcPct val="100000"/>
            </a:lnSpc>
          </a:pPr>
          <a:endParaRPr lang="en-US" dirty="0"/>
        </a:p>
      </dgm:t>
    </dgm:pt>
    <dgm:pt modelId="{CFDAF772-16D8-4887-9F39-81BCED8EA38D}" type="parTrans" cxnId="{55DD93D9-32F8-4999-BDA5-D30CC305082F}">
      <dgm:prSet/>
      <dgm:spPr/>
      <dgm:t>
        <a:bodyPr/>
        <a:lstStyle/>
        <a:p>
          <a:endParaRPr lang="en-CA"/>
        </a:p>
      </dgm:t>
    </dgm:pt>
    <dgm:pt modelId="{48BD94BD-3E37-470E-ACC2-DDC41E05124A}" type="sibTrans" cxnId="{55DD93D9-32F8-4999-BDA5-D30CC305082F}">
      <dgm:prSet/>
      <dgm:spPr/>
      <dgm:t>
        <a:bodyPr/>
        <a:lstStyle/>
        <a:p>
          <a:endParaRPr lang="en-CA"/>
        </a:p>
      </dgm:t>
    </dgm:pt>
    <dgm:pt modelId="{99BEBE07-75BE-46B5-844F-040789CA2B4D}">
      <dgm:prSet phldrT="[Text]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/>
            <a:t>AC Powerline Emissions</a:t>
          </a:r>
        </a:p>
      </dgm:t>
    </dgm:pt>
    <dgm:pt modelId="{F51371F0-2B9F-494E-88B1-5D7F145C961D}" type="parTrans" cxnId="{EA08FE01-B6DF-4A24-A2E0-B26242D3C8E3}">
      <dgm:prSet/>
      <dgm:spPr/>
      <dgm:t>
        <a:bodyPr/>
        <a:lstStyle/>
        <a:p>
          <a:endParaRPr lang="en-CA"/>
        </a:p>
      </dgm:t>
    </dgm:pt>
    <dgm:pt modelId="{A5C69335-F1FB-4E7F-9956-98776BBAE435}" type="sibTrans" cxnId="{EA08FE01-B6DF-4A24-A2E0-B26242D3C8E3}">
      <dgm:prSet/>
      <dgm:spPr/>
      <dgm:t>
        <a:bodyPr/>
        <a:lstStyle/>
        <a:p>
          <a:endParaRPr lang="en-CA"/>
        </a:p>
      </dgm:t>
    </dgm:pt>
    <dgm:pt modelId="{8BC14E47-C7A4-4388-80BA-E8EF4454CD9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Level Probe measurements</a:t>
          </a:r>
        </a:p>
      </dgm:t>
    </dgm:pt>
    <dgm:pt modelId="{4C391299-C58B-4414-B37B-725A8FEA87FF}" type="parTrans" cxnId="{78BEC450-8814-4BF3-8BB8-38D9D73B762A}">
      <dgm:prSet/>
      <dgm:spPr/>
      <dgm:t>
        <a:bodyPr/>
        <a:lstStyle/>
        <a:p>
          <a:endParaRPr lang="en-CA"/>
        </a:p>
      </dgm:t>
    </dgm:pt>
    <dgm:pt modelId="{03E93809-2437-44B4-BB45-48BEEC4CC74F}" type="sibTrans" cxnId="{78BEC450-8814-4BF3-8BB8-38D9D73B762A}">
      <dgm:prSet/>
      <dgm:spPr/>
      <dgm:t>
        <a:bodyPr/>
        <a:lstStyle/>
        <a:p>
          <a:endParaRPr lang="en-CA"/>
        </a:p>
      </dgm:t>
    </dgm:pt>
    <dgm:pt modelId="{9F79025F-8B3B-46B9-B430-C4D57D6A28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Testing must be performed using the requirements in ETSI EN 302 729 or EN 302 372, depending on the type of probe.</a:t>
          </a:r>
        </a:p>
        <a:p>
          <a:pPr>
            <a:lnSpc>
              <a:spcPct val="100000"/>
            </a:lnSpc>
          </a:pPr>
          <a:r>
            <a:rPr lang="en-US"/>
            <a:t>This includes any special arrangements for the test site.</a:t>
          </a:r>
        </a:p>
        <a:p>
          <a:pPr>
            <a:lnSpc>
              <a:spcPct val="100000"/>
            </a:lnSpc>
          </a:pPr>
          <a:r>
            <a:rPr lang="en-US"/>
            <a:t>Proper alignment of the transmit antenna boresight is critical.</a:t>
          </a:r>
        </a:p>
      </dgm:t>
    </dgm:pt>
    <dgm:pt modelId="{1A9F0A48-D9BF-470E-A3FC-C090018EC61F}" type="parTrans" cxnId="{DC74FFA2-4C36-419C-86AB-D336DB8AFD5A}">
      <dgm:prSet/>
      <dgm:spPr/>
      <dgm:t>
        <a:bodyPr/>
        <a:lstStyle/>
        <a:p>
          <a:endParaRPr lang="en-CA"/>
        </a:p>
      </dgm:t>
    </dgm:pt>
    <dgm:pt modelId="{C69CF16B-022C-4048-B0D5-9A6067D82538}" type="sibTrans" cxnId="{DC74FFA2-4C36-419C-86AB-D336DB8AFD5A}">
      <dgm:prSet/>
      <dgm:spPr/>
      <dgm:t>
        <a:bodyPr/>
        <a:lstStyle/>
        <a:p>
          <a:endParaRPr lang="en-CA"/>
        </a:p>
      </dgm:t>
    </dgm:pt>
    <dgm:pt modelId="{703C769C-6F28-4235-8801-9ECADDDC5EC1}" type="pres">
      <dgm:prSet presAssocID="{1EBB6723-2D2E-42AF-8270-BDE94FA02617}" presName="root" presStyleCnt="0">
        <dgm:presLayoutVars>
          <dgm:dir/>
          <dgm:resizeHandles val="exact"/>
        </dgm:presLayoutVars>
      </dgm:prSet>
      <dgm:spPr/>
    </dgm:pt>
    <dgm:pt modelId="{BAA1C729-96C6-49AE-A148-B396F45DF879}" type="pres">
      <dgm:prSet presAssocID="{E88E301D-C2FD-4B57-992B-A21F715814E6}" presName="compNode" presStyleCnt="0"/>
      <dgm:spPr/>
    </dgm:pt>
    <dgm:pt modelId="{138C8352-F1D4-4A1A-8571-967E6B528A31}" type="pres">
      <dgm:prSet presAssocID="{E88E301D-C2FD-4B57-992B-A21F715814E6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 with solid fill"/>
        </a:ext>
      </dgm:extLst>
    </dgm:pt>
    <dgm:pt modelId="{8AC92F64-8549-426F-BF32-A26647E8A191}" type="pres">
      <dgm:prSet presAssocID="{E88E301D-C2FD-4B57-992B-A21F715814E6}" presName="iconSpace" presStyleCnt="0"/>
      <dgm:spPr/>
    </dgm:pt>
    <dgm:pt modelId="{D31D5734-DD74-458F-B9EF-C80582A3A6B7}" type="pres">
      <dgm:prSet presAssocID="{E88E301D-C2FD-4B57-992B-A21F715814E6}" presName="parTx" presStyleLbl="revTx" presStyleIdx="0" presStyleCnt="6">
        <dgm:presLayoutVars>
          <dgm:chMax val="0"/>
          <dgm:chPref val="0"/>
        </dgm:presLayoutVars>
      </dgm:prSet>
      <dgm:spPr/>
    </dgm:pt>
    <dgm:pt modelId="{49E3584E-A49D-4E92-B731-3D4FFACEF400}" type="pres">
      <dgm:prSet presAssocID="{E88E301D-C2FD-4B57-992B-A21F715814E6}" presName="txSpace" presStyleCnt="0"/>
      <dgm:spPr/>
    </dgm:pt>
    <dgm:pt modelId="{57F8BD35-DF40-4B84-BEDD-86EC826F7C86}" type="pres">
      <dgm:prSet presAssocID="{E88E301D-C2FD-4B57-992B-A21F715814E6}" presName="desTx" presStyleLbl="revTx" presStyleIdx="1" presStyleCnt="6">
        <dgm:presLayoutVars/>
      </dgm:prSet>
      <dgm:spPr/>
    </dgm:pt>
    <dgm:pt modelId="{6BFD5928-3340-47C0-A9E3-0AB086D9E1CF}" type="pres">
      <dgm:prSet presAssocID="{F43073FC-7664-412F-8C5D-F7BF2E491AE3}" presName="sibTrans" presStyleCnt="0"/>
      <dgm:spPr/>
    </dgm:pt>
    <dgm:pt modelId="{968A2233-A2D3-47A4-A4A6-89A18CEE263D}" type="pres">
      <dgm:prSet presAssocID="{8BC14E47-C7A4-4388-80BA-E8EF4454CD98}" presName="compNode" presStyleCnt="0"/>
      <dgm:spPr/>
    </dgm:pt>
    <dgm:pt modelId="{8C577F94-3AF6-4834-B5ED-607AE4ABFAE5}" type="pres">
      <dgm:prSet presAssocID="{8BC14E47-C7A4-4388-80BA-E8EF4454CD98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lterations &amp; Tailoring with solid fill"/>
        </a:ext>
      </dgm:extLst>
    </dgm:pt>
    <dgm:pt modelId="{571E0272-65B7-4C2D-87A7-6399DCE2A47E}" type="pres">
      <dgm:prSet presAssocID="{8BC14E47-C7A4-4388-80BA-E8EF4454CD98}" presName="iconSpace" presStyleCnt="0"/>
      <dgm:spPr/>
    </dgm:pt>
    <dgm:pt modelId="{8A66367F-EC69-4766-A759-4686D614BBD5}" type="pres">
      <dgm:prSet presAssocID="{8BC14E47-C7A4-4388-80BA-E8EF4454CD98}" presName="parTx" presStyleLbl="revTx" presStyleIdx="2" presStyleCnt="6">
        <dgm:presLayoutVars>
          <dgm:chMax val="0"/>
          <dgm:chPref val="0"/>
        </dgm:presLayoutVars>
      </dgm:prSet>
      <dgm:spPr/>
    </dgm:pt>
    <dgm:pt modelId="{54147588-E606-484B-BF79-D37A70D46C40}" type="pres">
      <dgm:prSet presAssocID="{8BC14E47-C7A4-4388-80BA-E8EF4454CD98}" presName="txSpace" presStyleCnt="0"/>
      <dgm:spPr/>
    </dgm:pt>
    <dgm:pt modelId="{E53198D3-00BD-4134-A916-C151CD835E87}" type="pres">
      <dgm:prSet presAssocID="{8BC14E47-C7A4-4388-80BA-E8EF4454CD98}" presName="desTx" presStyleLbl="revTx" presStyleIdx="3" presStyleCnt="6">
        <dgm:presLayoutVars/>
      </dgm:prSet>
      <dgm:spPr/>
    </dgm:pt>
    <dgm:pt modelId="{1B4AE69C-221D-4961-88AB-FE41E140DE0F}" type="pres">
      <dgm:prSet presAssocID="{03E93809-2437-44B4-BB45-48BEEC4CC74F}" presName="sibTrans" presStyleCnt="0"/>
      <dgm:spPr/>
    </dgm:pt>
    <dgm:pt modelId="{5BB5E63D-2E30-4DBA-94BB-BAFF6B4FFEAA}" type="pres">
      <dgm:prSet presAssocID="{99BEBE07-75BE-46B5-844F-040789CA2B4D}" presName="compNode" presStyleCnt="0"/>
      <dgm:spPr/>
    </dgm:pt>
    <dgm:pt modelId="{9CD1EFF7-6FD8-4F30-BE1C-D0D0E5C5E2B9}" type="pres">
      <dgm:prSet presAssocID="{99BEBE07-75BE-46B5-844F-040789CA2B4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ectric Tower with solid fill"/>
        </a:ext>
      </dgm:extLst>
    </dgm:pt>
    <dgm:pt modelId="{F74DD545-A50D-4539-B162-E241E751A8C8}" type="pres">
      <dgm:prSet presAssocID="{99BEBE07-75BE-46B5-844F-040789CA2B4D}" presName="iconSpace" presStyleCnt="0"/>
      <dgm:spPr/>
    </dgm:pt>
    <dgm:pt modelId="{848E1348-8CA5-4DE4-AD52-70BAE9FAA30D}" type="pres">
      <dgm:prSet presAssocID="{99BEBE07-75BE-46B5-844F-040789CA2B4D}" presName="parTx" presStyleLbl="revTx" presStyleIdx="4" presStyleCnt="6">
        <dgm:presLayoutVars>
          <dgm:chMax val="0"/>
          <dgm:chPref val="0"/>
        </dgm:presLayoutVars>
      </dgm:prSet>
      <dgm:spPr/>
    </dgm:pt>
    <dgm:pt modelId="{5A07AADB-5459-4EF7-975F-3593C421C2A5}" type="pres">
      <dgm:prSet presAssocID="{99BEBE07-75BE-46B5-844F-040789CA2B4D}" presName="txSpace" presStyleCnt="0"/>
      <dgm:spPr/>
    </dgm:pt>
    <dgm:pt modelId="{8E0E4233-BEC5-4A37-BEE4-9B011A518428}" type="pres">
      <dgm:prSet presAssocID="{99BEBE07-75BE-46B5-844F-040789CA2B4D}" presName="desTx" presStyleLbl="revTx" presStyleIdx="5" presStyleCnt="6">
        <dgm:presLayoutVars/>
      </dgm:prSet>
      <dgm:spPr/>
    </dgm:pt>
  </dgm:ptLst>
  <dgm:cxnLst>
    <dgm:cxn modelId="{EA08FE01-B6DF-4A24-A2E0-B26242D3C8E3}" srcId="{1EBB6723-2D2E-42AF-8270-BDE94FA02617}" destId="{99BEBE07-75BE-46B5-844F-040789CA2B4D}" srcOrd="2" destOrd="0" parTransId="{F51371F0-2B9F-494E-88B1-5D7F145C961D}" sibTransId="{A5C69335-F1FB-4E7F-9956-98776BBAE435}"/>
    <dgm:cxn modelId="{DC49751A-2B83-4A5A-A189-AE7A6F435D65}" type="presOf" srcId="{E88E301D-C2FD-4B57-992B-A21F715814E6}" destId="{D31D5734-DD74-458F-B9EF-C80582A3A6B7}" srcOrd="0" destOrd="0" presId="urn:microsoft.com/office/officeart/2018/2/layout/IconLabelDescriptionList"/>
    <dgm:cxn modelId="{DA3E0324-BEE4-42A1-8601-9D14112B27EB}" type="presOf" srcId="{99BEBE07-75BE-46B5-844F-040789CA2B4D}" destId="{848E1348-8CA5-4DE4-AD52-70BAE9FAA30D}" srcOrd="0" destOrd="0" presId="urn:microsoft.com/office/officeart/2018/2/layout/IconLabelDescriptionList"/>
    <dgm:cxn modelId="{B8ED6168-14C5-4BA4-9462-F2E251E1385E}" srcId="{1EBB6723-2D2E-42AF-8270-BDE94FA02617}" destId="{E88E301D-C2FD-4B57-992B-A21F715814E6}" srcOrd="0" destOrd="0" parTransId="{9C32EDBB-30F8-4C48-BC88-4D86A64A47E6}" sibTransId="{F43073FC-7664-412F-8C5D-F7BF2E491AE3}"/>
    <dgm:cxn modelId="{F654BD49-5AD9-4F0C-BC96-E8B82E046123}" type="presOf" srcId="{8BC14E47-C7A4-4388-80BA-E8EF4454CD98}" destId="{8A66367F-EC69-4766-A759-4686D614BBD5}" srcOrd="0" destOrd="0" presId="urn:microsoft.com/office/officeart/2018/2/layout/IconLabelDescriptionList"/>
    <dgm:cxn modelId="{78BEC450-8814-4BF3-8BB8-38D9D73B762A}" srcId="{1EBB6723-2D2E-42AF-8270-BDE94FA02617}" destId="{8BC14E47-C7A4-4388-80BA-E8EF4454CD98}" srcOrd="1" destOrd="0" parTransId="{4C391299-C58B-4414-B37B-725A8FEA87FF}" sibTransId="{03E93809-2437-44B4-BB45-48BEEC4CC74F}"/>
    <dgm:cxn modelId="{F61D3456-9BC2-48F6-9C8E-105B7E64CABA}" type="presOf" srcId="{0C3F94A1-D921-4F65-9E11-1B79C6BFBB93}" destId="{8E0E4233-BEC5-4A37-BEE4-9B011A518428}" srcOrd="0" destOrd="0" presId="urn:microsoft.com/office/officeart/2018/2/layout/IconLabelDescriptionList"/>
    <dgm:cxn modelId="{D19B0C7E-14D5-45D1-A6C7-62A8EB337398}" type="presOf" srcId="{1EBB6723-2D2E-42AF-8270-BDE94FA02617}" destId="{703C769C-6F28-4235-8801-9ECADDDC5EC1}" srcOrd="0" destOrd="0" presId="urn:microsoft.com/office/officeart/2018/2/layout/IconLabelDescriptionList"/>
    <dgm:cxn modelId="{899C178E-4DCD-4C6B-ABBD-11DD27D6EE5C}" type="presOf" srcId="{9F79025F-8B3B-46B9-B430-C4D57D6A28CC}" destId="{E53198D3-00BD-4134-A916-C151CD835E87}" srcOrd="0" destOrd="0" presId="urn:microsoft.com/office/officeart/2018/2/layout/IconLabelDescriptionList"/>
    <dgm:cxn modelId="{DC74FFA2-4C36-419C-86AB-D336DB8AFD5A}" srcId="{8BC14E47-C7A4-4388-80BA-E8EF4454CD98}" destId="{9F79025F-8B3B-46B9-B430-C4D57D6A28CC}" srcOrd="0" destOrd="0" parTransId="{1A9F0A48-D9BF-470E-A3FC-C090018EC61F}" sibTransId="{C69CF16B-022C-4048-B0D5-9A6067D82538}"/>
    <dgm:cxn modelId="{D63968B7-6925-4F65-A5C5-1D4172B7C42E}" type="presOf" srcId="{CB3C987B-7F6B-4663-8C1F-0E795E7EA433}" destId="{57F8BD35-DF40-4B84-BEDD-86EC826F7C86}" srcOrd="0" destOrd="0" presId="urn:microsoft.com/office/officeart/2018/2/layout/IconLabelDescriptionList"/>
    <dgm:cxn modelId="{55DD93D9-32F8-4999-BDA5-D30CC305082F}" srcId="{E88E301D-C2FD-4B57-992B-A21F715814E6}" destId="{CB3C987B-7F6B-4663-8C1F-0E795E7EA433}" srcOrd="0" destOrd="0" parTransId="{CFDAF772-16D8-4887-9F39-81BCED8EA38D}" sibTransId="{48BD94BD-3E37-470E-ACC2-DDC41E05124A}"/>
    <dgm:cxn modelId="{D63578ED-A0D8-49E8-81F2-E12738285533}" srcId="{99BEBE07-75BE-46B5-844F-040789CA2B4D}" destId="{0C3F94A1-D921-4F65-9E11-1B79C6BFBB93}" srcOrd="0" destOrd="0" parTransId="{9689044F-A68D-44C9-8D9E-4E02C5B94786}" sibTransId="{710038B7-6345-4382-B492-ADCF9CE7E623}"/>
    <dgm:cxn modelId="{5C495A96-70DA-4196-B466-3179ED0B0D66}" type="presParOf" srcId="{703C769C-6F28-4235-8801-9ECADDDC5EC1}" destId="{BAA1C729-96C6-49AE-A148-B396F45DF879}" srcOrd="0" destOrd="0" presId="urn:microsoft.com/office/officeart/2018/2/layout/IconLabelDescriptionList"/>
    <dgm:cxn modelId="{9298345C-D0A4-47E0-BE90-B1E56697CD4C}" type="presParOf" srcId="{BAA1C729-96C6-49AE-A148-B396F45DF879}" destId="{138C8352-F1D4-4A1A-8571-967E6B528A31}" srcOrd="0" destOrd="0" presId="urn:microsoft.com/office/officeart/2018/2/layout/IconLabelDescriptionList"/>
    <dgm:cxn modelId="{6B4796ED-FA86-4F34-91A1-0B85B96FD025}" type="presParOf" srcId="{BAA1C729-96C6-49AE-A148-B396F45DF879}" destId="{8AC92F64-8549-426F-BF32-A26647E8A191}" srcOrd="1" destOrd="0" presId="urn:microsoft.com/office/officeart/2018/2/layout/IconLabelDescriptionList"/>
    <dgm:cxn modelId="{F94A292A-864C-4DC5-9528-3BCF92B42626}" type="presParOf" srcId="{BAA1C729-96C6-49AE-A148-B396F45DF879}" destId="{D31D5734-DD74-458F-B9EF-C80582A3A6B7}" srcOrd="2" destOrd="0" presId="urn:microsoft.com/office/officeart/2018/2/layout/IconLabelDescriptionList"/>
    <dgm:cxn modelId="{6E5B9B6E-D78B-48E5-9379-7345C4576CC0}" type="presParOf" srcId="{BAA1C729-96C6-49AE-A148-B396F45DF879}" destId="{49E3584E-A49D-4E92-B731-3D4FFACEF400}" srcOrd="3" destOrd="0" presId="urn:microsoft.com/office/officeart/2018/2/layout/IconLabelDescriptionList"/>
    <dgm:cxn modelId="{2D7C1527-30CB-4CE1-B066-0654EE5F3431}" type="presParOf" srcId="{BAA1C729-96C6-49AE-A148-B396F45DF879}" destId="{57F8BD35-DF40-4B84-BEDD-86EC826F7C86}" srcOrd="4" destOrd="0" presId="urn:microsoft.com/office/officeart/2018/2/layout/IconLabelDescriptionList"/>
    <dgm:cxn modelId="{5D5C8141-91C5-42C9-83FD-CE909971F766}" type="presParOf" srcId="{703C769C-6F28-4235-8801-9ECADDDC5EC1}" destId="{6BFD5928-3340-47C0-A9E3-0AB086D9E1CF}" srcOrd="1" destOrd="0" presId="urn:microsoft.com/office/officeart/2018/2/layout/IconLabelDescriptionList"/>
    <dgm:cxn modelId="{8C7CF164-70C6-4C4C-95BB-2B751C30A4FE}" type="presParOf" srcId="{703C769C-6F28-4235-8801-9ECADDDC5EC1}" destId="{968A2233-A2D3-47A4-A4A6-89A18CEE263D}" srcOrd="2" destOrd="0" presId="urn:microsoft.com/office/officeart/2018/2/layout/IconLabelDescriptionList"/>
    <dgm:cxn modelId="{1B02714F-5AF1-4858-8E2C-3FD10D1FD7C4}" type="presParOf" srcId="{968A2233-A2D3-47A4-A4A6-89A18CEE263D}" destId="{8C577F94-3AF6-4834-B5ED-607AE4ABFAE5}" srcOrd="0" destOrd="0" presId="urn:microsoft.com/office/officeart/2018/2/layout/IconLabelDescriptionList"/>
    <dgm:cxn modelId="{57022B1F-CDBE-4721-BF95-29470BDC11A0}" type="presParOf" srcId="{968A2233-A2D3-47A4-A4A6-89A18CEE263D}" destId="{571E0272-65B7-4C2D-87A7-6399DCE2A47E}" srcOrd="1" destOrd="0" presId="urn:microsoft.com/office/officeart/2018/2/layout/IconLabelDescriptionList"/>
    <dgm:cxn modelId="{533C82E1-796E-44C0-9908-CFD95B32683C}" type="presParOf" srcId="{968A2233-A2D3-47A4-A4A6-89A18CEE263D}" destId="{8A66367F-EC69-4766-A759-4686D614BBD5}" srcOrd="2" destOrd="0" presId="urn:microsoft.com/office/officeart/2018/2/layout/IconLabelDescriptionList"/>
    <dgm:cxn modelId="{49703990-F5BB-49AD-A05C-BEA144D67205}" type="presParOf" srcId="{968A2233-A2D3-47A4-A4A6-89A18CEE263D}" destId="{54147588-E606-484B-BF79-D37A70D46C40}" srcOrd="3" destOrd="0" presId="urn:microsoft.com/office/officeart/2018/2/layout/IconLabelDescriptionList"/>
    <dgm:cxn modelId="{D1B7862F-8464-4236-8C36-68C3467D279C}" type="presParOf" srcId="{968A2233-A2D3-47A4-A4A6-89A18CEE263D}" destId="{E53198D3-00BD-4134-A916-C151CD835E87}" srcOrd="4" destOrd="0" presId="urn:microsoft.com/office/officeart/2018/2/layout/IconLabelDescriptionList"/>
    <dgm:cxn modelId="{9641E593-62EE-4DEF-B96B-19E5C4C2A9CD}" type="presParOf" srcId="{703C769C-6F28-4235-8801-9ECADDDC5EC1}" destId="{1B4AE69C-221D-4961-88AB-FE41E140DE0F}" srcOrd="3" destOrd="0" presId="urn:microsoft.com/office/officeart/2018/2/layout/IconLabelDescriptionList"/>
    <dgm:cxn modelId="{11275C44-17C6-4CE7-A921-F4A22A37182F}" type="presParOf" srcId="{703C769C-6F28-4235-8801-9ECADDDC5EC1}" destId="{5BB5E63D-2E30-4DBA-94BB-BAFF6B4FFEAA}" srcOrd="4" destOrd="0" presId="urn:microsoft.com/office/officeart/2018/2/layout/IconLabelDescriptionList"/>
    <dgm:cxn modelId="{221C47D4-CBE9-4730-97C0-FE28C69A6558}" type="presParOf" srcId="{5BB5E63D-2E30-4DBA-94BB-BAFF6B4FFEAA}" destId="{9CD1EFF7-6FD8-4F30-BE1C-D0D0E5C5E2B9}" srcOrd="0" destOrd="0" presId="urn:microsoft.com/office/officeart/2018/2/layout/IconLabelDescriptionList"/>
    <dgm:cxn modelId="{404D479A-1745-4B1B-A4FA-75007835DB01}" type="presParOf" srcId="{5BB5E63D-2E30-4DBA-94BB-BAFF6B4FFEAA}" destId="{F74DD545-A50D-4539-B162-E241E751A8C8}" srcOrd="1" destOrd="0" presId="urn:microsoft.com/office/officeart/2018/2/layout/IconLabelDescriptionList"/>
    <dgm:cxn modelId="{CB03B968-5CC8-49AF-A2FE-0DC6B77E6B0F}" type="presParOf" srcId="{5BB5E63D-2E30-4DBA-94BB-BAFF6B4FFEAA}" destId="{848E1348-8CA5-4DE4-AD52-70BAE9FAA30D}" srcOrd="2" destOrd="0" presId="urn:microsoft.com/office/officeart/2018/2/layout/IconLabelDescriptionList"/>
    <dgm:cxn modelId="{32F5FA81-65B5-4396-8DD1-FF4169E412E8}" type="presParOf" srcId="{5BB5E63D-2E30-4DBA-94BB-BAFF6B4FFEAA}" destId="{5A07AADB-5459-4EF7-975F-3593C421C2A5}" srcOrd="3" destOrd="0" presId="urn:microsoft.com/office/officeart/2018/2/layout/IconLabelDescriptionList"/>
    <dgm:cxn modelId="{C01C2B60-DB7F-4554-9899-58D574644097}" type="presParOf" srcId="{5BB5E63D-2E30-4DBA-94BB-BAFF6B4FFEAA}" destId="{8E0E4233-BEC5-4A37-BEE4-9B011A518428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467C60-F361-40DC-9C72-77847EA66878}" type="doc">
      <dgm:prSet loTypeId="urn:microsoft.com/office/officeart/2008/layout/PictureAccentList" loCatId="list" qsTypeId="urn:microsoft.com/office/officeart/2005/8/quickstyle/simple1#5" qsCatId="simple" csTypeId="urn:microsoft.com/office/officeart/2005/8/colors/accent5_4#2" csCatId="accent5" phldr="1"/>
      <dgm:spPr/>
      <dgm:t>
        <a:bodyPr/>
        <a:lstStyle/>
        <a:p>
          <a:endParaRPr lang="en-CA"/>
        </a:p>
      </dgm:t>
    </dgm:pt>
    <dgm:pt modelId="{74C9CE3B-DFAE-4F5D-BFF7-65181E3C92B6}">
      <dgm:prSet phldrT="[Text]" custT="1"/>
      <dgm:spPr/>
      <dgm:t>
        <a:bodyPr/>
        <a:lstStyle/>
        <a:p>
          <a:r>
            <a:rPr lang="en-CA" sz="2800"/>
            <a:t>What to watch for</a:t>
          </a:r>
        </a:p>
      </dgm:t>
    </dgm:pt>
    <dgm:pt modelId="{C77D47C3-AE12-4D05-AC97-2D01754EB1A2}" type="parTrans" cxnId="{35E6E6F2-5A2A-4C50-A9D2-1BBFA3B42615}">
      <dgm:prSet/>
      <dgm:spPr/>
      <dgm:t>
        <a:bodyPr/>
        <a:lstStyle/>
        <a:p>
          <a:endParaRPr lang="en-CA"/>
        </a:p>
      </dgm:t>
    </dgm:pt>
    <dgm:pt modelId="{BE8A41B4-0AEE-4EAC-BF22-F73FF9CEF30E}" type="sibTrans" cxnId="{35E6E6F2-5A2A-4C50-A9D2-1BBFA3B42615}">
      <dgm:prSet/>
      <dgm:spPr/>
      <dgm:t>
        <a:bodyPr/>
        <a:lstStyle/>
        <a:p>
          <a:endParaRPr lang="en-CA"/>
        </a:p>
      </dgm:t>
    </dgm:pt>
    <dgm:pt modelId="{928AC68A-B5EB-44DA-8423-4320C247F2A2}">
      <dgm:prSet phldrT="[Text]" custT="1"/>
      <dgm:spPr/>
      <dgm:t>
        <a:bodyPr/>
        <a:lstStyle/>
        <a:p>
          <a:r>
            <a:rPr lang="en-CA" sz="1600"/>
            <a:t>spectrum analyzer plots missing timestamps</a:t>
          </a:r>
        </a:p>
      </dgm:t>
    </dgm:pt>
    <dgm:pt modelId="{06A57795-FAC9-4D7A-AC82-A1E64D881896}" type="parTrans" cxnId="{00B5B6BD-BDDE-4EA8-98B0-7774640DDF25}">
      <dgm:prSet/>
      <dgm:spPr/>
      <dgm:t>
        <a:bodyPr/>
        <a:lstStyle/>
        <a:p>
          <a:endParaRPr lang="en-CA"/>
        </a:p>
      </dgm:t>
    </dgm:pt>
    <dgm:pt modelId="{9912D256-3E11-44FC-AAC5-C260D927228C}" type="sibTrans" cxnId="{00B5B6BD-BDDE-4EA8-98B0-7774640DDF25}">
      <dgm:prSet/>
      <dgm:spPr/>
      <dgm:t>
        <a:bodyPr/>
        <a:lstStyle/>
        <a:p>
          <a:endParaRPr lang="en-CA"/>
        </a:p>
      </dgm:t>
    </dgm:pt>
    <dgm:pt modelId="{77D09B5C-E9FD-4A4E-AC55-0ADA9749C994}">
      <dgm:prSet phldrT="[Text]" custT="1"/>
      <dgm:spPr/>
      <dgm:t>
        <a:bodyPr/>
        <a:lstStyle/>
        <a:p>
          <a:r>
            <a:rPr lang="en-CA" sz="1600"/>
            <a:t>fuzzy image resolution </a:t>
          </a:r>
        </a:p>
      </dgm:t>
    </dgm:pt>
    <dgm:pt modelId="{9B7417CF-BF18-4B05-80DC-8717C1FA9F4D}" type="parTrans" cxnId="{06F4C81E-6FCE-46EC-BCC0-625F9EBF9BF8}">
      <dgm:prSet/>
      <dgm:spPr/>
      <dgm:t>
        <a:bodyPr/>
        <a:lstStyle/>
        <a:p>
          <a:endParaRPr lang="en-CA"/>
        </a:p>
      </dgm:t>
    </dgm:pt>
    <dgm:pt modelId="{CE0A142D-CFFC-46AD-A86E-2DE90C56B206}" type="sibTrans" cxnId="{06F4C81E-6FCE-46EC-BCC0-625F9EBF9BF8}">
      <dgm:prSet/>
      <dgm:spPr/>
      <dgm:t>
        <a:bodyPr/>
        <a:lstStyle/>
        <a:p>
          <a:endParaRPr lang="en-CA"/>
        </a:p>
      </dgm:t>
    </dgm:pt>
    <dgm:pt modelId="{3A9549FD-0363-498F-A3E0-2E5E68976BF5}">
      <dgm:prSet custT="1"/>
      <dgm:spPr/>
      <dgm:t>
        <a:bodyPr/>
        <a:lstStyle/>
        <a:p>
          <a:r>
            <a:rPr lang="en-CA" sz="1600" dirty="0"/>
            <a:t>Reporting identical results for different modes (example: AC Powerline in </a:t>
          </a:r>
          <a:r>
            <a:rPr lang="en-CA" sz="1600" dirty="0" err="1"/>
            <a:t>WiFi</a:t>
          </a:r>
          <a:r>
            <a:rPr lang="en-CA" sz="1600" dirty="0"/>
            <a:t>, BT reports)</a:t>
          </a:r>
        </a:p>
      </dgm:t>
    </dgm:pt>
    <dgm:pt modelId="{F4C706D3-D3FF-4794-AA06-D46819798918}" type="parTrans" cxnId="{F35D8EB7-2C43-4E02-800C-939B306175E7}">
      <dgm:prSet/>
      <dgm:spPr/>
      <dgm:t>
        <a:bodyPr/>
        <a:lstStyle/>
        <a:p>
          <a:endParaRPr lang="en-CA"/>
        </a:p>
      </dgm:t>
    </dgm:pt>
    <dgm:pt modelId="{A9913C5D-B08D-4D7B-BA1A-C09CFFD08F5F}" type="sibTrans" cxnId="{F35D8EB7-2C43-4E02-800C-939B306175E7}">
      <dgm:prSet/>
      <dgm:spPr/>
      <dgm:t>
        <a:bodyPr/>
        <a:lstStyle/>
        <a:p>
          <a:endParaRPr lang="en-CA"/>
        </a:p>
      </dgm:t>
    </dgm:pt>
    <dgm:pt modelId="{B5807013-2A44-46B8-9088-FBDB7AD5BC7C}" type="pres">
      <dgm:prSet presAssocID="{FE467C60-F361-40DC-9C72-77847EA6687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49419BBE-289C-437F-89E1-3E51CBC2BCAB}" type="pres">
      <dgm:prSet presAssocID="{74C9CE3B-DFAE-4F5D-BFF7-65181E3C92B6}" presName="root" presStyleCnt="0">
        <dgm:presLayoutVars>
          <dgm:chMax/>
          <dgm:chPref val="4"/>
        </dgm:presLayoutVars>
      </dgm:prSet>
      <dgm:spPr/>
    </dgm:pt>
    <dgm:pt modelId="{ABF93287-2182-41F3-88B8-CB8E877D091F}" type="pres">
      <dgm:prSet presAssocID="{74C9CE3B-DFAE-4F5D-BFF7-65181E3C92B6}" presName="rootComposite" presStyleCnt="0">
        <dgm:presLayoutVars/>
      </dgm:prSet>
      <dgm:spPr/>
    </dgm:pt>
    <dgm:pt modelId="{B2834BEB-E99F-4532-9F70-880C5847D660}" type="pres">
      <dgm:prSet presAssocID="{74C9CE3B-DFAE-4F5D-BFF7-65181E3C92B6}" presName="rootText" presStyleLbl="node0" presStyleIdx="0" presStyleCnt="1" custLinFactNeighborY="-166">
        <dgm:presLayoutVars>
          <dgm:chMax/>
          <dgm:chPref val="4"/>
        </dgm:presLayoutVars>
      </dgm:prSet>
      <dgm:spPr/>
    </dgm:pt>
    <dgm:pt modelId="{F9ACEDD0-4735-49C2-88AD-1B0D565DF5A1}" type="pres">
      <dgm:prSet presAssocID="{74C9CE3B-DFAE-4F5D-BFF7-65181E3C92B6}" presName="childShape" presStyleCnt="0">
        <dgm:presLayoutVars>
          <dgm:chMax val="0"/>
          <dgm:chPref val="0"/>
        </dgm:presLayoutVars>
      </dgm:prSet>
      <dgm:spPr/>
    </dgm:pt>
    <dgm:pt modelId="{825EF713-378B-4CF4-8DAD-9891396129A1}" type="pres">
      <dgm:prSet presAssocID="{928AC68A-B5EB-44DA-8423-4320C247F2A2}" presName="childComposite" presStyleCnt="0">
        <dgm:presLayoutVars>
          <dgm:chMax val="0"/>
          <dgm:chPref val="0"/>
        </dgm:presLayoutVars>
      </dgm:prSet>
      <dgm:spPr/>
    </dgm:pt>
    <dgm:pt modelId="{FEFA6BD4-688B-4113-A514-1B903D0DA484}" type="pres">
      <dgm:prSet presAssocID="{928AC68A-B5EB-44DA-8423-4320C247F2A2}" presName="Image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larm clock with solid fill"/>
        </a:ext>
      </dgm:extLst>
    </dgm:pt>
    <dgm:pt modelId="{F757CBA6-F503-4C71-9318-0604260BCA9E}" type="pres">
      <dgm:prSet presAssocID="{928AC68A-B5EB-44DA-8423-4320C247F2A2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FD927179-7F27-4C2D-884C-C41A7E000786}" type="pres">
      <dgm:prSet presAssocID="{77D09B5C-E9FD-4A4E-AC55-0ADA9749C994}" presName="childComposite" presStyleCnt="0">
        <dgm:presLayoutVars>
          <dgm:chMax val="0"/>
          <dgm:chPref val="0"/>
        </dgm:presLayoutVars>
      </dgm:prSet>
      <dgm:spPr/>
    </dgm:pt>
    <dgm:pt modelId="{FD247A3C-1B17-483D-A5F6-69CC5CB51EE6}" type="pres">
      <dgm:prSet presAssocID="{77D09B5C-E9FD-4A4E-AC55-0ADA9749C994}" presName="Image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chitecture with solid fill"/>
        </a:ext>
      </dgm:extLst>
    </dgm:pt>
    <dgm:pt modelId="{1FC7791B-75D9-4C26-BAEB-91FFC5465C2B}" type="pres">
      <dgm:prSet presAssocID="{77D09B5C-E9FD-4A4E-AC55-0ADA9749C994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3C0CE6FD-B7B1-4C48-92B3-BC129215057B}" type="pres">
      <dgm:prSet presAssocID="{3A9549FD-0363-498F-A3E0-2E5E68976BF5}" presName="childComposite" presStyleCnt="0">
        <dgm:presLayoutVars>
          <dgm:chMax val="0"/>
          <dgm:chPref val="0"/>
        </dgm:presLayoutVars>
      </dgm:prSet>
      <dgm:spPr/>
    </dgm:pt>
    <dgm:pt modelId="{298A8F69-B396-4482-8A9D-67701C822EBD}" type="pres">
      <dgm:prSet presAssocID="{3A9549FD-0363-498F-A3E0-2E5E68976BF5}" presName="Image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log with solid fill"/>
        </a:ext>
      </dgm:extLst>
    </dgm:pt>
    <dgm:pt modelId="{FC4F1CE9-DC06-43DD-B338-39BEABA19C02}" type="pres">
      <dgm:prSet presAssocID="{3A9549FD-0363-498F-A3E0-2E5E68976BF5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06F4C81E-6FCE-46EC-BCC0-625F9EBF9BF8}" srcId="{74C9CE3B-DFAE-4F5D-BFF7-65181E3C92B6}" destId="{77D09B5C-E9FD-4A4E-AC55-0ADA9749C994}" srcOrd="1" destOrd="0" parTransId="{9B7417CF-BF18-4B05-80DC-8717C1FA9F4D}" sibTransId="{CE0A142D-CFFC-46AD-A86E-2DE90C56B206}"/>
    <dgm:cxn modelId="{637BCF3A-FE68-4EF6-8881-06170AF0E677}" type="presOf" srcId="{3A9549FD-0363-498F-A3E0-2E5E68976BF5}" destId="{FC4F1CE9-DC06-43DD-B338-39BEABA19C02}" srcOrd="0" destOrd="0" presId="urn:microsoft.com/office/officeart/2008/layout/PictureAccentList"/>
    <dgm:cxn modelId="{6A6B3364-3682-4A18-93F9-E6690B1AA8B4}" type="presOf" srcId="{77D09B5C-E9FD-4A4E-AC55-0ADA9749C994}" destId="{1FC7791B-75D9-4C26-BAEB-91FFC5465C2B}" srcOrd="0" destOrd="0" presId="urn:microsoft.com/office/officeart/2008/layout/PictureAccentList"/>
    <dgm:cxn modelId="{F323D594-4512-42E2-8F56-41A47458F304}" type="presOf" srcId="{74C9CE3B-DFAE-4F5D-BFF7-65181E3C92B6}" destId="{B2834BEB-E99F-4532-9F70-880C5847D660}" srcOrd="0" destOrd="0" presId="urn:microsoft.com/office/officeart/2008/layout/PictureAccentList"/>
    <dgm:cxn modelId="{CA445CA0-426D-479A-8F3F-43168A20AB55}" type="presOf" srcId="{928AC68A-B5EB-44DA-8423-4320C247F2A2}" destId="{F757CBA6-F503-4C71-9318-0604260BCA9E}" srcOrd="0" destOrd="0" presId="urn:microsoft.com/office/officeart/2008/layout/PictureAccentList"/>
    <dgm:cxn modelId="{F35D8EB7-2C43-4E02-800C-939B306175E7}" srcId="{74C9CE3B-DFAE-4F5D-BFF7-65181E3C92B6}" destId="{3A9549FD-0363-498F-A3E0-2E5E68976BF5}" srcOrd="2" destOrd="0" parTransId="{F4C706D3-D3FF-4794-AA06-D46819798918}" sibTransId="{A9913C5D-B08D-4D7B-BA1A-C09CFFD08F5F}"/>
    <dgm:cxn modelId="{00B5B6BD-BDDE-4EA8-98B0-7774640DDF25}" srcId="{74C9CE3B-DFAE-4F5D-BFF7-65181E3C92B6}" destId="{928AC68A-B5EB-44DA-8423-4320C247F2A2}" srcOrd="0" destOrd="0" parTransId="{06A57795-FAC9-4D7A-AC82-A1E64D881896}" sibTransId="{9912D256-3E11-44FC-AAC5-C260D927228C}"/>
    <dgm:cxn modelId="{3D03EAE3-1805-4B1E-85D6-B4A8C9E38DA9}" type="presOf" srcId="{FE467C60-F361-40DC-9C72-77847EA66878}" destId="{B5807013-2A44-46B8-9088-FBDB7AD5BC7C}" srcOrd="0" destOrd="0" presId="urn:microsoft.com/office/officeart/2008/layout/PictureAccentList"/>
    <dgm:cxn modelId="{35E6E6F2-5A2A-4C50-A9D2-1BBFA3B42615}" srcId="{FE467C60-F361-40DC-9C72-77847EA66878}" destId="{74C9CE3B-DFAE-4F5D-BFF7-65181E3C92B6}" srcOrd="0" destOrd="0" parTransId="{C77D47C3-AE12-4D05-AC97-2D01754EB1A2}" sibTransId="{BE8A41B4-0AEE-4EAC-BF22-F73FF9CEF30E}"/>
    <dgm:cxn modelId="{C1B114AD-E074-41BC-A124-308880508E04}" type="presParOf" srcId="{B5807013-2A44-46B8-9088-FBDB7AD5BC7C}" destId="{49419BBE-289C-437F-89E1-3E51CBC2BCAB}" srcOrd="0" destOrd="0" presId="urn:microsoft.com/office/officeart/2008/layout/PictureAccentList"/>
    <dgm:cxn modelId="{B76F675C-9949-454F-B439-082C367DD5F9}" type="presParOf" srcId="{49419BBE-289C-437F-89E1-3E51CBC2BCAB}" destId="{ABF93287-2182-41F3-88B8-CB8E877D091F}" srcOrd="0" destOrd="0" presId="urn:microsoft.com/office/officeart/2008/layout/PictureAccentList"/>
    <dgm:cxn modelId="{87846535-4907-4D8D-86B2-06BFA63BB7C3}" type="presParOf" srcId="{ABF93287-2182-41F3-88B8-CB8E877D091F}" destId="{B2834BEB-E99F-4532-9F70-880C5847D660}" srcOrd="0" destOrd="0" presId="urn:microsoft.com/office/officeart/2008/layout/PictureAccentList"/>
    <dgm:cxn modelId="{429FF019-24F4-4D4A-BE6A-7B493BA2C2A2}" type="presParOf" srcId="{49419BBE-289C-437F-89E1-3E51CBC2BCAB}" destId="{F9ACEDD0-4735-49C2-88AD-1B0D565DF5A1}" srcOrd="1" destOrd="0" presId="urn:microsoft.com/office/officeart/2008/layout/PictureAccentList"/>
    <dgm:cxn modelId="{472D8452-9FAB-4034-9914-EA25481FFEBB}" type="presParOf" srcId="{F9ACEDD0-4735-49C2-88AD-1B0D565DF5A1}" destId="{825EF713-378B-4CF4-8DAD-9891396129A1}" srcOrd="0" destOrd="0" presId="urn:microsoft.com/office/officeart/2008/layout/PictureAccentList"/>
    <dgm:cxn modelId="{C5A598D0-C7DE-4AA5-BF9A-F8DF975ED5BA}" type="presParOf" srcId="{825EF713-378B-4CF4-8DAD-9891396129A1}" destId="{FEFA6BD4-688B-4113-A514-1B903D0DA484}" srcOrd="0" destOrd="0" presId="urn:microsoft.com/office/officeart/2008/layout/PictureAccentList"/>
    <dgm:cxn modelId="{17B61CC0-A3F9-4993-9540-C535E3401F46}" type="presParOf" srcId="{825EF713-378B-4CF4-8DAD-9891396129A1}" destId="{F757CBA6-F503-4C71-9318-0604260BCA9E}" srcOrd="1" destOrd="0" presId="urn:microsoft.com/office/officeart/2008/layout/PictureAccentList"/>
    <dgm:cxn modelId="{6F10B8B4-F54F-4A1B-B16B-68592BC8858A}" type="presParOf" srcId="{F9ACEDD0-4735-49C2-88AD-1B0D565DF5A1}" destId="{FD927179-7F27-4C2D-884C-C41A7E000786}" srcOrd="1" destOrd="0" presId="urn:microsoft.com/office/officeart/2008/layout/PictureAccentList"/>
    <dgm:cxn modelId="{F315B990-DFCD-41EA-AFF8-7EEC7ED68B7B}" type="presParOf" srcId="{FD927179-7F27-4C2D-884C-C41A7E000786}" destId="{FD247A3C-1B17-483D-A5F6-69CC5CB51EE6}" srcOrd="0" destOrd="0" presId="urn:microsoft.com/office/officeart/2008/layout/PictureAccentList"/>
    <dgm:cxn modelId="{5D9CE563-BBB7-4918-A070-7AA711F5CCF0}" type="presParOf" srcId="{FD927179-7F27-4C2D-884C-C41A7E000786}" destId="{1FC7791B-75D9-4C26-BAEB-91FFC5465C2B}" srcOrd="1" destOrd="0" presId="urn:microsoft.com/office/officeart/2008/layout/PictureAccentList"/>
    <dgm:cxn modelId="{34A5DF24-4532-4329-92DF-5971872F2D1A}" type="presParOf" srcId="{F9ACEDD0-4735-49C2-88AD-1B0D565DF5A1}" destId="{3C0CE6FD-B7B1-4C48-92B3-BC129215057B}" srcOrd="2" destOrd="0" presId="urn:microsoft.com/office/officeart/2008/layout/PictureAccentList"/>
    <dgm:cxn modelId="{C2D0C0CD-506D-4CA7-A068-2A8F9C33B0C7}" type="presParOf" srcId="{3C0CE6FD-B7B1-4C48-92B3-BC129215057B}" destId="{298A8F69-B396-4482-8A9D-67701C822EBD}" srcOrd="0" destOrd="0" presId="urn:microsoft.com/office/officeart/2008/layout/PictureAccentList"/>
    <dgm:cxn modelId="{A42EF7BA-9446-4827-82FE-E3826EC5B1BC}" type="presParOf" srcId="{3C0CE6FD-B7B1-4C48-92B3-BC129215057B}" destId="{FC4F1CE9-DC06-43DD-B338-39BEABA19C0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C8352-F1D4-4A1A-8571-967E6B528A31}">
      <dsp:nvSpPr>
        <dsp:cNvPr id="0" name=""/>
        <dsp:cNvSpPr/>
      </dsp:nvSpPr>
      <dsp:spPr>
        <a:xfrm>
          <a:off x="138" y="1564"/>
          <a:ext cx="1175343" cy="117534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1D5734-DD74-458F-B9EF-C80582A3A6B7}">
      <dsp:nvSpPr>
        <dsp:cNvPr id="0" name=""/>
        <dsp:cNvSpPr/>
      </dsp:nvSpPr>
      <dsp:spPr>
        <a:xfrm>
          <a:off x="138" y="1373641"/>
          <a:ext cx="3358124" cy="503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>
              <a:hlinkClick xmlns:r="http://schemas.openxmlformats.org/officeDocument/2006/relationships" r:id="rId2"/>
            </a:rPr>
            <a:t>RSS-131 applicability list</a:t>
          </a:r>
          <a:endParaRPr lang="en-US" sz="2200" kern="1200"/>
        </a:p>
      </dsp:txBody>
      <dsp:txXfrm>
        <a:off x="138" y="1373641"/>
        <a:ext cx="3358124" cy="503718"/>
      </dsp:txXfrm>
    </dsp:sp>
    <dsp:sp modelId="{57F8BD35-DF40-4B84-BEDD-86EC826F7C86}">
      <dsp:nvSpPr>
        <dsp:cNvPr id="0" name=""/>
        <dsp:cNvSpPr/>
      </dsp:nvSpPr>
      <dsp:spPr>
        <a:xfrm>
          <a:off x="138" y="1968863"/>
          <a:ext cx="3358124" cy="2607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Zone enhancers can only be certified to operate under a standard that is listed on the applicability list.</a:t>
          </a:r>
          <a:endParaRPr lang="en-US" sz="1700" kern="1200" dirty="0">
            <a:latin typeface="Tenorite" panose="00000500000000000000" pitchFamily="2" charset="0"/>
          </a:endParaRP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>
            <a:latin typeface="Tenorite" panose="00000500000000000000" pitchFamily="2" charset="0"/>
          </a:endParaRP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Zone enhancers that operate outside these standards are out of scope for RSS-131.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138" y="1968863"/>
        <a:ext cx="3358124" cy="2607881"/>
      </dsp:txXfrm>
    </dsp:sp>
    <dsp:sp modelId="{8C577F94-3AF6-4834-B5ED-607AE4ABFAE5}">
      <dsp:nvSpPr>
        <dsp:cNvPr id="0" name=""/>
        <dsp:cNvSpPr/>
      </dsp:nvSpPr>
      <dsp:spPr>
        <a:xfrm>
          <a:off x="3945935" y="1564"/>
          <a:ext cx="1175343" cy="117534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6367F-EC69-4766-A759-4686D614BBD5}">
      <dsp:nvSpPr>
        <dsp:cNvPr id="0" name=""/>
        <dsp:cNvSpPr/>
      </dsp:nvSpPr>
      <dsp:spPr>
        <a:xfrm>
          <a:off x="3945935" y="1373641"/>
          <a:ext cx="3358124" cy="503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/>
            <a:t>Level Probe measurements</a:t>
          </a:r>
        </a:p>
      </dsp:txBody>
      <dsp:txXfrm>
        <a:off x="3945935" y="1373641"/>
        <a:ext cx="3358124" cy="503718"/>
      </dsp:txXfrm>
    </dsp:sp>
    <dsp:sp modelId="{E53198D3-00BD-4134-A916-C151CD835E87}">
      <dsp:nvSpPr>
        <dsp:cNvPr id="0" name=""/>
        <dsp:cNvSpPr/>
      </dsp:nvSpPr>
      <dsp:spPr>
        <a:xfrm>
          <a:off x="3945935" y="1968863"/>
          <a:ext cx="3358124" cy="2607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Testing must be performed using the requirements in ETSI EN 302 729 or EN 302 372, depending on the type of probe.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This includes any special arrangements for the test site.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Proper alignment of the transmit antenna boresight is critical.</a:t>
          </a:r>
        </a:p>
      </dsp:txBody>
      <dsp:txXfrm>
        <a:off x="3945935" y="1968863"/>
        <a:ext cx="3358124" cy="2607881"/>
      </dsp:txXfrm>
    </dsp:sp>
    <dsp:sp modelId="{9CD1EFF7-6FD8-4F30-BE1C-D0D0E5C5E2B9}">
      <dsp:nvSpPr>
        <dsp:cNvPr id="0" name=""/>
        <dsp:cNvSpPr/>
      </dsp:nvSpPr>
      <dsp:spPr>
        <a:xfrm>
          <a:off x="7891732" y="1564"/>
          <a:ext cx="1175343" cy="117534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E1348-8CA5-4DE4-AD52-70BAE9FAA30D}">
      <dsp:nvSpPr>
        <dsp:cNvPr id="0" name=""/>
        <dsp:cNvSpPr/>
      </dsp:nvSpPr>
      <dsp:spPr>
        <a:xfrm>
          <a:off x="7891732" y="1373641"/>
          <a:ext cx="3358124" cy="503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 dirty="0"/>
            <a:t>AC Powerline Emissions</a:t>
          </a:r>
        </a:p>
      </dsp:txBody>
      <dsp:txXfrm>
        <a:off x="7891732" y="1373641"/>
        <a:ext cx="3358124" cy="503718"/>
      </dsp:txXfrm>
    </dsp:sp>
    <dsp:sp modelId="{8E0E4233-BEC5-4A37-BEE4-9B011A518428}">
      <dsp:nvSpPr>
        <dsp:cNvPr id="0" name=""/>
        <dsp:cNvSpPr/>
      </dsp:nvSpPr>
      <dsp:spPr>
        <a:xfrm>
          <a:off x="7891732" y="1968863"/>
          <a:ext cx="3358124" cy="2607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Emissions need to be measured for each mode of operation.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It is not acceptable to have identical results within different technology specific reports. </a:t>
          </a:r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7891732" y="1968863"/>
        <a:ext cx="3358124" cy="2607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34BEB-E99F-4532-9F70-880C5847D660}">
      <dsp:nvSpPr>
        <dsp:cNvPr id="0" name=""/>
        <dsp:cNvSpPr/>
      </dsp:nvSpPr>
      <dsp:spPr>
        <a:xfrm>
          <a:off x="199540" y="2"/>
          <a:ext cx="3770917" cy="665530"/>
        </a:xfrm>
        <a:prstGeom prst="roundRect">
          <a:avLst>
            <a:gd name="adj" fmla="val 10000"/>
          </a:avLst>
        </a:prstGeom>
        <a:solidFill>
          <a:schemeClr val="accent5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800" kern="1200"/>
            <a:t>What to watch for</a:t>
          </a:r>
        </a:p>
      </dsp:txBody>
      <dsp:txXfrm>
        <a:off x="219033" y="19495"/>
        <a:ext cx="3731931" cy="626544"/>
      </dsp:txXfrm>
    </dsp:sp>
    <dsp:sp modelId="{FEFA6BD4-688B-4113-A514-1B903D0DA484}">
      <dsp:nvSpPr>
        <dsp:cNvPr id="0" name=""/>
        <dsp:cNvSpPr/>
      </dsp:nvSpPr>
      <dsp:spPr>
        <a:xfrm>
          <a:off x="199540" y="786432"/>
          <a:ext cx="665530" cy="66553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57CBA6-F503-4C71-9318-0604260BCA9E}">
      <dsp:nvSpPr>
        <dsp:cNvPr id="0" name=""/>
        <dsp:cNvSpPr/>
      </dsp:nvSpPr>
      <dsp:spPr>
        <a:xfrm>
          <a:off x="905003" y="786432"/>
          <a:ext cx="3065454" cy="665530"/>
        </a:xfrm>
        <a:prstGeom prst="roundRect">
          <a:avLst>
            <a:gd name="adj" fmla="val 16670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spectrum analyzer plots missing timestamps</a:t>
          </a:r>
        </a:p>
      </dsp:txBody>
      <dsp:txXfrm>
        <a:off x="937497" y="818926"/>
        <a:ext cx="3000466" cy="600542"/>
      </dsp:txXfrm>
    </dsp:sp>
    <dsp:sp modelId="{FD247A3C-1B17-483D-A5F6-69CC5CB51EE6}">
      <dsp:nvSpPr>
        <dsp:cNvPr id="0" name=""/>
        <dsp:cNvSpPr/>
      </dsp:nvSpPr>
      <dsp:spPr>
        <a:xfrm>
          <a:off x="199540" y="1531826"/>
          <a:ext cx="665530" cy="66553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C7791B-75D9-4C26-BAEB-91FFC5465C2B}">
      <dsp:nvSpPr>
        <dsp:cNvPr id="0" name=""/>
        <dsp:cNvSpPr/>
      </dsp:nvSpPr>
      <dsp:spPr>
        <a:xfrm>
          <a:off x="905003" y="1531826"/>
          <a:ext cx="3065454" cy="665530"/>
        </a:xfrm>
        <a:prstGeom prst="roundRect">
          <a:avLst>
            <a:gd name="adj" fmla="val 16670"/>
          </a:avLst>
        </a:prstGeom>
        <a:solidFill>
          <a:schemeClr val="accent5">
            <a:shade val="50000"/>
            <a:hueOff val="222839"/>
            <a:satOff val="5970"/>
            <a:lumOff val="263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fuzzy image resolution </a:t>
          </a:r>
        </a:p>
      </dsp:txBody>
      <dsp:txXfrm>
        <a:off x="937497" y="1564320"/>
        <a:ext cx="3000466" cy="600542"/>
      </dsp:txXfrm>
    </dsp:sp>
    <dsp:sp modelId="{298A8F69-B396-4482-8A9D-67701C822EBD}">
      <dsp:nvSpPr>
        <dsp:cNvPr id="0" name=""/>
        <dsp:cNvSpPr/>
      </dsp:nvSpPr>
      <dsp:spPr>
        <a:xfrm>
          <a:off x="199540" y="2277220"/>
          <a:ext cx="665530" cy="665530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F1CE9-DC06-43DD-B338-39BEABA19C02}">
      <dsp:nvSpPr>
        <dsp:cNvPr id="0" name=""/>
        <dsp:cNvSpPr/>
      </dsp:nvSpPr>
      <dsp:spPr>
        <a:xfrm>
          <a:off x="905003" y="2277220"/>
          <a:ext cx="3065454" cy="665530"/>
        </a:xfrm>
        <a:prstGeom prst="roundRect">
          <a:avLst>
            <a:gd name="adj" fmla="val 16670"/>
          </a:avLst>
        </a:prstGeom>
        <a:solidFill>
          <a:schemeClr val="accent5">
            <a:shade val="50000"/>
            <a:hueOff val="222839"/>
            <a:satOff val="5970"/>
            <a:lumOff val="263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Reporting identical results for different modes (example: AC Powerline in </a:t>
          </a:r>
          <a:r>
            <a:rPr lang="en-CA" sz="1600" kern="1200" dirty="0" err="1"/>
            <a:t>WiFi</a:t>
          </a:r>
          <a:r>
            <a:rPr lang="en-CA" sz="1600" kern="1200" dirty="0"/>
            <a:t>, BT reports)</a:t>
          </a:r>
        </a:p>
      </dsp:txBody>
      <dsp:txXfrm>
        <a:off x="937497" y="2309714"/>
        <a:ext cx="3000466" cy="600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9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9605F-9446-B0ED-FA71-1762B277D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4F41A0-5130-05C0-1BF2-83E9E341D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1B050-4BBC-F142-9A6D-51B96F1C4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E414E-F87E-B991-DE5D-53DB27178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447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EB757-0553-DCB8-B18E-41F17AC75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0BCBBE-62BC-8F38-8D8F-2FB4EDE22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ABCC7D-466B-46A4-2B3C-EA8CBB24E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59E06-7B70-2EEB-850D-D3D11A257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414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27705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575404"/>
            <a:ext cx="9857014" cy="621603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D71EB95-DE30-3F1F-F9EC-DA4858055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4826" y="1071418"/>
            <a:ext cx="7342348" cy="3423380"/>
          </a:xfr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2837" y="1071418"/>
            <a:ext cx="1364297" cy="1740788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19153" y="3295278"/>
            <a:ext cx="1364297" cy="1690799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2389" y="4599720"/>
            <a:ext cx="3511550" cy="853643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F76E36-451C-4A7D-4E26-8AB78D34D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857012" y="-1664"/>
            <a:ext cx="2334989" cy="6859664"/>
            <a:chOff x="9857012" y="-1664"/>
            <a:chExt cx="2334989" cy="6859664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AB3BC7E-B34F-EF47-B125-1574C5484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6200000" flipV="1">
              <a:off x="9499940" y="355410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CBC82D0-4F72-C649-8B7F-D4B087957B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10866436" y="1879977"/>
              <a:ext cx="1325563" cy="1325563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383F23A-D872-2A4C-B386-A9D269BE69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024507" y="-1664"/>
              <a:ext cx="1167494" cy="1881641"/>
            </a:xfrm>
            <a:custGeom>
              <a:avLst/>
              <a:gdLst>
                <a:gd name="connsiteX0" fmla="*/ 1167473 w 1167494"/>
                <a:gd name="connsiteY0" fmla="*/ 0 h 1881641"/>
                <a:gd name="connsiteX1" fmla="*/ 1167493 w 1167494"/>
                <a:gd name="connsiteY1" fmla="*/ 0 h 1881641"/>
                <a:gd name="connsiteX2" fmla="*/ 1167493 w 1167494"/>
                <a:gd name="connsiteY2" fmla="*/ 714148 h 1881641"/>
                <a:gd name="connsiteX3" fmla="*/ 1166666 w 1167494"/>
                <a:gd name="connsiteY3" fmla="*/ 730534 h 1881641"/>
                <a:gd name="connsiteX4" fmla="*/ 1167494 w 1167494"/>
                <a:gd name="connsiteY4" fmla="*/ 730534 h 1881641"/>
                <a:gd name="connsiteX5" fmla="*/ 1167494 w 1167494"/>
                <a:gd name="connsiteY5" fmla="*/ 1378059 h 1881641"/>
                <a:gd name="connsiteX6" fmla="*/ 1167493 w 1167494"/>
                <a:gd name="connsiteY6" fmla="*/ 1378059 h 1881641"/>
                <a:gd name="connsiteX7" fmla="*/ 1167493 w 1167494"/>
                <a:gd name="connsiteY7" fmla="*/ 1881641 h 1881641"/>
                <a:gd name="connsiteX8" fmla="*/ 0 w 1167494"/>
                <a:gd name="connsiteY8" fmla="*/ 1881641 h 1881641"/>
                <a:gd name="connsiteX9" fmla="*/ 0 w 1167494"/>
                <a:gd name="connsiteY9" fmla="*/ 1234116 h 1881641"/>
                <a:gd name="connsiteX10" fmla="*/ 0 w 1167494"/>
                <a:gd name="connsiteY10" fmla="*/ 1167492 h 1881641"/>
                <a:gd name="connsiteX11" fmla="*/ 1048124 w 1167494"/>
                <a:gd name="connsiteY11" fmla="*/ 6027 h 188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7494" h="1881641">
                  <a:moveTo>
                    <a:pt x="1167473" y="0"/>
                  </a:moveTo>
                  <a:lnTo>
                    <a:pt x="1167493" y="0"/>
                  </a:lnTo>
                  <a:lnTo>
                    <a:pt x="1167493" y="714148"/>
                  </a:lnTo>
                  <a:lnTo>
                    <a:pt x="1166666" y="730534"/>
                  </a:lnTo>
                  <a:lnTo>
                    <a:pt x="1167494" y="730534"/>
                  </a:lnTo>
                  <a:lnTo>
                    <a:pt x="1167494" y="1378059"/>
                  </a:lnTo>
                  <a:lnTo>
                    <a:pt x="1167493" y="1378059"/>
                  </a:lnTo>
                  <a:lnTo>
                    <a:pt x="1167493" y="1881641"/>
                  </a:lnTo>
                  <a:lnTo>
                    <a:pt x="0" y="1881641"/>
                  </a:lnTo>
                  <a:lnTo>
                    <a:pt x="0" y="1234116"/>
                  </a:lnTo>
                  <a:lnTo>
                    <a:pt x="0" y="1167492"/>
                  </a:lnTo>
                  <a:cubicBezTo>
                    <a:pt x="0" y="563002"/>
                    <a:pt x="459408" y="65814"/>
                    <a:pt x="1048124" y="602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221FFDB-AAE2-5943-97A1-82D66AE0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334091" y="2737752"/>
              <a:ext cx="1380830" cy="138083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E58EEF7-63CA-A845-BAC4-9D3BE0591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6200000" flipH="1">
              <a:off x="10667432" y="5333432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57A4624-D8ED-2E4B-AF8C-00DFA6A72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V="1">
              <a:off x="9857012" y="3651505"/>
              <a:ext cx="1325563" cy="1325563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F312EF8-91BE-5946-BE31-8CFE107A2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9857013" y="4976359"/>
              <a:ext cx="1167494" cy="1881641"/>
            </a:xfrm>
            <a:custGeom>
              <a:avLst/>
              <a:gdLst>
                <a:gd name="connsiteX0" fmla="*/ 1167473 w 1167494"/>
                <a:gd name="connsiteY0" fmla="*/ 0 h 1881641"/>
                <a:gd name="connsiteX1" fmla="*/ 1167493 w 1167494"/>
                <a:gd name="connsiteY1" fmla="*/ 0 h 1881641"/>
                <a:gd name="connsiteX2" fmla="*/ 1167493 w 1167494"/>
                <a:gd name="connsiteY2" fmla="*/ 714148 h 1881641"/>
                <a:gd name="connsiteX3" fmla="*/ 1166666 w 1167494"/>
                <a:gd name="connsiteY3" fmla="*/ 730534 h 1881641"/>
                <a:gd name="connsiteX4" fmla="*/ 1167494 w 1167494"/>
                <a:gd name="connsiteY4" fmla="*/ 730534 h 1881641"/>
                <a:gd name="connsiteX5" fmla="*/ 1167494 w 1167494"/>
                <a:gd name="connsiteY5" fmla="*/ 1378059 h 1881641"/>
                <a:gd name="connsiteX6" fmla="*/ 1167493 w 1167494"/>
                <a:gd name="connsiteY6" fmla="*/ 1378059 h 1881641"/>
                <a:gd name="connsiteX7" fmla="*/ 1167493 w 1167494"/>
                <a:gd name="connsiteY7" fmla="*/ 1881641 h 1881641"/>
                <a:gd name="connsiteX8" fmla="*/ 0 w 1167494"/>
                <a:gd name="connsiteY8" fmla="*/ 1881641 h 1881641"/>
                <a:gd name="connsiteX9" fmla="*/ 0 w 1167494"/>
                <a:gd name="connsiteY9" fmla="*/ 1234116 h 1881641"/>
                <a:gd name="connsiteX10" fmla="*/ 0 w 1167494"/>
                <a:gd name="connsiteY10" fmla="*/ 1167492 h 1881641"/>
                <a:gd name="connsiteX11" fmla="*/ 1048124 w 1167494"/>
                <a:gd name="connsiteY11" fmla="*/ 6027 h 188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7494" h="1881641">
                  <a:moveTo>
                    <a:pt x="1167473" y="0"/>
                  </a:moveTo>
                  <a:lnTo>
                    <a:pt x="1167493" y="0"/>
                  </a:lnTo>
                  <a:lnTo>
                    <a:pt x="1167493" y="714148"/>
                  </a:lnTo>
                  <a:lnTo>
                    <a:pt x="1166666" y="730534"/>
                  </a:lnTo>
                  <a:lnTo>
                    <a:pt x="1167494" y="730534"/>
                  </a:lnTo>
                  <a:lnTo>
                    <a:pt x="1167494" y="1378059"/>
                  </a:lnTo>
                  <a:lnTo>
                    <a:pt x="1167493" y="1378059"/>
                  </a:lnTo>
                  <a:lnTo>
                    <a:pt x="1167493" y="1881641"/>
                  </a:lnTo>
                  <a:lnTo>
                    <a:pt x="0" y="1881641"/>
                  </a:lnTo>
                  <a:lnTo>
                    <a:pt x="0" y="1234116"/>
                  </a:lnTo>
                  <a:lnTo>
                    <a:pt x="0" y="1167492"/>
                  </a:lnTo>
                  <a:cubicBezTo>
                    <a:pt x="0" y="563002"/>
                    <a:pt x="459408" y="65814"/>
                    <a:pt x="1048124" y="602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136526"/>
            <a:ext cx="8401624" cy="1570038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227758"/>
            <a:ext cx="2281237" cy="546304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5"/>
            <a:ext cx="2281237" cy="621189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223923"/>
            <a:ext cx="2281237" cy="546304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0"/>
            <a:ext cx="2281237" cy="621189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300151"/>
            <a:ext cx="2281237" cy="546304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8"/>
            <a:ext cx="2281237" cy="57147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300151"/>
            <a:ext cx="2281237" cy="546304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8"/>
            <a:ext cx="2281237" cy="57147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430" y="71021"/>
            <a:ext cx="10678142" cy="1635542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0429" y="2068734"/>
            <a:ext cx="904987" cy="905641"/>
          </a:xfrm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663665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663665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Ar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89054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84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0"/>
            <a:ext cx="9779183" cy="1706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1785669"/>
            <a:ext cx="9779182" cy="4278702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EBCFC05-28F2-ED12-5DAE-0D1A11FE8A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6813" y="2023984"/>
            <a:ext cx="4664075" cy="469051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1487DE67-2E54-8713-8739-3604335870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3235" y="2023984"/>
            <a:ext cx="4664075" cy="469051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 rot="5400000" flipH="1">
              <a:off x="11258144" y="5924144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794B347-3274-3D51-85DF-4203550047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6813" y="2020329"/>
            <a:ext cx="3219450" cy="46893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DAAFFF32-276A-0586-D4FD-02CA694F31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3787" y="2020329"/>
            <a:ext cx="3173279" cy="46893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FDD55F25-7BEF-26A6-157A-97540EC739C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00082" y="2018581"/>
            <a:ext cx="3173279" cy="46893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57414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52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50292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0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49821" y="6276975"/>
            <a:ext cx="10932583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6CE915-54DE-42DF-81C9-6A96210B07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89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649821" y="6276975"/>
            <a:ext cx="10932583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595959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325CEB-1D58-4033-B3AA-47E6E8AA16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27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7" r:id="rId10"/>
    <p:sldLayoutId id="2147483663" r:id="rId11"/>
    <p:sldLayoutId id="2147483664" r:id="rId12"/>
    <p:sldLayoutId id="2147483665" r:id="rId13"/>
    <p:sldLayoutId id="2147483666" r:id="rId14"/>
    <p:sldLayoutId id="2147483668" r:id="rId15"/>
    <p:sldLayoutId id="2147483669" r:id="rId16"/>
    <p:sldLayoutId id="2147483670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sed-isde.canada.ca/site/spectrum-management-telecommunications/en/devices-and-equipment/radio-equipment-standards/radio-standards-specifications-rss/rss-gen-general-requirements-compliance-radio-apparatu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ised-isde.canada.ca/site/certification-engineering-bureau/en/wireless-program/normative-test-standards-and-acceptable-alternate-procedures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sed-isde.canada.ca/site/spectrum-management-telecommunications/en/devices-and-equipment/radio-equipment-standards/radio-standards-specifications-rss/rss-gen-general-requirements-compliance-radio-apparatu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sed-isde.canada.ca/site/spectrum-management-telecommunications/en/devices-and-equipment/procedures-conformity-assessment-bodies/testing-laboratory-technical-assessment-checklis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80882" y="2157650"/>
            <a:ext cx="8769608" cy="2014582"/>
          </a:xfrm>
        </p:spPr>
        <p:txBody>
          <a:bodyPr vert="horz" lIns="304800" tIns="304800" rIns="304800" bIns="0" rtlCol="0" anchor="b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r>
              <a:rPr lang="en-US" altLang="en-US" sz="6700" b="0" spc="-200" dirty="0">
                <a:solidFill>
                  <a:schemeClr val="tx2"/>
                </a:solidFill>
              </a:rPr>
              <a:t>Updates for C63</a:t>
            </a:r>
            <a:r>
              <a:rPr lang="en-US" altLang="en-US" sz="5100" b="0" spc="-200" dirty="0"/>
              <a:t>	</a:t>
            </a:r>
          </a:p>
        </p:txBody>
      </p:sp>
      <p:sp>
        <p:nvSpPr>
          <p:cNvPr id="22531" name="Subtitle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201988" y="4414270"/>
            <a:ext cx="6847505" cy="459478"/>
          </a:xfrm>
        </p:spPr>
        <p:txBody>
          <a:bodyPr vert="horz" lIns="121920" tIns="0" rIns="121920" bIns="60960" rtlCol="0" anchor="t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>
              <a:spcBef>
                <a:spcPts val="1333"/>
              </a:spcBef>
            </a:pPr>
            <a:r>
              <a:rPr lang="en-US" sz="2800" dirty="0">
                <a:solidFill>
                  <a:srgbClr val="0070C0"/>
                </a:solidFill>
              </a:rPr>
              <a:t>ISED – C63 presentation – October 2026</a:t>
            </a:r>
            <a:endParaRPr lang="en-US" altLang="en-US" sz="28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Innovation, Science and Economic Development Canada flag symbol signature – English first - Black/red flag - Medium weight (65)">
            <a:extLst>
              <a:ext uri="{FF2B5EF4-FFF2-40B4-BE49-F238E27FC236}">
                <a16:creationId xmlns:a16="http://schemas.microsoft.com/office/drawing/2014/main" id="{FCC6FC1F-4328-9EC7-32C7-EAA3FE1D3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6" y="97777"/>
            <a:ext cx="47625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34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49F6-6719-8C69-C57F-7BA04E85F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251670"/>
            <a:ext cx="6220278" cy="2776756"/>
          </a:xfrm>
        </p:spPr>
        <p:txBody>
          <a:bodyPr anchor="b">
            <a:normAutofit/>
          </a:bodyPr>
          <a:lstStyle/>
          <a:p>
            <a:r>
              <a:rPr lang="en-CA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7E592-3206-F47E-FEDB-1A4B46A70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278128"/>
            <a:ext cx="6220277" cy="2488714"/>
          </a:xfrm>
        </p:spPr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Standards Updates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Recognized Labs and CBs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Report Issues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Major issues</a:t>
            </a:r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378A409C-A8F7-7E6D-8474-1257A18550D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1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89FEF-9BD8-D746-04D6-C6EEC473B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6B14DB-F638-616E-378C-8E5997CEF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137" y="2969419"/>
            <a:ext cx="7747907" cy="919162"/>
          </a:xfrm>
        </p:spPr>
        <p:txBody>
          <a:bodyPr anchor="b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5200" dirty="0"/>
              <a:t>Standards Updates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330F016A-77FB-D8DA-447C-C8BEEF1267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87038" y="6356350"/>
            <a:ext cx="1604962" cy="365125"/>
          </a:xfrm>
        </p:spPr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78075564-AF6E-40FC-905A-F6C5E8D29614}" type="slidenum">
              <a:rPr lang="en-US" altLang="en-US" smtClean="0"/>
              <a:pPr>
                <a:spcAft>
                  <a:spcPts val="600"/>
                </a:spcAft>
              </a:pPr>
              <a:t>3</a:t>
            </a:fld>
            <a:endParaRPr lang="en-US" altLang="en-US"/>
          </a:p>
        </p:txBody>
      </p:sp>
      <p:pic>
        <p:nvPicPr>
          <p:cNvPr id="9" name="Graphic 8" descr="Document with solid fill">
            <a:extLst>
              <a:ext uri="{FF2B5EF4-FFF2-40B4-BE49-F238E27FC236}">
                <a16:creationId xmlns:a16="http://schemas.microsoft.com/office/drawing/2014/main" id="{44072A0A-6BB6-CFCB-F0A7-9E05065FBF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75510" y="29018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2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5">
            <a:extLst>
              <a:ext uri="{FF2B5EF4-FFF2-40B4-BE49-F238E27FC236}">
                <a16:creationId xmlns:a16="http://schemas.microsoft.com/office/drawing/2014/main" id="{A760A2A4-4544-487B-AEB9-4C4107ADC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7492" y="136526"/>
            <a:ext cx="9960756" cy="157003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800"/>
              </a:spcBef>
              <a:spcAft>
                <a:spcPts val="3200"/>
              </a:spcAft>
            </a:pPr>
            <a:r>
              <a:rPr lang="en-CA" altLang="en-US" b="1" dirty="0">
                <a:solidFill>
                  <a:schemeClr val="tx2"/>
                </a:solidFill>
              </a:rPr>
              <a:t>Interference Causing Equipment Standards (Unintentional Radiators)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59B9B6-6DA9-A280-D3B5-4FB7B41C8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C9A32A08-3050-4786-B112-B1A8D9C28041}"/>
              </a:ext>
            </a:extLst>
          </p:cNvPr>
          <p:cNvSpPr txBox="1">
            <a:spLocks/>
          </p:cNvSpPr>
          <p:nvPr/>
        </p:nvSpPr>
        <p:spPr>
          <a:xfrm>
            <a:off x="129988" y="6266704"/>
            <a:ext cx="46168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EFA4907-04A7-47AF-AE2A-6F17E171147A}" type="slidenum">
              <a:rPr lang="en-US" altLang="en-US" sz="240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altLang="en-US" sz="2400">
              <a:solidFill>
                <a:schemeClr val="bg1"/>
              </a:solidFill>
            </a:endParaRP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95C2F1A8-B047-72F8-FDB9-375AA3055A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25"/>
          <a:stretch/>
        </p:blipFill>
        <p:spPr>
          <a:xfrm>
            <a:off x="591672" y="1776549"/>
            <a:ext cx="7643753" cy="446096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4F77B5-95E7-4FA3-04B0-E98D1E046485}"/>
              </a:ext>
            </a:extLst>
          </p:cNvPr>
          <p:cNvSpPr/>
          <p:nvPr/>
        </p:nvSpPr>
        <p:spPr>
          <a:xfrm>
            <a:off x="8418304" y="1776549"/>
            <a:ext cx="3271520" cy="195072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updates to share at this time on ICES standards.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BDABC-747E-45D5-977E-1F28B2D26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21133C8-4F79-7BE5-53FC-3B6F74DD2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0681"/>
            <a:ext cx="12192000" cy="59861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84DDDC-9ECD-0514-45D9-0B16F5ACD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16CE915-54DE-42DF-81C9-6A96210B07F3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2153722F-DA30-8EE2-EB7C-48D54C417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762" y="93528"/>
            <a:ext cx="10053021" cy="781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lvl1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lang="en-US" sz="2700" kern="1200" dirty="0">
                <a:solidFill>
                  <a:srgbClr val="595959"/>
                </a:solidFill>
                <a:latin typeface="Century Gothic" pitchFamily="34" charset="0"/>
                <a:ea typeface="ヒラギノ角ゴ Pro W3" pitchFamily="126" charset="-128"/>
                <a:cs typeface="Century Gothic" pitchFamily="34" charset="0"/>
              </a:defRPr>
            </a:lvl1pPr>
            <a:lvl2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2pPr>
            <a:lvl3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3pPr>
            <a:lvl4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4pPr>
            <a:lvl5pPr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Century Gothic" charset="0"/>
                <a:ea typeface="ヒラギノ角ゴ Pro W3" pitchFamily="126" charset="-128"/>
                <a:cs typeface="Century Gothic" charset="0"/>
              </a:defRPr>
            </a:lvl5pPr>
            <a:lvl6pPr marL="342900" algn="ctr" defTabSz="342900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6pPr>
            <a:lvl7pPr marL="685800" algn="ctr" defTabSz="342900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7pPr>
            <a:lvl8pPr marL="1028700" algn="ctr" defTabSz="342900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8pPr>
            <a:lvl9pPr marL="1371600" algn="ctr" defTabSz="342900" rtl="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rgbClr val="0064A5"/>
                </a:solidFill>
                <a:latin typeface="Gill Sans Light" pitchFamily="126" charset="0"/>
                <a:ea typeface="ヒラギノ角ゴ Pro W3" pitchFamily="126" charset="-128"/>
              </a:defRPr>
            </a:lvl9pPr>
          </a:lstStyle>
          <a:p>
            <a:r>
              <a:rPr lang="en-CA" altLang="en-US" sz="3600" b="1">
                <a:solidFill>
                  <a:schemeClr val="tx2"/>
                </a:solidFill>
              </a:rPr>
              <a:t>Update on Radio Equipment Standards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EEC599-5A94-B420-0431-2339B1E3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2189" y="4856485"/>
            <a:ext cx="3010636" cy="4558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743FF8-840C-2B4D-0C4B-656E77FF806E}"/>
              </a:ext>
            </a:extLst>
          </p:cNvPr>
          <p:cNvSpPr/>
          <p:nvPr/>
        </p:nvSpPr>
        <p:spPr>
          <a:xfrm>
            <a:off x="4681203" y="4957268"/>
            <a:ext cx="432048" cy="21602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1C9351-E66F-1480-8BBC-CE63FFDE592B}"/>
              </a:ext>
            </a:extLst>
          </p:cNvPr>
          <p:cNvSpPr txBox="1"/>
          <p:nvPr/>
        </p:nvSpPr>
        <p:spPr>
          <a:xfrm>
            <a:off x="5113251" y="4938201"/>
            <a:ext cx="29208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 fontAlgn="base">
              <a:spcBef>
                <a:spcPct val="0"/>
              </a:spcBef>
              <a:spcAft>
                <a:spcPct val="0"/>
              </a:spcAft>
            </a:pPr>
            <a:r>
              <a:rPr lang="en-CA" sz="1100" b="1">
                <a:solidFill>
                  <a:prstClr val="black"/>
                </a:solidFill>
                <a:latin typeface="Century Gothic"/>
                <a:ea typeface="ヒラギノ角ゴ Pro W3" pitchFamily="127" charset="-128"/>
              </a:rPr>
              <a:t>Recently updated/Under revision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2A679D3C-6F59-D5D2-A411-E7341D7392FE}"/>
              </a:ext>
            </a:extLst>
          </p:cNvPr>
          <p:cNvSpPr/>
          <p:nvPr/>
        </p:nvSpPr>
        <p:spPr>
          <a:xfrm>
            <a:off x="1718871" y="3794869"/>
            <a:ext cx="909405" cy="39084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09CAE4F8-9AD6-5638-8797-17A984DFBC8C}"/>
              </a:ext>
            </a:extLst>
          </p:cNvPr>
          <p:cNvSpPr/>
          <p:nvPr/>
        </p:nvSpPr>
        <p:spPr>
          <a:xfrm>
            <a:off x="10927291" y="5226456"/>
            <a:ext cx="909405" cy="2900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0" name="Rounded Rectangle 6">
            <a:extLst>
              <a:ext uri="{FF2B5EF4-FFF2-40B4-BE49-F238E27FC236}">
                <a16:creationId xmlns:a16="http://schemas.microsoft.com/office/drawing/2014/main" id="{67C545C2-A830-594A-9E33-6A699220A421}"/>
              </a:ext>
            </a:extLst>
          </p:cNvPr>
          <p:cNvSpPr/>
          <p:nvPr/>
        </p:nvSpPr>
        <p:spPr>
          <a:xfrm>
            <a:off x="7572826" y="3895679"/>
            <a:ext cx="909405" cy="33538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FB082FA4-628F-82E4-59C7-8D378AA767A1}"/>
              </a:ext>
            </a:extLst>
          </p:cNvPr>
          <p:cNvSpPr/>
          <p:nvPr/>
        </p:nvSpPr>
        <p:spPr>
          <a:xfrm>
            <a:off x="4181190" y="977084"/>
            <a:ext cx="932061" cy="2900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FEFDA868-5159-7DD3-F6A3-6CC61EA365F4}"/>
              </a:ext>
            </a:extLst>
          </p:cNvPr>
          <p:cNvSpPr/>
          <p:nvPr/>
        </p:nvSpPr>
        <p:spPr>
          <a:xfrm>
            <a:off x="7572824" y="3477362"/>
            <a:ext cx="909405" cy="41831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E6F7A596-5298-65C0-8FA6-25B7AB34A9A5}"/>
              </a:ext>
            </a:extLst>
          </p:cNvPr>
          <p:cNvSpPr/>
          <p:nvPr/>
        </p:nvSpPr>
        <p:spPr>
          <a:xfrm>
            <a:off x="5601475" y="977084"/>
            <a:ext cx="830525" cy="2900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A6DF1A66-4657-2A62-A023-DC7D16B27245}"/>
              </a:ext>
            </a:extLst>
          </p:cNvPr>
          <p:cNvSpPr/>
          <p:nvPr/>
        </p:nvSpPr>
        <p:spPr>
          <a:xfrm>
            <a:off x="1718871" y="5438693"/>
            <a:ext cx="909405" cy="46863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B3C3620B-59D4-16BF-3262-1219270CC701}"/>
              </a:ext>
            </a:extLst>
          </p:cNvPr>
          <p:cNvSpPr/>
          <p:nvPr/>
        </p:nvSpPr>
        <p:spPr>
          <a:xfrm>
            <a:off x="1718871" y="2189977"/>
            <a:ext cx="909405" cy="2696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6E3424BF-6357-AE19-D83E-BB2181013745}"/>
              </a:ext>
            </a:extLst>
          </p:cNvPr>
          <p:cNvSpPr/>
          <p:nvPr/>
        </p:nvSpPr>
        <p:spPr>
          <a:xfrm>
            <a:off x="1718871" y="2777538"/>
            <a:ext cx="909405" cy="28559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189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black"/>
              </a:solidFill>
              <a:latin typeface="Century Gothic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DB5E99-8DE0-0B31-7ECB-E41938462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173" y="3075754"/>
            <a:ext cx="934801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60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C7201-502A-9D73-E54C-FDE903480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10EB4-3C14-90A4-B701-949DEC7E7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566294"/>
            <a:ext cx="7683900" cy="1570038"/>
          </a:xfrm>
        </p:spPr>
        <p:txBody>
          <a:bodyPr>
            <a:normAutofit/>
          </a:bodyPr>
          <a:lstStyle/>
          <a:p>
            <a:r>
              <a:rPr lang="en-CA" b="1" dirty="0">
                <a:solidFill>
                  <a:schemeClr val="tx2"/>
                </a:solidFill>
              </a:rPr>
              <a:t>Adoption of ANSI/USEMC C63.25.2-2024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668AB-F43E-43E7-DDD8-1BD3C00DE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85A56E-3624-1782-E73A-737E81E88CA3}"/>
              </a:ext>
            </a:extLst>
          </p:cNvPr>
          <p:cNvSpPr txBox="1"/>
          <p:nvPr/>
        </p:nvSpPr>
        <p:spPr>
          <a:xfrm>
            <a:off x="1167492" y="2441448"/>
            <a:ext cx="10142447" cy="3445983"/>
          </a:xfrm>
          <a:prstGeom prst="rect">
            <a:avLst/>
          </a:prstGeom>
          <a:solidFill>
            <a:srgbClr val="D2DEEF"/>
          </a:solidFill>
        </p:spPr>
        <p:txBody>
          <a:bodyPr wrap="square" rtlCol="0">
            <a:norm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fr-CA" sz="1867" dirty="0">
                <a:latin typeface="Aptos" panose="020B0004020202020204" pitchFamily="34" charset="0"/>
                <a:cs typeface="Calibri" panose="020F0502020204030204" pitchFamily="34" charset="0"/>
              </a:rPr>
              <a:t>With the publication of Issue 6 of </a:t>
            </a:r>
            <a:r>
              <a:rPr lang="en-CA" sz="1867" dirty="0">
                <a:latin typeface="Aptos" panose="020B0004020202020204" pitchFamily="34" charset="0"/>
                <a:hlinkClick r:id="rId3"/>
              </a:rPr>
              <a:t>RSS-Gen — General Requirements for Compliance of Radio Apparatus</a:t>
            </a:r>
            <a:r>
              <a:rPr lang="en-CA" sz="1867" dirty="0">
                <a:latin typeface="Aptos" panose="020B0004020202020204" pitchFamily="34" charset="0"/>
                <a:cs typeface="Calibri" panose="020F0502020204030204" pitchFamily="34" charset="0"/>
              </a:rPr>
              <a:t>, ISED has adopted</a:t>
            </a:r>
            <a:br>
              <a:rPr lang="en-CA" sz="1867" dirty="0">
                <a:latin typeface="Aptos" panose="020B0004020202020204" pitchFamily="34" charset="0"/>
                <a:cs typeface="Calibri" panose="020F0502020204030204" pitchFamily="34" charset="0"/>
              </a:rPr>
            </a:b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ANSI/USEMCSC C63.25.2-2024 for </a:t>
            </a:r>
            <a:r>
              <a:rPr lang="en-CA" sz="1867" dirty="0">
                <a:latin typeface="Aptos" panose="020B0004020202020204" pitchFamily="34" charset="0"/>
                <a:cs typeface="Calibri" panose="020F0502020204030204" pitchFamily="34" charset="0"/>
              </a:rPr>
              <a:t>site validation below 1GHz.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CA" sz="1867" dirty="0">
              <a:solidFill>
                <a:schemeClr val="dk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The </a:t>
            </a:r>
            <a:r>
              <a:rPr lang="en-CA" sz="1867" dirty="0">
                <a:solidFill>
                  <a:srgbClr val="0000CC"/>
                </a:solidFill>
                <a:latin typeface="Aptos" panose="020B000402020202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Normative Reference Standards </a:t>
            </a:r>
            <a:r>
              <a:rPr lang="en-CA" sz="1867" dirty="0">
                <a:solidFill>
                  <a:srgbClr val="0000CC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webpage has been updated accordingly:</a:t>
            </a:r>
          </a:p>
          <a:p>
            <a:pPr marL="990575" lvl="1" indent="-380990">
              <a:spcAft>
                <a:spcPts val="1151"/>
              </a:spcAft>
              <a:buFont typeface="Arial" panose="020B0604020202020204" pitchFamily="34" charset="0"/>
              <a:buChar char="•"/>
            </a:pPr>
            <a:r>
              <a:rPr lang="en-CA" sz="1867" b="1" dirty="0">
                <a:solidFill>
                  <a:srgbClr val="333333"/>
                </a:solidFill>
                <a:latin typeface="Aptos" panose="020B0004020202020204" pitchFamily="34" charset="0"/>
              </a:rPr>
              <a:t>ANSI/USEMCSC C63.25.2 (site validation methods, 30 MHz to 1 GHz): </a:t>
            </a:r>
            <a:endParaRPr lang="en-CA" sz="1867" dirty="0">
              <a:solidFill>
                <a:srgbClr val="333333"/>
              </a:solidFill>
              <a:latin typeface="Aptos" panose="020B0004020202020204" pitchFamily="34" charset="0"/>
            </a:endParaRPr>
          </a:p>
          <a:p>
            <a:pPr marL="1676358" lvl="2" indent="-457189">
              <a:spcAft>
                <a:spcPts val="1151"/>
              </a:spcAft>
              <a:buFont typeface="Arial" panose="020B0604020202020204" pitchFamily="34" charset="0"/>
              <a:buChar char="•"/>
            </a:pPr>
            <a:r>
              <a:rPr lang="en-CA" sz="1867" dirty="0">
                <a:solidFill>
                  <a:srgbClr val="333333"/>
                </a:solidFill>
                <a:latin typeface="Aptos" panose="020B0004020202020204" pitchFamily="34" charset="0"/>
              </a:rPr>
              <a:t>ANSI/USEMCSC C63.25.2-2024 </a:t>
            </a:r>
          </a:p>
        </p:txBody>
      </p:sp>
    </p:spTree>
    <p:extLst>
      <p:ext uri="{BB962C8B-B14F-4D97-AF65-F5344CB8AC3E}">
        <p14:creationId xmlns:p14="http://schemas.microsoft.com/office/powerpoint/2010/main" val="348389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05D2A77-77B9-BE43-98EB-F05F20F316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Recognized Labs and CBs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9DD98-5FCB-D4E4-210A-DA9A810526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34650" y="6356350"/>
            <a:ext cx="165735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52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8B16-18D0-4CD3-B2CE-145E97F24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136526"/>
            <a:ext cx="9779183" cy="108053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b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Recognized Wireless Testing Laboratories</a:t>
            </a:r>
            <a:br>
              <a:rPr lang="en-US" sz="3200" b="1" dirty="0">
                <a:solidFill>
                  <a:schemeClr val="tx2"/>
                </a:solidFill>
              </a:rPr>
            </a:br>
            <a:r>
              <a:rPr lang="en-US" sz="3200" b="1" dirty="0">
                <a:solidFill>
                  <a:schemeClr val="tx2"/>
                </a:solidFill>
              </a:rPr>
              <a:t>and Certification Bodies</a:t>
            </a:r>
          </a:p>
        </p:txBody>
      </p:sp>
      <p:pic>
        <p:nvPicPr>
          <p:cNvPr id="8" name="Content Placeholder 7" descr="Testing Laboratories">
            <a:extLst>
              <a:ext uri="{FF2B5EF4-FFF2-40B4-BE49-F238E27FC236}">
                <a16:creationId xmlns:a16="http://schemas.microsoft.com/office/drawing/2014/main" id="{AE7333FE-4B62-4ECF-B690-557E6EA37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5836" y="1777381"/>
            <a:ext cx="11246725" cy="4467971"/>
          </a:xfrm>
          <a:solidFill>
            <a:schemeClr val="bg1"/>
          </a:solidFill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1404693-34E3-4A32-ACBB-7FF9C3D66BE9}"/>
              </a:ext>
            </a:extLst>
          </p:cNvPr>
          <p:cNvSpPr/>
          <p:nvPr/>
        </p:nvSpPr>
        <p:spPr>
          <a:xfrm>
            <a:off x="4453544" y="5570008"/>
            <a:ext cx="2806549" cy="122565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121920" tIns="60960" rIns="121920" bIns="60960" anchor="t">
            <a:spAutoFit/>
          </a:bodyPr>
          <a:lstStyle/>
          <a:p>
            <a:pPr algn="ctr" defTabSz="412730">
              <a:defRPr/>
            </a:pPr>
            <a:r>
              <a:rPr lang="en-CA" sz="2133" b="1" dirty="0">
                <a:latin typeface="Trebuchet MS"/>
                <a:ea typeface="Helvetica Neue"/>
                <a:cs typeface="Helvetica Neue"/>
                <a:sym typeface="Helvetica Neue"/>
              </a:rPr>
              <a:t>September 3, 2026</a:t>
            </a:r>
            <a:endParaRPr lang="en-CA" sz="2133" b="1" dirty="0">
              <a:latin typeface="Trebuchet MS" panose="020B0603020202020204" pitchFamily="34" charset="0"/>
              <a:ea typeface="Helvetica Neue"/>
              <a:cs typeface="Helvetica Neue"/>
            </a:endParaRPr>
          </a:p>
          <a:p>
            <a:pPr algn="ctr" defTabSz="412730">
              <a:defRPr/>
            </a:pPr>
            <a:r>
              <a:rPr lang="en-CA" sz="2133" b="1" dirty="0">
                <a:latin typeface="Trebuchet MS"/>
                <a:ea typeface="Helvetica Neue"/>
                <a:cs typeface="Helvetica Neue"/>
                <a:sym typeface="Helvetica Neue"/>
              </a:rPr>
              <a:t>Total: </a:t>
            </a:r>
            <a:r>
              <a:rPr lang="en-CA" sz="2133" b="1" dirty="0">
                <a:solidFill>
                  <a:schemeClr val="accent2"/>
                </a:solidFill>
                <a:latin typeface="Trebuchet MS"/>
                <a:ea typeface="Helvetica Neue"/>
                <a:cs typeface="Helvetica Neue"/>
                <a:sym typeface="Helvetica Neue"/>
              </a:rPr>
              <a:t>433</a:t>
            </a:r>
            <a:r>
              <a:rPr lang="en-CA" sz="2133" b="1" dirty="0">
                <a:latin typeface="Trebuchet MS"/>
                <a:ea typeface="Helvetica Neue"/>
                <a:cs typeface="Helvetica Neue"/>
                <a:sym typeface="Helvetica Neue"/>
              </a:rPr>
              <a:t> Labs</a:t>
            </a:r>
          </a:p>
          <a:p>
            <a:pPr algn="ctr" defTabSz="412730">
              <a:defRPr/>
            </a:pPr>
            <a:r>
              <a:rPr lang="en-CA" sz="2133" b="1" dirty="0">
                <a:solidFill>
                  <a:srgbClr val="FF0000"/>
                </a:solidFill>
                <a:latin typeface="Trebuchet MS"/>
                <a:ea typeface="Helvetica Neue"/>
                <a:cs typeface="Helvetica Neue"/>
              </a:rPr>
              <a:t>36 </a:t>
            </a:r>
            <a:r>
              <a:rPr lang="en-CA" sz="2133" b="1" dirty="0">
                <a:latin typeface="Trebuchet MS"/>
                <a:ea typeface="Helvetica Neue"/>
                <a:cs typeface="Helvetica Neue"/>
              </a:rPr>
              <a:t>CBs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1F10E0C-29A4-4D89-9EEA-16E932E4E161}"/>
              </a:ext>
            </a:extLst>
          </p:cNvPr>
          <p:cNvSpPr/>
          <p:nvPr/>
        </p:nvSpPr>
        <p:spPr>
          <a:xfrm>
            <a:off x="10860617" y="3174853"/>
            <a:ext cx="1056216" cy="512233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Chinese Taipei</a:t>
            </a:r>
          </a:p>
          <a:p>
            <a:pPr algn="ctr">
              <a:defRPr/>
            </a:pPr>
            <a:r>
              <a:rPr lang="en-CA" sz="1400">
                <a:solidFill>
                  <a:schemeClr val="tx1"/>
                </a:solidFill>
                <a:cs typeface="Calibri"/>
              </a:rPr>
              <a:t>30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E17296-3FB5-4EBE-A14A-E992B38ADC47}"/>
              </a:ext>
            </a:extLst>
          </p:cNvPr>
          <p:cNvCxnSpPr/>
          <p:nvPr/>
        </p:nvCxnSpPr>
        <p:spPr>
          <a:xfrm>
            <a:off x="1703919" y="1822300"/>
            <a:ext cx="859367" cy="8382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A721A7-D5AD-42DC-96B1-5450FFD23D4F}"/>
              </a:ext>
            </a:extLst>
          </p:cNvPr>
          <p:cNvCxnSpPr>
            <a:cxnSpLocks/>
          </p:cNvCxnSpPr>
          <p:nvPr/>
        </p:nvCxnSpPr>
        <p:spPr>
          <a:xfrm flipV="1">
            <a:off x="1253069" y="3128286"/>
            <a:ext cx="1310217" cy="21167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E119968-820B-452D-AD1A-2D4AE301A25C}"/>
              </a:ext>
            </a:extLst>
          </p:cNvPr>
          <p:cNvCxnSpPr>
            <a:cxnSpLocks/>
          </p:cNvCxnSpPr>
          <p:nvPr/>
        </p:nvCxnSpPr>
        <p:spPr>
          <a:xfrm flipV="1">
            <a:off x="4891905" y="3069322"/>
            <a:ext cx="743180" cy="242351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DFEE8F1-1A8F-459E-89F9-5D652F7C219E}"/>
              </a:ext>
            </a:extLst>
          </p:cNvPr>
          <p:cNvCxnSpPr>
            <a:cxnSpLocks/>
          </p:cNvCxnSpPr>
          <p:nvPr/>
        </p:nvCxnSpPr>
        <p:spPr>
          <a:xfrm flipH="1" flipV="1">
            <a:off x="6235702" y="2867933"/>
            <a:ext cx="734484" cy="11218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2803B4-2ED0-4977-B25E-BE1BE5B2B0EC}"/>
              </a:ext>
            </a:extLst>
          </p:cNvPr>
          <p:cNvCxnSpPr>
            <a:cxnSpLocks/>
          </p:cNvCxnSpPr>
          <p:nvPr/>
        </p:nvCxnSpPr>
        <p:spPr>
          <a:xfrm>
            <a:off x="5251451" y="2440369"/>
            <a:ext cx="431800" cy="311151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9F278E2-77B6-441E-8A42-12BE46EE3666}"/>
              </a:ext>
            </a:extLst>
          </p:cNvPr>
          <p:cNvCxnSpPr>
            <a:cxnSpLocks/>
          </p:cNvCxnSpPr>
          <p:nvPr/>
        </p:nvCxnSpPr>
        <p:spPr>
          <a:xfrm>
            <a:off x="5077886" y="1959884"/>
            <a:ext cx="850900" cy="79374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2C062E7-8A57-401A-A1AF-58A9991678C2}"/>
              </a:ext>
            </a:extLst>
          </p:cNvPr>
          <p:cNvCxnSpPr>
            <a:cxnSpLocks/>
            <a:stCxn id="86" idx="3"/>
          </p:cNvCxnSpPr>
          <p:nvPr/>
        </p:nvCxnSpPr>
        <p:spPr>
          <a:xfrm flipH="1">
            <a:off x="6096003" y="2709420"/>
            <a:ext cx="751984" cy="6749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97B0ED5-4202-47C8-BE5C-82B8101E49A1}"/>
              </a:ext>
            </a:extLst>
          </p:cNvPr>
          <p:cNvCxnSpPr>
            <a:endCxn id="16" idx="2"/>
          </p:cNvCxnSpPr>
          <p:nvPr/>
        </p:nvCxnSpPr>
        <p:spPr>
          <a:xfrm flipV="1">
            <a:off x="9956802" y="3500819"/>
            <a:ext cx="886884" cy="71967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AAEE39D8-105D-47A0-AE1C-16899457A556}"/>
              </a:ext>
            </a:extLst>
          </p:cNvPr>
          <p:cNvSpPr/>
          <p:nvPr/>
        </p:nvSpPr>
        <p:spPr>
          <a:xfrm>
            <a:off x="8274053" y="5059680"/>
            <a:ext cx="1045633" cy="35771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Australia</a:t>
            </a:r>
          </a:p>
          <a:p>
            <a:pPr algn="ctr">
              <a:defRPr/>
            </a:pPr>
            <a:r>
              <a:rPr lang="fr-CA" sz="1400">
                <a:solidFill>
                  <a:schemeClr val="tx1"/>
                </a:solidFill>
                <a:cs typeface="Calibri"/>
              </a:rPr>
              <a:t>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D12563C-38E2-488E-BE0A-4F91C45285CD}"/>
              </a:ext>
            </a:extLst>
          </p:cNvPr>
          <p:cNvCxnSpPr>
            <a:stCxn id="28" idx="6"/>
          </p:cNvCxnSpPr>
          <p:nvPr/>
        </p:nvCxnSpPr>
        <p:spPr>
          <a:xfrm flipV="1">
            <a:off x="9319686" y="5059680"/>
            <a:ext cx="857249" cy="1778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D4F799A-C3EB-44B9-AE93-6D6068F9C127}"/>
              </a:ext>
            </a:extLst>
          </p:cNvPr>
          <p:cNvCxnSpPr>
            <a:cxnSpLocks/>
          </p:cNvCxnSpPr>
          <p:nvPr/>
        </p:nvCxnSpPr>
        <p:spPr>
          <a:xfrm>
            <a:off x="8976786" y="2116519"/>
            <a:ext cx="46567" cy="11557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E2360BE-321B-49D3-AF92-7E14C8A42A0F}"/>
              </a:ext>
            </a:extLst>
          </p:cNvPr>
          <p:cNvCxnSpPr>
            <a:cxnSpLocks/>
          </p:cNvCxnSpPr>
          <p:nvPr/>
        </p:nvCxnSpPr>
        <p:spPr>
          <a:xfrm>
            <a:off x="9880600" y="2048785"/>
            <a:ext cx="152400" cy="1151467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811B59C-3631-4CF3-A975-C21990DF50FD}"/>
              </a:ext>
            </a:extLst>
          </p:cNvPr>
          <p:cNvCxnSpPr>
            <a:cxnSpLocks/>
          </p:cNvCxnSpPr>
          <p:nvPr/>
        </p:nvCxnSpPr>
        <p:spPr>
          <a:xfrm flipV="1">
            <a:off x="10382253" y="3077484"/>
            <a:ext cx="478367" cy="143933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6326D897-9E78-4716-B1E1-290B7D548D72}"/>
              </a:ext>
            </a:extLst>
          </p:cNvPr>
          <p:cNvSpPr/>
          <p:nvPr/>
        </p:nvSpPr>
        <p:spPr>
          <a:xfrm>
            <a:off x="10860620" y="3710369"/>
            <a:ext cx="1071033" cy="35136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Hong Kong</a:t>
            </a:r>
          </a:p>
          <a:p>
            <a:pPr algn="ctr">
              <a:defRPr/>
            </a:pPr>
            <a:r>
              <a:rPr lang="fr-CA" sz="1400">
                <a:solidFill>
                  <a:schemeClr val="tx1"/>
                </a:solidFill>
                <a:cs typeface="Calibri"/>
              </a:rPr>
              <a:t>7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CC5F48C-E49E-460A-B2F0-185099911DC4}"/>
              </a:ext>
            </a:extLst>
          </p:cNvPr>
          <p:cNvCxnSpPr>
            <a:endCxn id="36" idx="2"/>
          </p:cNvCxnSpPr>
          <p:nvPr/>
        </p:nvCxnSpPr>
        <p:spPr>
          <a:xfrm>
            <a:off x="9734552" y="3615119"/>
            <a:ext cx="1126067" cy="270933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A9C40C6D-10D0-4F19-BDC8-8EEC7D98D8C9}"/>
              </a:ext>
            </a:extLst>
          </p:cNvPr>
          <p:cNvSpPr/>
          <p:nvPr/>
        </p:nvSpPr>
        <p:spPr>
          <a:xfrm>
            <a:off x="9100548" y="5496712"/>
            <a:ext cx="1297517" cy="355600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New Zealand</a:t>
            </a:r>
          </a:p>
          <a:p>
            <a:pPr algn="ctr">
              <a:defRPr/>
            </a:pPr>
            <a:r>
              <a:rPr lang="en-CA" sz="1400">
                <a:solidFill>
                  <a:schemeClr val="tx1"/>
                </a:solidFill>
                <a:cs typeface="Calibri"/>
              </a:rPr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2F7FDB-E6B5-4997-91BA-8CC94DB2971E}"/>
              </a:ext>
            </a:extLst>
          </p:cNvPr>
          <p:cNvCxnSpPr/>
          <p:nvPr/>
        </p:nvCxnSpPr>
        <p:spPr>
          <a:xfrm flipV="1">
            <a:off x="10399186" y="5545519"/>
            <a:ext cx="713316" cy="97367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6C18950B-B4C7-4703-B2A3-57A9718867A9}"/>
              </a:ext>
            </a:extLst>
          </p:cNvPr>
          <p:cNvSpPr/>
          <p:nvPr/>
        </p:nvSpPr>
        <p:spPr>
          <a:xfrm>
            <a:off x="7962530" y="4227631"/>
            <a:ext cx="1045633" cy="355600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Malaysia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3</a:t>
            </a:r>
            <a:endParaRPr lang="en-CA" sz="1416">
              <a:solidFill>
                <a:schemeClr val="tx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91989D6-FBDA-41EE-B791-336BD3FB8A6E}"/>
              </a:ext>
            </a:extLst>
          </p:cNvPr>
          <p:cNvCxnSpPr>
            <a:stCxn id="40" idx="7"/>
          </p:cNvCxnSpPr>
          <p:nvPr/>
        </p:nvCxnSpPr>
        <p:spPr>
          <a:xfrm flipV="1">
            <a:off x="8855763" y="4159899"/>
            <a:ext cx="463549" cy="118533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70245CC-41CE-48FE-940C-97F151D35AB6}"/>
              </a:ext>
            </a:extLst>
          </p:cNvPr>
          <p:cNvCxnSpPr>
            <a:cxnSpLocks/>
          </p:cNvCxnSpPr>
          <p:nvPr/>
        </p:nvCxnSpPr>
        <p:spPr>
          <a:xfrm flipV="1">
            <a:off x="7846486" y="3676502"/>
            <a:ext cx="654049" cy="209551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262A4A3-5B14-459C-903A-368F40CD0EFC}"/>
              </a:ext>
            </a:extLst>
          </p:cNvPr>
          <p:cNvCxnSpPr>
            <a:cxnSpLocks/>
          </p:cNvCxnSpPr>
          <p:nvPr/>
        </p:nvCxnSpPr>
        <p:spPr>
          <a:xfrm flipV="1">
            <a:off x="6908800" y="3325133"/>
            <a:ext cx="0" cy="236763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02363EC-B552-49B1-91D7-3862240296C2}"/>
              </a:ext>
            </a:extLst>
          </p:cNvPr>
          <p:cNvCxnSpPr>
            <a:cxnSpLocks/>
            <a:stCxn id="92" idx="1"/>
          </p:cNvCxnSpPr>
          <p:nvPr/>
        </p:nvCxnSpPr>
        <p:spPr>
          <a:xfrm flipH="1" flipV="1">
            <a:off x="6235700" y="2922967"/>
            <a:ext cx="958211" cy="401764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BFDD260-4597-4906-9D38-6A79BAAC8553}"/>
              </a:ext>
            </a:extLst>
          </p:cNvPr>
          <p:cNvCxnSpPr>
            <a:cxnSpLocks/>
          </p:cNvCxnSpPr>
          <p:nvPr/>
        </p:nvCxnSpPr>
        <p:spPr>
          <a:xfrm flipV="1">
            <a:off x="5838971" y="2978006"/>
            <a:ext cx="272029" cy="71805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B9691A5-B8AE-483C-B7D0-66C7BE3297F0}"/>
              </a:ext>
            </a:extLst>
          </p:cNvPr>
          <p:cNvCxnSpPr>
            <a:cxnSpLocks/>
          </p:cNvCxnSpPr>
          <p:nvPr/>
        </p:nvCxnSpPr>
        <p:spPr>
          <a:xfrm>
            <a:off x="5746751" y="2264685"/>
            <a:ext cx="241300" cy="378883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2803C26-0937-4048-84E9-EB875662463C}"/>
              </a:ext>
            </a:extLst>
          </p:cNvPr>
          <p:cNvCxnSpPr/>
          <p:nvPr/>
        </p:nvCxnSpPr>
        <p:spPr>
          <a:xfrm flipH="1">
            <a:off x="6197602" y="1875217"/>
            <a:ext cx="63500" cy="48260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97EE236-68B9-4452-A2CA-59D6B67C8174}"/>
              </a:ext>
            </a:extLst>
          </p:cNvPr>
          <p:cNvCxnSpPr/>
          <p:nvPr/>
        </p:nvCxnSpPr>
        <p:spPr>
          <a:xfrm flipH="1">
            <a:off x="6261102" y="1648735"/>
            <a:ext cx="522817" cy="783167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42C480F-D663-42F8-9EBB-090637833C78}"/>
              </a:ext>
            </a:extLst>
          </p:cNvPr>
          <p:cNvCxnSpPr>
            <a:cxnSpLocks/>
          </p:cNvCxnSpPr>
          <p:nvPr/>
        </p:nvCxnSpPr>
        <p:spPr>
          <a:xfrm flipH="1">
            <a:off x="6521452" y="2063600"/>
            <a:ext cx="455083" cy="332317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D473FA2-70D0-4CFE-B8C8-14029A751873}"/>
              </a:ext>
            </a:extLst>
          </p:cNvPr>
          <p:cNvCxnSpPr>
            <a:cxnSpLocks/>
          </p:cNvCxnSpPr>
          <p:nvPr/>
        </p:nvCxnSpPr>
        <p:spPr>
          <a:xfrm flipV="1">
            <a:off x="4878919" y="2903920"/>
            <a:ext cx="977900" cy="12064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space réservé du numéro de diapositive 3">
            <a:extLst>
              <a:ext uri="{FF2B5EF4-FFF2-40B4-BE49-F238E27FC236}">
                <a16:creationId xmlns:a16="http://schemas.microsoft.com/office/drawing/2014/main" id="{C9855539-8898-4A6D-B881-678497703BED}"/>
              </a:ext>
            </a:extLst>
          </p:cNvPr>
          <p:cNvSpPr txBox="1">
            <a:spLocks/>
          </p:cNvSpPr>
          <p:nvPr/>
        </p:nvSpPr>
        <p:spPr>
          <a:xfrm>
            <a:off x="609602" y="6432664"/>
            <a:ext cx="56406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EFA4907-04A7-47AF-AE2A-6F17E171147A}" type="slidenum">
              <a:rPr lang="en-US" altLang="en-US" sz="1200"/>
              <a:pPr>
                <a:defRPr/>
              </a:pPr>
              <a:t>8</a:t>
            </a:fld>
            <a:endParaRPr lang="en-US" altLang="en-US" sz="1467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4C8AEA2-F2CA-4212-ACEF-C54DD48E3D32}"/>
              </a:ext>
            </a:extLst>
          </p:cNvPr>
          <p:cNvSpPr/>
          <p:nvPr/>
        </p:nvSpPr>
        <p:spPr>
          <a:xfrm>
            <a:off x="6701367" y="2348883"/>
            <a:ext cx="1001184" cy="422396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Germany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18</a:t>
            </a:r>
            <a:r>
              <a:rPr lang="fr-CA" sz="1400" b="1">
                <a:solidFill>
                  <a:schemeClr val="accent2"/>
                </a:solidFill>
              </a:rPr>
              <a:t> </a:t>
            </a:r>
            <a:r>
              <a:rPr lang="fr-CA" sz="1400">
                <a:solidFill>
                  <a:schemeClr val="tx1"/>
                </a:solidFill>
              </a:rPr>
              <a:t>/ </a:t>
            </a:r>
            <a:r>
              <a:rPr lang="fr-CA" sz="1400" b="1">
                <a:solidFill>
                  <a:srgbClr val="FF0000"/>
                </a:solidFill>
              </a:rPr>
              <a:t>3</a:t>
            </a:r>
            <a:endParaRPr lang="en-CA" sz="1416" b="1">
              <a:solidFill>
                <a:srgbClr val="FF0000"/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E7C4417-864A-4952-B00A-7FC2202134B9}"/>
              </a:ext>
            </a:extLst>
          </p:cNvPr>
          <p:cNvSpPr/>
          <p:nvPr/>
        </p:nvSpPr>
        <p:spPr>
          <a:xfrm>
            <a:off x="8571131" y="1678490"/>
            <a:ext cx="810684" cy="455084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China</a:t>
            </a:r>
          </a:p>
          <a:p>
            <a:pPr algn="ctr">
              <a:defRPr/>
            </a:pPr>
            <a:r>
              <a:rPr lang="en-CA" sz="1400">
                <a:solidFill>
                  <a:schemeClr val="tx1"/>
                </a:solidFill>
              </a:rPr>
              <a:t>170</a:t>
            </a:r>
            <a:endParaRPr lang="en-CA" sz="1400">
              <a:solidFill>
                <a:schemeClr val="tx1"/>
              </a:solidFill>
              <a:cs typeface="Calibri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C703E25-6F94-478C-900D-FDFFA2EA80F8}"/>
              </a:ext>
            </a:extLst>
          </p:cNvPr>
          <p:cNvSpPr/>
          <p:nvPr/>
        </p:nvSpPr>
        <p:spPr>
          <a:xfrm>
            <a:off x="9502466" y="1597203"/>
            <a:ext cx="808567" cy="460376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Korea</a:t>
            </a:r>
          </a:p>
          <a:p>
            <a:pPr algn="ctr">
              <a:defRPr/>
            </a:pPr>
            <a:r>
              <a:rPr lang="en-CA" sz="1400">
                <a:solidFill>
                  <a:schemeClr val="tx1"/>
                </a:solidFill>
              </a:rPr>
              <a:t>33 </a:t>
            </a:r>
            <a:endParaRPr lang="en-CA" sz="1400" b="1">
              <a:solidFill>
                <a:srgbClr val="FF0000"/>
              </a:solidFill>
              <a:cs typeface="Calibri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60C1AD1-51C4-4928-BDC9-D41F6FAE8808}"/>
              </a:ext>
            </a:extLst>
          </p:cNvPr>
          <p:cNvSpPr/>
          <p:nvPr/>
        </p:nvSpPr>
        <p:spPr>
          <a:xfrm>
            <a:off x="10765369" y="2743463"/>
            <a:ext cx="808567" cy="40216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Japan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10</a:t>
            </a:r>
            <a:endParaRPr lang="en-CA" sz="1416">
              <a:solidFill>
                <a:schemeClr val="tx1"/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C83D20F-2329-4DFE-A695-C94B516F9563}"/>
              </a:ext>
            </a:extLst>
          </p:cNvPr>
          <p:cNvSpPr/>
          <p:nvPr/>
        </p:nvSpPr>
        <p:spPr>
          <a:xfrm>
            <a:off x="7234149" y="3866521"/>
            <a:ext cx="1045633" cy="355600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India</a:t>
            </a:r>
          </a:p>
          <a:p>
            <a:pPr algn="ctr">
              <a:defRPr/>
            </a:pPr>
            <a:r>
              <a:rPr lang="fr-CA" sz="1400">
                <a:solidFill>
                  <a:schemeClr val="tx1"/>
                </a:solidFill>
                <a:cs typeface="Calibri"/>
              </a:rPr>
              <a:t>8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B7143554-B5A3-48C5-9F1B-66B6D04E6B95}"/>
              </a:ext>
            </a:extLst>
          </p:cNvPr>
          <p:cNvSpPr/>
          <p:nvPr/>
        </p:nvSpPr>
        <p:spPr>
          <a:xfrm>
            <a:off x="6532691" y="3604711"/>
            <a:ext cx="808567" cy="419900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Israel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6</a:t>
            </a:r>
            <a:endParaRPr lang="en-CA" sz="1416">
              <a:solidFill>
                <a:schemeClr val="tx1"/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0FF15483-59D6-4FD7-BB71-291032A296A0}"/>
              </a:ext>
            </a:extLst>
          </p:cNvPr>
          <p:cNvSpPr/>
          <p:nvPr/>
        </p:nvSpPr>
        <p:spPr>
          <a:xfrm>
            <a:off x="7075499" y="3273275"/>
            <a:ext cx="808567" cy="35136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Slovenia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314E675F-E446-4D19-943C-F62014551C13}"/>
              </a:ext>
            </a:extLst>
          </p:cNvPr>
          <p:cNvSpPr/>
          <p:nvPr/>
        </p:nvSpPr>
        <p:spPr>
          <a:xfrm>
            <a:off x="5838018" y="1422844"/>
            <a:ext cx="808567" cy="446025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Norway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1F044861-CC6C-4BC4-8E51-BE3573A29D49}"/>
              </a:ext>
            </a:extLst>
          </p:cNvPr>
          <p:cNvSpPr/>
          <p:nvPr/>
        </p:nvSpPr>
        <p:spPr>
          <a:xfrm>
            <a:off x="6632497" y="1241648"/>
            <a:ext cx="808567" cy="446025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Sweden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4</a:t>
            </a:r>
            <a:endParaRPr lang="en-CA" sz="1416">
              <a:solidFill>
                <a:schemeClr val="tx1"/>
              </a:solidFill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924A1255-88C2-422E-A479-F298C1836447}"/>
              </a:ext>
            </a:extLst>
          </p:cNvPr>
          <p:cNvSpPr/>
          <p:nvPr/>
        </p:nvSpPr>
        <p:spPr>
          <a:xfrm>
            <a:off x="6953537" y="1777381"/>
            <a:ext cx="808567" cy="41486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Finland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9CCC720F-20D4-44A8-B615-5A68215580F1}"/>
              </a:ext>
            </a:extLst>
          </p:cNvPr>
          <p:cNvSpPr/>
          <p:nvPr/>
        </p:nvSpPr>
        <p:spPr>
          <a:xfrm>
            <a:off x="5456681" y="3757438"/>
            <a:ext cx="806492" cy="407668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Italy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8</a:t>
            </a:r>
            <a:endParaRPr lang="en-CA" sz="1416">
              <a:solidFill>
                <a:schemeClr val="tx1"/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BE15F3CB-A2E5-4238-B7B6-26B017D95AAA}"/>
              </a:ext>
            </a:extLst>
          </p:cNvPr>
          <p:cNvSpPr/>
          <p:nvPr/>
        </p:nvSpPr>
        <p:spPr>
          <a:xfrm>
            <a:off x="1206503" y="1428787"/>
            <a:ext cx="881189" cy="463421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Canada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15 / </a:t>
            </a:r>
            <a:r>
              <a:rPr lang="en-CA" sz="1416" b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0E49DC7-CF22-4147-BEFA-794D6468D7F2}"/>
              </a:ext>
            </a:extLst>
          </p:cNvPr>
          <p:cNvSpPr/>
          <p:nvPr/>
        </p:nvSpPr>
        <p:spPr>
          <a:xfrm>
            <a:off x="479439" y="2964243"/>
            <a:ext cx="851944" cy="40216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USA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81 </a:t>
            </a:r>
            <a:r>
              <a:rPr lang="en-CA" sz="1400">
                <a:solidFill>
                  <a:schemeClr val="tx1"/>
                </a:solidFill>
              </a:rPr>
              <a:t>/ </a:t>
            </a:r>
            <a:r>
              <a:rPr lang="en-CA" sz="1400" b="1">
                <a:solidFill>
                  <a:srgbClr val="FF0000"/>
                </a:solidFill>
              </a:rPr>
              <a:t>20</a:t>
            </a:r>
            <a:endParaRPr lang="en-CA" sz="1400" b="1">
              <a:solidFill>
                <a:srgbClr val="FF0000"/>
              </a:solidFill>
              <a:cs typeface="Calibri"/>
            </a:endParaRP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C9DFB7A-04AE-437F-875C-4AEC1825075B}"/>
              </a:ext>
            </a:extLst>
          </p:cNvPr>
          <p:cNvSpPr/>
          <p:nvPr/>
        </p:nvSpPr>
        <p:spPr>
          <a:xfrm>
            <a:off x="4086775" y="3228644"/>
            <a:ext cx="808567" cy="37606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Spain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2 / </a:t>
            </a:r>
            <a:r>
              <a:rPr lang="en-CA" sz="1416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79DAAAF-96CB-40A7-A696-4710723C848A}"/>
              </a:ext>
            </a:extLst>
          </p:cNvPr>
          <p:cNvSpPr/>
          <p:nvPr/>
        </p:nvSpPr>
        <p:spPr>
          <a:xfrm>
            <a:off x="4543169" y="2124681"/>
            <a:ext cx="808567" cy="349249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UK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7 / </a:t>
            </a:r>
            <a:r>
              <a:rPr lang="en-CA" sz="1416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A41A317-413A-4468-8B59-440A91AB6176}"/>
              </a:ext>
            </a:extLst>
          </p:cNvPr>
          <p:cNvSpPr/>
          <p:nvPr/>
        </p:nvSpPr>
        <p:spPr>
          <a:xfrm>
            <a:off x="4389455" y="1544716"/>
            <a:ext cx="1210733" cy="423333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Netherlands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2 /</a:t>
            </a:r>
            <a:r>
              <a:rPr lang="en-CA" sz="1416" b="1">
                <a:solidFill>
                  <a:srgbClr val="FF0000"/>
                </a:solidFill>
              </a:rPr>
              <a:t> 1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E958183C-678A-4D4A-B11A-16AC972ABB74}"/>
              </a:ext>
            </a:extLst>
          </p:cNvPr>
          <p:cNvSpPr/>
          <p:nvPr/>
        </p:nvSpPr>
        <p:spPr>
          <a:xfrm>
            <a:off x="5331884" y="1846545"/>
            <a:ext cx="903816" cy="45414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Denmark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164AC5A9-C091-4C6D-9692-606066A18790}"/>
              </a:ext>
            </a:extLst>
          </p:cNvPr>
          <p:cNvSpPr/>
          <p:nvPr/>
        </p:nvSpPr>
        <p:spPr>
          <a:xfrm>
            <a:off x="4069694" y="2847949"/>
            <a:ext cx="810684" cy="351367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France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11</a:t>
            </a:r>
            <a:endParaRPr lang="en-CA" sz="1416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1C069F-B4E0-1EA3-9F8D-2EF87E80ED5A}"/>
              </a:ext>
            </a:extLst>
          </p:cNvPr>
          <p:cNvSpPr/>
          <p:nvPr/>
        </p:nvSpPr>
        <p:spPr>
          <a:xfrm>
            <a:off x="7930840" y="4615172"/>
            <a:ext cx="1045633" cy="419920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867">
                <a:solidFill>
                  <a:schemeClr val="tx1"/>
                </a:solidFill>
              </a:rPr>
              <a:t>Singapore</a:t>
            </a:r>
          </a:p>
          <a:p>
            <a:pPr algn="ctr">
              <a:defRPr/>
            </a:pPr>
            <a:r>
              <a:rPr lang="fr-CA" sz="1400">
                <a:solidFill>
                  <a:schemeClr val="tx1"/>
                </a:solidFill>
                <a:cs typeface="Calibri"/>
              </a:rPr>
              <a:t>3 / </a:t>
            </a:r>
            <a:r>
              <a:rPr lang="fr-CA" sz="1400" b="1">
                <a:solidFill>
                  <a:srgbClr val="FF0000"/>
                </a:solidFill>
                <a:cs typeface="Calibri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A13C381-04C0-CBB1-245C-C06155EC8D40}"/>
              </a:ext>
            </a:extLst>
          </p:cNvPr>
          <p:cNvSpPr/>
          <p:nvPr/>
        </p:nvSpPr>
        <p:spPr>
          <a:xfrm>
            <a:off x="6949677" y="2819320"/>
            <a:ext cx="773475" cy="379995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0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Austria</a:t>
            </a:r>
          </a:p>
          <a:p>
            <a:pPr algn="ctr">
              <a:defRPr/>
            </a:pPr>
            <a:r>
              <a:rPr lang="en-CA" sz="1416">
                <a:solidFill>
                  <a:schemeClr val="tx1"/>
                </a:solidFill>
              </a:rPr>
              <a:t>1/ </a:t>
            </a:r>
            <a:r>
              <a:rPr lang="en-CA" sz="1416" b="1">
                <a:solidFill>
                  <a:srgbClr val="FF0000"/>
                </a:solidFill>
              </a:rPr>
              <a:t>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F63B1B4-490E-56B7-1FC1-E8262D930EA4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6094031" y="2851003"/>
            <a:ext cx="299304" cy="412869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FD637CA5-FBB4-3C86-A546-88CC8F41F1E7}"/>
              </a:ext>
            </a:extLst>
          </p:cNvPr>
          <p:cNvSpPr/>
          <p:nvPr/>
        </p:nvSpPr>
        <p:spPr>
          <a:xfrm>
            <a:off x="5990089" y="3263873"/>
            <a:ext cx="806492" cy="407668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Czech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1</a:t>
            </a:r>
            <a:endParaRPr lang="en-CA" sz="1416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7024052-FD82-50CC-33C6-D5B6D9B08E60}"/>
              </a:ext>
            </a:extLst>
          </p:cNvPr>
          <p:cNvCxnSpPr>
            <a:cxnSpLocks/>
          </p:cNvCxnSpPr>
          <p:nvPr/>
        </p:nvCxnSpPr>
        <p:spPr>
          <a:xfrm>
            <a:off x="5237043" y="2707070"/>
            <a:ext cx="281109" cy="10581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DF008D37-CA30-6CD7-4720-9958714F6290}"/>
              </a:ext>
            </a:extLst>
          </p:cNvPr>
          <p:cNvSpPr/>
          <p:nvPr/>
        </p:nvSpPr>
        <p:spPr>
          <a:xfrm>
            <a:off x="4519083" y="2494137"/>
            <a:ext cx="806492" cy="407668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Ireland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1</a:t>
            </a:r>
            <a:endParaRPr lang="en-CA" sz="1416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680477-72D4-ABA5-0687-CFF88D5E944C}"/>
              </a:ext>
            </a:extLst>
          </p:cNvPr>
          <p:cNvCxnSpPr>
            <a:cxnSpLocks/>
          </p:cNvCxnSpPr>
          <p:nvPr/>
        </p:nvCxnSpPr>
        <p:spPr>
          <a:xfrm flipV="1">
            <a:off x="8953190" y="4195689"/>
            <a:ext cx="496284" cy="584592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E6B2DFAF-00CE-5E68-AAA3-AA5A32EA630D}"/>
              </a:ext>
            </a:extLst>
          </p:cNvPr>
          <p:cNvSpPr/>
          <p:nvPr/>
        </p:nvSpPr>
        <p:spPr>
          <a:xfrm>
            <a:off x="4951453" y="3273276"/>
            <a:ext cx="920980" cy="482048"/>
          </a:xfrm>
          <a:prstGeom prst="ellipse">
            <a:avLst/>
          </a:prstGeom>
          <a:solidFill>
            <a:srgbClr val="E9ECF6"/>
          </a:solidFill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2855" rIns="0" bIns="42855" anchor="ctr"/>
          <a:lstStyle/>
          <a:p>
            <a:pPr algn="ctr">
              <a:defRPr/>
            </a:pPr>
            <a:r>
              <a:rPr lang="en-CA" sz="916">
                <a:solidFill>
                  <a:schemeClr val="tx1"/>
                </a:solidFill>
              </a:rPr>
              <a:t>Switzerland</a:t>
            </a:r>
          </a:p>
          <a:p>
            <a:pPr algn="ctr">
              <a:defRPr/>
            </a:pPr>
            <a:r>
              <a:rPr lang="fr-CA" sz="1416">
                <a:solidFill>
                  <a:schemeClr val="tx1"/>
                </a:solidFill>
              </a:rPr>
              <a:t>1</a:t>
            </a:r>
            <a:endParaRPr lang="en-CA" sz="1416">
              <a:solidFill>
                <a:schemeClr val="tx1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B799BDE-F160-C7BD-73FB-A1F9F468F3F8}"/>
              </a:ext>
            </a:extLst>
          </p:cNvPr>
          <p:cNvCxnSpPr>
            <a:cxnSpLocks/>
          </p:cNvCxnSpPr>
          <p:nvPr/>
        </p:nvCxnSpPr>
        <p:spPr>
          <a:xfrm flipV="1">
            <a:off x="5660484" y="2891195"/>
            <a:ext cx="367313" cy="44492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41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096B7-FDC5-A481-E64D-F9ADA579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FD771-E522-79CF-A499-F37A838E7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>
                <a:solidFill>
                  <a:schemeClr val="tx2"/>
                </a:solidFill>
              </a:rPr>
              <a:t>Amendments to the Testing Laboratory Technical Assessment Checklist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BA2E5-A738-577E-FA89-37A5B6B0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8CA367-9E40-6D7D-C762-60F7A9A20D2B}"/>
              </a:ext>
            </a:extLst>
          </p:cNvPr>
          <p:cNvSpPr txBox="1"/>
          <p:nvPr/>
        </p:nvSpPr>
        <p:spPr>
          <a:xfrm>
            <a:off x="982042" y="1971792"/>
            <a:ext cx="9615777" cy="3763616"/>
          </a:xfrm>
          <a:prstGeom prst="rect">
            <a:avLst/>
          </a:prstGeom>
          <a:solidFill>
            <a:srgbClr val="D2DEEF"/>
          </a:solidFill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fr-CA" sz="1867" dirty="0">
                <a:latin typeface="Aptos" panose="020B0004020202020204" pitchFamily="34" charset="0"/>
                <a:cs typeface="Calibri" panose="020F0502020204030204" pitchFamily="34" charset="0"/>
              </a:rPr>
              <a:t>With the publication of Issue 6 of </a:t>
            </a:r>
            <a:r>
              <a:rPr lang="en-CA" sz="1867" dirty="0">
                <a:latin typeface="Aptos" panose="020B0004020202020204" pitchFamily="34" charset="0"/>
                <a:hlinkClick r:id="rId3"/>
              </a:rPr>
              <a:t>RSS-Gen — General Requirements for Compliance of Radio Apparatus</a:t>
            </a:r>
            <a:r>
              <a:rPr lang="en-CA" sz="1867" dirty="0">
                <a:latin typeface="Aptos" panose="020B0004020202020204" pitchFamily="34" charset="0"/>
                <a:cs typeface="Calibri" panose="020F0502020204030204" pitchFamily="34" charset="0"/>
              </a:rPr>
              <a:t>, ISED has amended the checklist for site validation below 1GHz in accordance with </a:t>
            </a: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ANSI/USEMCSC C63.25.2-2024</a:t>
            </a:r>
            <a:r>
              <a:rPr lang="en-CA" sz="1867" dirty="0">
                <a:latin typeface="Aptos" panose="020B000402020202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CA" sz="1333" dirty="0"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 marL="380990" indent="-380990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Questions Q2a, Q9 and Q40b of the </a:t>
            </a:r>
            <a:r>
              <a:rPr lang="en-CA" sz="1867" dirty="0">
                <a:latin typeface="Aptos" panose="020B0004020202020204" pitchFamily="34" charset="0"/>
                <a:hlinkClick r:id="rId4"/>
              </a:rPr>
              <a:t>Testing Laboratory Technical Assessment Checklist</a:t>
            </a: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 have been updated accordingly.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CA" sz="800" dirty="0">
              <a:solidFill>
                <a:schemeClr val="dk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The previous checklist (dated June 25, 2024) may be used until the end of the RSS-Gen, issue 6 transition period on </a:t>
            </a:r>
            <a:r>
              <a:rPr lang="en-CA" sz="1867" b="1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July 30, 2027</a:t>
            </a:r>
            <a:r>
              <a:rPr lang="en-CA" sz="1867" dirty="0">
                <a:solidFill>
                  <a:schemeClr val="dk1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1845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Title 5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78447" y="3429000"/>
            <a:ext cx="7096933" cy="906722"/>
          </a:xfrm>
        </p:spPr>
        <p:txBody>
          <a:bodyPr vert="horz" lIns="91440" tIns="45720" rIns="91440" bIns="45720" rtlCol="0" anchor="b">
            <a:normAutofit fontScale="9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altLang="en-US" sz="6000" dirty="0"/>
              <a:t>Report</a:t>
            </a:r>
            <a:r>
              <a:rPr lang="en-US" altLang="en-US" sz="6000" kern="1200" dirty="0"/>
              <a:t> Issues</a:t>
            </a:r>
          </a:p>
        </p:txBody>
      </p:sp>
    </p:spTree>
    <p:extLst>
      <p:ext uri="{BB962C8B-B14F-4D97-AF65-F5344CB8AC3E}">
        <p14:creationId xmlns:p14="http://schemas.microsoft.com/office/powerpoint/2010/main" val="22287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3C0929-B6AD-3E42-F0BE-E401E115F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Major recurring deficiencies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897ECCC-41FC-31C5-402D-054666F91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/>
              <a:t>Missing measurement results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2ED2BF-D173-E1CB-792F-E39EAE1C6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 dirty="0"/>
              <a:t>Missing spectral plots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 dirty="0"/>
              <a:t>Missing band-edge plots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 dirty="0"/>
              <a:t>Missing results above 18 GHz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 dirty="0"/>
              <a:t>Missing results through the tenth harmonic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 dirty="0"/>
              <a:t>Missing worst-case plots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 dirty="0"/>
              <a:t>Insufficient data for supported configurations</a:t>
            </a:r>
          </a:p>
          <a:p>
            <a:endParaRPr lang="en-C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3CB10B-601D-A7FF-E5CE-5B19058AF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/>
              <a:t>Measurement methodology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441B8A-9402-7E7F-4A02-612B5389C7F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Incorrect RBW down-conversion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Incorrect or unclear detector selection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Insufficient sweep time or test points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Wrong test mode or channel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Inadequate test-site setup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C5C32-095C-0FC7-D40C-0163270A8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28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A6E91-8536-DAC3-AA23-029012BBB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CC42655-52AF-D27C-10F1-07CF9E65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Major recurring deficiencies – cont’d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E6D2B4-C70D-F804-856F-15A27989A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/>
              <a:t>Corrections and Calculations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336227B-7F20-2974-4523-4F377014B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Unexplained offset values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Flat correction factors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n-CA"/>
              <a:t>PSD results were adjusted using RBW down-conversion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Attenuator and plot-offset inconsistencies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Missing antenna or passive-device corrections</a:t>
            </a:r>
          </a:p>
          <a:p>
            <a:endParaRPr lang="en-CA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34B69C5-E621-5626-50FA-90F4B4DAA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/>
              <a:t>Equipment Lists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70D5FE-075E-8A2D-81E5-30607E7EF07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Passive devices excluded from equipment lists</a:t>
            </a:r>
          </a:p>
          <a:p>
            <a:pPr marL="800100" lvl="1" indent="-342900" fontAlgn="t">
              <a:buFont typeface="Arial" panose="020B0604020202020204" pitchFamily="34" charset="0"/>
              <a:buChar char="•"/>
            </a:pPr>
            <a:r>
              <a:rPr lang="en-CA"/>
              <a:t>Missing measurement cables</a:t>
            </a:r>
          </a:p>
          <a:p>
            <a:pPr marL="800100" lvl="1" indent="-342900" fontAlgn="t">
              <a:buFont typeface="Arial" panose="020B0604020202020204" pitchFamily="34" charset="0"/>
              <a:buChar char="•"/>
            </a:pPr>
            <a:r>
              <a:rPr lang="en-CA"/>
              <a:t>Missing attenuators and splitters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CA"/>
              <a:t>Equipment shown in diagrams but not documented</a:t>
            </a:r>
          </a:p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A0300-1012-CB20-CC81-C644EC775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08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DFE97-F936-5A18-5F88-FA278C0C2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AD702FCA-AEDE-77A5-53B3-99E9CABBD59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4093" y="657102"/>
            <a:ext cx="9779183" cy="857478"/>
          </a:xfrm>
        </p:spPr>
        <p:txBody>
          <a:bodyPr anchor="b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/>
              <a:t>Common Testing Errors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A63A0BB8-C940-B5EE-D229-58C186923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0329E041-20A3-874D-216D-13130B2A7F62}"/>
              </a:ext>
            </a:extLst>
          </p:cNvPr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9067800" y="6356350"/>
            <a:ext cx="2743200" cy="365125"/>
          </a:xfrm>
        </p:spPr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B042CE3-6392-4968-B209-93A52C299364}" type="slidenum">
              <a:rPr lang="en-US" altLang="en-US"/>
              <a:pPr>
                <a:spcAft>
                  <a:spcPts val="600"/>
                </a:spcAft>
              </a:pPr>
              <a:t>13</a:t>
            </a:fld>
            <a:endParaRPr lang="en-US" altLang="en-US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7303946-A686-F2AD-09DC-CDE8C1A2EF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4442770"/>
              </p:ext>
            </p:extLst>
          </p:nvPr>
        </p:nvGraphicFramePr>
        <p:xfrm>
          <a:off x="561003" y="1514580"/>
          <a:ext cx="11249996" cy="4578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87238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C09A5-FB7A-E722-91D7-1C00564F3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FA12A7-0372-D286-CC31-4CC3F8629692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310769" y="3262786"/>
            <a:ext cx="10515598" cy="1158446"/>
          </a:xfrm>
        </p:spPr>
        <p:txBody>
          <a:bodyPr anchor="b">
            <a:norm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5200" dirty="0"/>
              <a:t>Major issues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DEACB243-3822-03B5-D73F-8584672B8EA0}"/>
              </a:ext>
            </a:extLst>
          </p:cNvPr>
          <p:cNvSpPr>
            <a:spLocks noGrp="1"/>
          </p:cNvSpPr>
          <p:nvPr>
            <p:ph type="sldNum" sz="quarter" idx="4294967295"/>
            <p:custDataLst>
              <p:tags r:id="rId2"/>
            </p:custDataLst>
          </p:nvPr>
        </p:nvSpPr>
        <p:spPr>
          <a:xfrm>
            <a:off x="0" y="6356350"/>
            <a:ext cx="1309688" cy="366713"/>
          </a:xfrm>
        </p:spPr>
        <p:txBody>
          <a:bodyPr/>
          <a:lstStyle>
            <a:defPPr>
              <a:defRPr lang="en-US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78075564-AF6E-40FC-905A-F6C5E8D29614}" type="slidenum">
              <a:rPr lang="en-US" altLang="en-US" smtClean="0"/>
              <a:pPr>
                <a:spcAft>
                  <a:spcPts val="600"/>
                </a:spcAft>
              </a:pPr>
              <a:t>14</a:t>
            </a:fld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02746D-0AEC-8281-F372-E046BE886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91" y="3429000"/>
            <a:ext cx="1049813" cy="104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C75137B-69CE-8DAF-F542-FADADC99B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78" y="4214178"/>
            <a:ext cx="3190335" cy="2401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B387B3-93BB-04CC-EB9F-F3F94E29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Quality trends in test reports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1B0E40-5E4E-2C5E-DF04-D37C85F369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718" y="2059152"/>
            <a:ext cx="4664075" cy="469051"/>
          </a:xfrm>
        </p:spPr>
        <p:txBody>
          <a:bodyPr/>
          <a:lstStyle/>
          <a:p>
            <a:r>
              <a:rPr lang="en-CA"/>
              <a:t>Data re-use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D8D02-6506-7354-BBAB-6EF2C15BD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5718" y="2544212"/>
            <a:ext cx="4663440" cy="2828613"/>
          </a:xfrm>
        </p:spPr>
        <p:txBody>
          <a:bodyPr>
            <a:normAutofit/>
          </a:bodyPr>
          <a:lstStyle/>
          <a:p>
            <a:r>
              <a:rPr lang="en-CA"/>
              <a:t>Data re-use has become an emerging trend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B7A6D-E20D-6358-4AFA-F6D55F47E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76B1679-61A9-2AD6-E5A0-E242F669B0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8669108"/>
              </p:ext>
            </p:extLst>
          </p:nvPr>
        </p:nvGraphicFramePr>
        <p:xfrm>
          <a:off x="6812138" y="3127075"/>
          <a:ext cx="4169999" cy="2943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F71B2032-65F6-069E-5177-1B8B8405A9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7" y="1706564"/>
            <a:ext cx="2993158" cy="23651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0DD935-9508-EBFA-C5AF-281BAA7428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5365" y="1706564"/>
            <a:ext cx="3050641" cy="23651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1E20F8-4865-49C8-437E-535305CEDC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2093" y="4214178"/>
            <a:ext cx="3202533" cy="24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402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E0332F37-2A45-A5F6-54A1-452A50FA9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1626" y="2252744"/>
            <a:ext cx="7239088" cy="1973761"/>
          </a:xfrm>
        </p:spPr>
        <p:txBody>
          <a:bodyPr/>
          <a:lstStyle/>
          <a:p>
            <a:r>
              <a:rPr lang="en-CA" sz="8800"/>
              <a:t>Questions?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51A82-A2A1-15AA-C582-FFC004E2B05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34650" y="6356350"/>
            <a:ext cx="165735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" name="Graphic 9" descr="Questions outline">
            <a:extLst>
              <a:ext uri="{FF2B5EF4-FFF2-40B4-BE49-F238E27FC236}">
                <a16:creationId xmlns:a16="http://schemas.microsoft.com/office/drawing/2014/main" id="{6FEC9F59-412F-CB6E-8EDE-F5E0AA806D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83167" y="1628868"/>
            <a:ext cx="2038459" cy="203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763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presentation_Win32_SL_v3" id="{4076E796-F1D4-4536-92F3-AFC92AB14B6B}" vid="{57967FCE-8768-4968-B994-8B7812D48F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3ACD8C-D672-4B38-852F-3C3D35FA49CC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325C03C-2AB9-472A-B845-6A8AF27BB7FC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28D935D-389D-40E1-8AE8-5A46931C4EC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72ac62f-06d5-4cd5-824e-ee92319a4676}" enabled="0" method="" siteId="{b72ac62f-06d5-4cd5-824e-ee92319a467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{1CCCCAF8-1DF6-4AB3-A4B3-8299956C4245}tf45331398_win32</Template>
  <TotalTime>33</TotalTime>
  <Words>592</Words>
  <Application>Microsoft Office PowerPoint</Application>
  <PresentationFormat>Widescreen</PresentationFormat>
  <Paragraphs>151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Calibri</vt:lpstr>
      <vt:lpstr>Century Gothic</vt:lpstr>
      <vt:lpstr>Tenorite</vt:lpstr>
      <vt:lpstr>Trebuchet MS</vt:lpstr>
      <vt:lpstr>Custom</vt:lpstr>
      <vt:lpstr>Updates for C63 </vt:lpstr>
      <vt:lpstr>Agenda</vt:lpstr>
      <vt:lpstr>Standards Updates</vt:lpstr>
      <vt:lpstr>Interference Causing Equipment Standards (Unintentional Radiators)</vt:lpstr>
      <vt:lpstr>PowerPoint Presentation</vt:lpstr>
      <vt:lpstr>Adoption of ANSI/USEMC C63.25.2-2024</vt:lpstr>
      <vt:lpstr>Recognized Labs and CBs</vt:lpstr>
      <vt:lpstr>Recognized Wireless Testing Laboratories and Certification Bodies</vt:lpstr>
      <vt:lpstr>Amendments to the Testing Laboratory Technical Assessment Checklist</vt:lpstr>
      <vt:lpstr>Report Issues</vt:lpstr>
      <vt:lpstr>Major recurring deficiencies</vt:lpstr>
      <vt:lpstr>Major recurring deficiencies – cont’d</vt:lpstr>
      <vt:lpstr>Common Testing Errors</vt:lpstr>
      <vt:lpstr>Major issues</vt:lpstr>
      <vt:lpstr>Quality trends in test reports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Measurement Errors and Application Issues </dc:title>
  <dc:creator>James Souliere (ISED/ISDE)</dc:creator>
  <cp:lastModifiedBy>Nixon, Jason (ISED/ISDE)</cp:lastModifiedBy>
  <cp:revision>2</cp:revision>
  <cp:lastPrinted>2024-04-09T12:51:09Z</cp:lastPrinted>
  <dcterms:created xsi:type="dcterms:W3CDTF">2023-10-19T15:23:47Z</dcterms:created>
  <dcterms:modified xsi:type="dcterms:W3CDTF">2026-10-22T12:27:29Z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_AdHocReviewCycleID">
    <vt:i4>-550896078</vt:i4>
  </property>
  <property fmtid="{D5CDD505-2E9C-101B-9397-08002B2CF9AE}" pid="5" name="_NewReviewCycle">
    <vt:lpwstr/>
  </property>
  <property fmtid="{D5CDD505-2E9C-101B-9397-08002B2CF9AE}" pid="6" name="_EmailSubject">
    <vt:lpwstr>ISED presentation for Main committee</vt:lpwstr>
  </property>
  <property fmtid="{D5CDD505-2E9C-101B-9397-08002B2CF9AE}" pid="7" name="_AuthorEmail">
    <vt:lpwstr>jason.nixon@ised-isde.gc.ca</vt:lpwstr>
  </property>
  <property fmtid="{D5CDD505-2E9C-101B-9397-08002B2CF9AE}" pid="8" name="_AuthorEmailDisplayName">
    <vt:lpwstr>Nixon, Jason (ISED/ISDE)</vt:lpwstr>
  </property>
  <property fmtid="{D5CDD505-2E9C-101B-9397-08002B2CF9AE}" pid="9" name="_PreviousAdHocReviewCycleID">
    <vt:i4>1752286947</vt:i4>
  </property>
</Properties>
</file>