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0"/>
  </p:notesMasterIdLst>
  <p:handoutMasterIdLst>
    <p:handoutMasterId r:id="rId11"/>
  </p:handoutMasterIdLst>
  <p:sldIdLst>
    <p:sldId id="260" r:id="rId2"/>
    <p:sldId id="284" r:id="rId3"/>
    <p:sldId id="288" r:id="rId4"/>
    <p:sldId id="285" r:id="rId5"/>
    <p:sldId id="289" r:id="rId6"/>
    <p:sldId id="287" r:id="rId7"/>
    <p:sldId id="293" r:id="rId8"/>
    <p:sldId id="292" r:id="rId9"/>
  </p:sldIdLst>
  <p:sldSz cx="9144000" cy="6858000" type="screen4x3"/>
  <p:notesSz cx="6858000" cy="9144000"/>
  <p:defaultTextStyle>
    <a:defPPr>
      <a:defRPr lang="en-US"/>
    </a:defPPr>
    <a:lvl1pPr algn="l" rtl="0" eaLnBrk="0" fontAlgn="base" hangingPunct="0">
      <a:spcBef>
        <a:spcPct val="0"/>
      </a:spcBef>
      <a:spcAft>
        <a:spcPct val="0"/>
      </a:spcAft>
      <a:defRPr sz="1000" b="1"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sz="1000" b="1"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sz="1000" b="1"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sz="1000" b="1"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sz="1000" b="1" kern="1200">
        <a:solidFill>
          <a:schemeClr val="tx1"/>
        </a:solidFill>
        <a:latin typeface="Arial" panose="020B0604020202020204" pitchFamily="34" charset="0"/>
        <a:ea typeface="+mn-ea"/>
        <a:cs typeface="+mn-cs"/>
      </a:defRPr>
    </a:lvl5pPr>
    <a:lvl6pPr marL="2286000" algn="l" defTabSz="914400" rtl="0" eaLnBrk="1" latinLnBrk="0" hangingPunct="1">
      <a:defRPr sz="1000" b="1" kern="1200">
        <a:solidFill>
          <a:schemeClr val="tx1"/>
        </a:solidFill>
        <a:latin typeface="Arial" panose="020B0604020202020204" pitchFamily="34" charset="0"/>
        <a:ea typeface="+mn-ea"/>
        <a:cs typeface="+mn-cs"/>
      </a:defRPr>
    </a:lvl6pPr>
    <a:lvl7pPr marL="2743200" algn="l" defTabSz="914400" rtl="0" eaLnBrk="1" latinLnBrk="0" hangingPunct="1">
      <a:defRPr sz="1000" b="1" kern="1200">
        <a:solidFill>
          <a:schemeClr val="tx1"/>
        </a:solidFill>
        <a:latin typeface="Arial" panose="020B0604020202020204" pitchFamily="34" charset="0"/>
        <a:ea typeface="+mn-ea"/>
        <a:cs typeface="+mn-cs"/>
      </a:defRPr>
    </a:lvl7pPr>
    <a:lvl8pPr marL="3200400" algn="l" defTabSz="914400" rtl="0" eaLnBrk="1" latinLnBrk="0" hangingPunct="1">
      <a:defRPr sz="1000" b="1" kern="1200">
        <a:solidFill>
          <a:schemeClr val="tx1"/>
        </a:solidFill>
        <a:latin typeface="Arial" panose="020B0604020202020204" pitchFamily="34" charset="0"/>
        <a:ea typeface="+mn-ea"/>
        <a:cs typeface="+mn-cs"/>
      </a:defRPr>
    </a:lvl8pPr>
    <a:lvl9pPr marL="3657600" algn="l" defTabSz="914400" rtl="0" eaLnBrk="1" latinLnBrk="0" hangingPunct="1">
      <a:defRPr sz="1000" b="1"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DAF926D-63AF-44D5-BAB6-75D3DB7777E3}" v="5" dt="2026-10-22T01:50:27.22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5817" autoAdjust="0"/>
  </p:normalViewPr>
  <p:slideViewPr>
    <p:cSldViewPr>
      <p:cViewPr varScale="1">
        <p:scale>
          <a:sx n="75" d="100"/>
          <a:sy n="75" d="100"/>
        </p:scale>
        <p:origin x="1594" y="53"/>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17" Type="http://schemas.microsoft.com/office/2015/10/relationships/revisionInfo" Target="revisionInfo.xml"/><Relationship Id="rId2" Type="http://schemas.openxmlformats.org/officeDocument/2006/relationships/slide" Target="slides/slide1.xml"/><Relationship Id="rId16"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elisi, Bob" userId="9f53dbf0-15f7-40f2-9a14-0541e38895de" providerId="ADAL" clId="{F1E33203-C579-4DD5-A125-581BC81C10F6}"/>
    <pc:docChg chg="undo custSel addSld delSld modSld sldOrd">
      <pc:chgData name="Delisi, Bob" userId="9f53dbf0-15f7-40f2-9a14-0541e38895de" providerId="ADAL" clId="{F1E33203-C579-4DD5-A125-581BC81C10F6}" dt="2026-10-22T01:50:27.227" v="1685" actId="1076"/>
      <pc:docMkLst>
        <pc:docMk/>
      </pc:docMkLst>
      <pc:sldChg chg="modSp mod">
        <pc:chgData name="Delisi, Bob" userId="9f53dbf0-15f7-40f2-9a14-0541e38895de" providerId="ADAL" clId="{F1E33203-C579-4DD5-A125-581BC81C10F6}" dt="2026-10-22T01:50:27.227" v="1685" actId="1076"/>
        <pc:sldMkLst>
          <pc:docMk/>
          <pc:sldMk cId="0" sldId="260"/>
        </pc:sldMkLst>
        <pc:spChg chg="mod">
          <ac:chgData name="Delisi, Bob" userId="9f53dbf0-15f7-40f2-9a14-0541e38895de" providerId="ADAL" clId="{F1E33203-C579-4DD5-A125-581BC81C10F6}" dt="2026-10-22T01:50:27.227" v="1685" actId="1076"/>
          <ac:spMkLst>
            <pc:docMk/>
            <pc:sldMk cId="0" sldId="260"/>
            <ac:spMk id="4102" creationId="{77FF2B0F-A3C2-33B8-49C0-210DFAA0BCC7}"/>
          </ac:spMkLst>
        </pc:spChg>
      </pc:sldChg>
      <pc:sldChg chg="addSp delSp modSp mod">
        <pc:chgData name="Delisi, Bob" userId="9f53dbf0-15f7-40f2-9a14-0541e38895de" providerId="ADAL" clId="{F1E33203-C579-4DD5-A125-581BC81C10F6}" dt="2026-10-15T19:08:54.546" v="506" actId="1076"/>
        <pc:sldMkLst>
          <pc:docMk/>
          <pc:sldMk cId="0" sldId="284"/>
        </pc:sldMkLst>
        <pc:picChg chg="add mod">
          <ac:chgData name="Delisi, Bob" userId="9f53dbf0-15f7-40f2-9a14-0541e38895de" providerId="ADAL" clId="{F1E33203-C579-4DD5-A125-581BC81C10F6}" dt="2026-10-15T19:08:54.546" v="506" actId="1076"/>
          <ac:picMkLst>
            <pc:docMk/>
            <pc:sldMk cId="0" sldId="284"/>
            <ac:picMk id="2" creationId="{C83F2BFD-8765-72DB-4A07-02F9EC395364}"/>
          </ac:picMkLst>
        </pc:picChg>
      </pc:sldChg>
      <pc:sldChg chg="modSp mod">
        <pc:chgData name="Delisi, Bob" userId="9f53dbf0-15f7-40f2-9a14-0541e38895de" providerId="ADAL" clId="{F1E33203-C579-4DD5-A125-581BC81C10F6}" dt="2026-10-15T19:27:08.753" v="649" actId="20577"/>
        <pc:sldMkLst>
          <pc:docMk/>
          <pc:sldMk cId="0" sldId="285"/>
        </pc:sldMkLst>
        <pc:spChg chg="mod">
          <ac:chgData name="Delisi, Bob" userId="9f53dbf0-15f7-40f2-9a14-0541e38895de" providerId="ADAL" clId="{F1E33203-C579-4DD5-A125-581BC81C10F6}" dt="2026-10-15T19:27:08.753" v="649" actId="20577"/>
          <ac:spMkLst>
            <pc:docMk/>
            <pc:sldMk cId="0" sldId="285"/>
            <ac:spMk id="3" creationId="{C58F85E2-5769-107F-BD26-DB237B76780B}"/>
          </ac:spMkLst>
        </pc:spChg>
      </pc:sldChg>
      <pc:sldChg chg="modSp mod modNotesTx">
        <pc:chgData name="Delisi, Bob" userId="9f53dbf0-15f7-40f2-9a14-0541e38895de" providerId="ADAL" clId="{F1E33203-C579-4DD5-A125-581BC81C10F6}" dt="2026-10-15T19:43:45.898" v="1601" actId="313"/>
        <pc:sldMkLst>
          <pc:docMk/>
          <pc:sldMk cId="0" sldId="287"/>
        </pc:sldMkLst>
        <pc:spChg chg="mod">
          <ac:chgData name="Delisi, Bob" userId="9f53dbf0-15f7-40f2-9a14-0541e38895de" providerId="ADAL" clId="{F1E33203-C579-4DD5-A125-581BC81C10F6}" dt="2026-10-15T19:42:24.238" v="1492" actId="20577"/>
          <ac:spMkLst>
            <pc:docMk/>
            <pc:sldMk cId="0" sldId="287"/>
            <ac:spMk id="2" creationId="{6AD96D5F-40DA-0BEF-0776-9799DA3FC7AB}"/>
          </ac:spMkLst>
        </pc:spChg>
      </pc:sldChg>
      <pc:sldChg chg="addSp delSp modSp mod">
        <pc:chgData name="Delisi, Bob" userId="9f53dbf0-15f7-40f2-9a14-0541e38895de" providerId="ADAL" clId="{F1E33203-C579-4DD5-A125-581BC81C10F6}" dt="2026-10-21T13:38:17.471" v="1625" actId="20577"/>
        <pc:sldMkLst>
          <pc:docMk/>
          <pc:sldMk cId="0" sldId="288"/>
        </pc:sldMkLst>
        <pc:spChg chg="mod">
          <ac:chgData name="Delisi, Bob" userId="9f53dbf0-15f7-40f2-9a14-0541e38895de" providerId="ADAL" clId="{F1E33203-C579-4DD5-A125-581BC81C10F6}" dt="2026-10-15T19:27:02.634" v="645" actId="1076"/>
          <ac:spMkLst>
            <pc:docMk/>
            <pc:sldMk cId="0" sldId="288"/>
            <ac:spMk id="2" creationId="{AB917C60-6EB4-75BF-F6B3-8CAE125155D9}"/>
          </ac:spMkLst>
        </pc:spChg>
        <pc:spChg chg="add mod">
          <ac:chgData name="Delisi, Bob" userId="9f53dbf0-15f7-40f2-9a14-0541e38895de" providerId="ADAL" clId="{F1E33203-C579-4DD5-A125-581BC81C10F6}" dt="2026-10-15T19:26:56.122" v="643" actId="1076"/>
          <ac:spMkLst>
            <pc:docMk/>
            <pc:sldMk cId="0" sldId="288"/>
            <ac:spMk id="3" creationId="{AC860A1E-EE31-5B88-11DD-81B794478E16}"/>
          </ac:spMkLst>
        </pc:spChg>
        <pc:spChg chg="mod">
          <ac:chgData name="Delisi, Bob" userId="9f53dbf0-15f7-40f2-9a14-0541e38895de" providerId="ADAL" clId="{F1E33203-C579-4DD5-A125-581BC81C10F6}" dt="2026-10-21T13:38:17.471" v="1625" actId="20577"/>
          <ac:spMkLst>
            <pc:docMk/>
            <pc:sldMk cId="0" sldId="288"/>
            <ac:spMk id="5" creationId="{D3CD3D48-4612-CA7C-8A02-23A23ECCD807}"/>
          </ac:spMkLst>
        </pc:spChg>
      </pc:sldChg>
      <pc:sldChg chg="addSp modSp mod">
        <pc:chgData name="Delisi, Bob" userId="9f53dbf0-15f7-40f2-9a14-0541e38895de" providerId="ADAL" clId="{F1E33203-C579-4DD5-A125-581BC81C10F6}" dt="2026-10-22T01:50:07.841" v="1684" actId="14100"/>
        <pc:sldMkLst>
          <pc:docMk/>
          <pc:sldMk cId="3620480388" sldId="289"/>
        </pc:sldMkLst>
        <pc:spChg chg="add mod">
          <ac:chgData name="Delisi, Bob" userId="9f53dbf0-15f7-40f2-9a14-0541e38895de" providerId="ADAL" clId="{F1E33203-C579-4DD5-A125-581BC81C10F6}" dt="2026-10-22T01:49:10.679" v="1648" actId="20577"/>
          <ac:spMkLst>
            <pc:docMk/>
            <pc:sldMk cId="3620480388" sldId="289"/>
            <ac:spMk id="3" creationId="{6F49C5EB-ACD2-77D0-B721-F3A15112B4B2}"/>
          </ac:spMkLst>
        </pc:spChg>
        <pc:spChg chg="add mod">
          <ac:chgData name="Delisi, Bob" userId="9f53dbf0-15f7-40f2-9a14-0541e38895de" providerId="ADAL" clId="{F1E33203-C579-4DD5-A125-581BC81C10F6}" dt="2026-10-22T01:50:07.841" v="1684" actId="14100"/>
          <ac:spMkLst>
            <pc:docMk/>
            <pc:sldMk cId="3620480388" sldId="289"/>
            <ac:spMk id="5" creationId="{526B3790-A8F0-DB2D-0603-BBB42573E5D1}"/>
          </ac:spMkLst>
        </pc:spChg>
        <pc:spChg chg="mod">
          <ac:chgData name="Delisi, Bob" userId="9f53dbf0-15f7-40f2-9a14-0541e38895de" providerId="ADAL" clId="{F1E33203-C579-4DD5-A125-581BC81C10F6}" dt="2026-10-22T01:49:23.669" v="1671" actId="20577"/>
          <ac:spMkLst>
            <pc:docMk/>
            <pc:sldMk cId="3620480388" sldId="289"/>
            <ac:spMk id="7175" creationId="{1260FB2C-F4AA-8452-F8ED-09797B018CD6}"/>
          </ac:spMkLst>
        </pc:spChg>
      </pc:sldChg>
      <pc:sldChg chg="modSp new mod">
        <pc:chgData name="Delisi, Bob" userId="9f53dbf0-15f7-40f2-9a14-0541e38895de" providerId="ADAL" clId="{F1E33203-C579-4DD5-A125-581BC81C10F6}" dt="2026-10-21T15:43:56.946" v="1632" actId="20577"/>
        <pc:sldMkLst>
          <pc:docMk/>
          <pc:sldMk cId="1581586276" sldId="293"/>
        </pc:sldMkLst>
        <pc:spChg chg="mod">
          <ac:chgData name="Delisi, Bob" userId="9f53dbf0-15f7-40f2-9a14-0541e38895de" providerId="ADAL" clId="{F1E33203-C579-4DD5-A125-581BC81C10F6}" dt="2026-10-21T15:43:56.946" v="1632" actId="20577"/>
          <ac:spMkLst>
            <pc:docMk/>
            <pc:sldMk cId="1581586276" sldId="293"/>
            <ac:spMk id="2" creationId="{08C3F302-F44A-49C1-3263-3BED3F77D51F}"/>
          </ac:spMkLst>
        </pc:spChg>
        <pc:spChg chg="mod">
          <ac:chgData name="Delisi, Bob" userId="9f53dbf0-15f7-40f2-9a14-0541e38895de" providerId="ADAL" clId="{F1E33203-C579-4DD5-A125-581BC81C10F6}" dt="2026-10-15T19:35:52.277" v="1310" actId="113"/>
          <ac:spMkLst>
            <pc:docMk/>
            <pc:sldMk cId="1581586276" sldId="293"/>
            <ac:spMk id="3" creationId="{3DDA4E25-6944-57CB-B645-B2036309BAEE}"/>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5842" name="Rectangle 2">
            <a:extLst>
              <a:ext uri="{FF2B5EF4-FFF2-40B4-BE49-F238E27FC236}">
                <a16:creationId xmlns:a16="http://schemas.microsoft.com/office/drawing/2014/main" id="{5526A752-0635-3C11-5620-A5150934FC60}"/>
              </a:ext>
            </a:extLst>
          </p:cNvPr>
          <p:cNvSpPr>
            <a:spLocks noGrp="1" noChangeArrowheads="1"/>
          </p:cNvSpPr>
          <p:nvPr>
            <p:ph type="hdr" sz="quarter"/>
          </p:nvPr>
        </p:nvSpPr>
        <p:spPr bwMode="auto">
          <a:xfrm>
            <a:off x="0" y="0"/>
            <a:ext cx="2971800" cy="457200"/>
          </a:xfrm>
          <a:prstGeom prst="rect">
            <a:avLst/>
          </a:prstGeom>
          <a:noFill/>
          <a:ln>
            <a:noFill/>
          </a:ln>
          <a:effectLst/>
        </p:spPr>
        <p:txBody>
          <a:bodyPr vert="horz" wrap="square" lIns="91440" tIns="45720" rIns="91440" bIns="45720" numCol="1" anchor="t" anchorCtr="0" compatLnSpc="1">
            <a:prstTxWarp prst="textNoShape">
              <a:avLst/>
            </a:prstTxWarp>
          </a:bodyPr>
          <a:lstStyle>
            <a:lvl1pPr eaLnBrk="1" hangingPunct="1">
              <a:defRPr sz="1200" b="0">
                <a:latin typeface="Arial" charset="0"/>
              </a:defRPr>
            </a:lvl1pPr>
          </a:lstStyle>
          <a:p>
            <a:pPr>
              <a:defRPr/>
            </a:pPr>
            <a:endParaRPr lang="en-US"/>
          </a:p>
        </p:txBody>
      </p:sp>
      <p:sp>
        <p:nvSpPr>
          <p:cNvPr id="35843" name="Rectangle 3">
            <a:extLst>
              <a:ext uri="{FF2B5EF4-FFF2-40B4-BE49-F238E27FC236}">
                <a16:creationId xmlns:a16="http://schemas.microsoft.com/office/drawing/2014/main" id="{795AD9F3-7F80-E36B-FAE5-C924CD793295}"/>
              </a:ext>
            </a:extLst>
          </p:cNvPr>
          <p:cNvSpPr>
            <a:spLocks noGrp="1" noChangeArrowheads="1"/>
          </p:cNvSpPr>
          <p:nvPr>
            <p:ph type="dt" sz="quarter" idx="1"/>
          </p:nvPr>
        </p:nvSpPr>
        <p:spPr bwMode="auto">
          <a:xfrm>
            <a:off x="3884613" y="0"/>
            <a:ext cx="2971800" cy="457200"/>
          </a:xfrm>
          <a:prstGeom prst="rect">
            <a:avLst/>
          </a:prstGeom>
          <a:noFill/>
          <a:ln>
            <a:noFill/>
          </a:ln>
          <a:effectLst/>
        </p:spPr>
        <p:txBody>
          <a:bodyPr vert="horz" wrap="square" lIns="91440" tIns="45720" rIns="91440" bIns="45720" numCol="1" anchor="t" anchorCtr="0" compatLnSpc="1">
            <a:prstTxWarp prst="textNoShape">
              <a:avLst/>
            </a:prstTxWarp>
          </a:bodyPr>
          <a:lstStyle>
            <a:lvl1pPr algn="r" eaLnBrk="1" hangingPunct="1">
              <a:defRPr sz="1200" b="0">
                <a:latin typeface="Arial" charset="0"/>
              </a:defRPr>
            </a:lvl1pPr>
          </a:lstStyle>
          <a:p>
            <a:pPr>
              <a:defRPr/>
            </a:pPr>
            <a:endParaRPr lang="en-US"/>
          </a:p>
        </p:txBody>
      </p:sp>
      <p:sp>
        <p:nvSpPr>
          <p:cNvPr id="35844" name="Rectangle 4">
            <a:extLst>
              <a:ext uri="{FF2B5EF4-FFF2-40B4-BE49-F238E27FC236}">
                <a16:creationId xmlns:a16="http://schemas.microsoft.com/office/drawing/2014/main" id="{C5BCE5C7-196F-EDAB-5C2F-97754592B2A1}"/>
              </a:ext>
            </a:extLst>
          </p:cNvPr>
          <p:cNvSpPr>
            <a:spLocks noGrp="1" noChangeArrowheads="1"/>
          </p:cNvSpPr>
          <p:nvPr>
            <p:ph type="ftr" sz="quarter" idx="2"/>
          </p:nvPr>
        </p:nvSpPr>
        <p:spPr bwMode="auto">
          <a:xfrm>
            <a:off x="0" y="8685213"/>
            <a:ext cx="2971800" cy="457200"/>
          </a:xfrm>
          <a:prstGeom prst="rect">
            <a:avLst/>
          </a:prstGeom>
          <a:noFill/>
          <a:ln>
            <a:noFill/>
          </a:ln>
          <a:effectLst/>
        </p:spPr>
        <p:txBody>
          <a:bodyPr vert="horz" wrap="square" lIns="91440" tIns="45720" rIns="91440" bIns="45720" numCol="1" anchor="b" anchorCtr="0" compatLnSpc="1">
            <a:prstTxWarp prst="textNoShape">
              <a:avLst/>
            </a:prstTxWarp>
          </a:bodyPr>
          <a:lstStyle>
            <a:lvl1pPr eaLnBrk="1" hangingPunct="1">
              <a:defRPr sz="1200" b="0">
                <a:latin typeface="Arial" charset="0"/>
              </a:defRPr>
            </a:lvl1pPr>
          </a:lstStyle>
          <a:p>
            <a:pPr>
              <a:defRPr/>
            </a:pPr>
            <a:endParaRPr lang="en-US"/>
          </a:p>
        </p:txBody>
      </p:sp>
      <p:sp>
        <p:nvSpPr>
          <p:cNvPr id="35845" name="Rectangle 5">
            <a:extLst>
              <a:ext uri="{FF2B5EF4-FFF2-40B4-BE49-F238E27FC236}">
                <a16:creationId xmlns:a16="http://schemas.microsoft.com/office/drawing/2014/main" id="{DEBD5028-ABC0-BD31-7884-C2C08D40E327}"/>
              </a:ext>
            </a:extLst>
          </p:cNvPr>
          <p:cNvSpPr>
            <a:spLocks noGrp="1" noChangeArrowheads="1"/>
          </p:cNvSpPr>
          <p:nvPr>
            <p:ph type="sldNum" sz="quarter" idx="3"/>
          </p:nvPr>
        </p:nvSpPr>
        <p:spPr bwMode="auto">
          <a:xfrm>
            <a:off x="3884613" y="8685213"/>
            <a:ext cx="2971800" cy="457200"/>
          </a:xfrm>
          <a:prstGeom prst="rect">
            <a:avLst/>
          </a:prstGeom>
          <a:noFill/>
          <a:ln>
            <a:noFill/>
          </a:ln>
          <a:effectLst/>
        </p:spPr>
        <p:txBody>
          <a:bodyPr vert="horz" wrap="square" lIns="91440" tIns="45720" rIns="91440" bIns="45720" numCol="1" anchor="b" anchorCtr="0" compatLnSpc="1">
            <a:prstTxWarp prst="textNoShape">
              <a:avLst/>
            </a:prstTxWarp>
          </a:bodyPr>
          <a:lstStyle>
            <a:lvl1pPr algn="r" eaLnBrk="1" hangingPunct="1">
              <a:defRPr sz="1200" b="0"/>
            </a:lvl1pPr>
          </a:lstStyle>
          <a:p>
            <a:pPr>
              <a:defRPr/>
            </a:pPr>
            <a:fld id="{57BD8C38-7C15-40D2-A5ED-CA88F27A5199}" type="slidenum">
              <a:rPr lang="en-US" altLang="en-US"/>
              <a:pPr>
                <a:defRPr/>
              </a:pPr>
              <a:t>‹#›</a:t>
            </a:fld>
            <a:endParaRPr lang="en-US"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2770" name="Rectangle 2">
            <a:extLst>
              <a:ext uri="{FF2B5EF4-FFF2-40B4-BE49-F238E27FC236}">
                <a16:creationId xmlns:a16="http://schemas.microsoft.com/office/drawing/2014/main" id="{04CCB575-0010-CC16-78E4-9E16E24FF1A0}"/>
              </a:ext>
            </a:extLst>
          </p:cNvPr>
          <p:cNvSpPr>
            <a:spLocks noGrp="1" noChangeArrowheads="1"/>
          </p:cNvSpPr>
          <p:nvPr>
            <p:ph type="hdr" sz="quarter"/>
          </p:nvPr>
        </p:nvSpPr>
        <p:spPr bwMode="auto">
          <a:xfrm>
            <a:off x="0" y="0"/>
            <a:ext cx="2971800" cy="457200"/>
          </a:xfrm>
          <a:prstGeom prst="rect">
            <a:avLst/>
          </a:prstGeom>
          <a:noFill/>
          <a:ln>
            <a:noFill/>
          </a:ln>
          <a:effectLst/>
        </p:spPr>
        <p:txBody>
          <a:bodyPr vert="horz" wrap="square" lIns="91440" tIns="45720" rIns="91440" bIns="45720" numCol="1" anchor="t" anchorCtr="0" compatLnSpc="1">
            <a:prstTxWarp prst="textNoShape">
              <a:avLst/>
            </a:prstTxWarp>
          </a:bodyPr>
          <a:lstStyle>
            <a:lvl1pPr eaLnBrk="1" hangingPunct="1">
              <a:defRPr sz="1200" b="0">
                <a:latin typeface="Arial" charset="0"/>
              </a:defRPr>
            </a:lvl1pPr>
          </a:lstStyle>
          <a:p>
            <a:pPr>
              <a:defRPr/>
            </a:pPr>
            <a:endParaRPr lang="en-US"/>
          </a:p>
        </p:txBody>
      </p:sp>
      <p:sp>
        <p:nvSpPr>
          <p:cNvPr id="32771" name="Rectangle 3">
            <a:extLst>
              <a:ext uri="{FF2B5EF4-FFF2-40B4-BE49-F238E27FC236}">
                <a16:creationId xmlns:a16="http://schemas.microsoft.com/office/drawing/2014/main" id="{D8A7749A-3479-5F28-D7F1-55741E84B669}"/>
              </a:ext>
            </a:extLst>
          </p:cNvPr>
          <p:cNvSpPr>
            <a:spLocks noGrp="1" noChangeArrowheads="1"/>
          </p:cNvSpPr>
          <p:nvPr>
            <p:ph type="dt" idx="1"/>
          </p:nvPr>
        </p:nvSpPr>
        <p:spPr bwMode="auto">
          <a:xfrm>
            <a:off x="3884613" y="0"/>
            <a:ext cx="2971800" cy="457200"/>
          </a:xfrm>
          <a:prstGeom prst="rect">
            <a:avLst/>
          </a:prstGeom>
          <a:noFill/>
          <a:ln>
            <a:noFill/>
          </a:ln>
          <a:effectLst/>
        </p:spPr>
        <p:txBody>
          <a:bodyPr vert="horz" wrap="square" lIns="91440" tIns="45720" rIns="91440" bIns="45720" numCol="1" anchor="t" anchorCtr="0" compatLnSpc="1">
            <a:prstTxWarp prst="textNoShape">
              <a:avLst/>
            </a:prstTxWarp>
          </a:bodyPr>
          <a:lstStyle>
            <a:lvl1pPr algn="r" eaLnBrk="1" hangingPunct="1">
              <a:defRPr sz="1200" b="0">
                <a:latin typeface="Arial" charset="0"/>
              </a:defRPr>
            </a:lvl1pPr>
          </a:lstStyle>
          <a:p>
            <a:pPr>
              <a:defRPr/>
            </a:pPr>
            <a:endParaRPr lang="en-US"/>
          </a:p>
        </p:txBody>
      </p:sp>
      <p:sp>
        <p:nvSpPr>
          <p:cNvPr id="2052" name="Rectangle 4">
            <a:extLst>
              <a:ext uri="{FF2B5EF4-FFF2-40B4-BE49-F238E27FC236}">
                <a16:creationId xmlns:a16="http://schemas.microsoft.com/office/drawing/2014/main" id="{969023AD-1F8D-1781-1120-A6D2396CB61A}"/>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32773" name="Rectangle 5">
            <a:extLst>
              <a:ext uri="{FF2B5EF4-FFF2-40B4-BE49-F238E27FC236}">
                <a16:creationId xmlns:a16="http://schemas.microsoft.com/office/drawing/2014/main" id="{09CB7919-99E1-DA82-7210-727F3920AC12}"/>
              </a:ext>
            </a:extLst>
          </p:cNvPr>
          <p:cNvSpPr>
            <a:spLocks noGrp="1" noChangeArrowheads="1"/>
          </p:cNvSpPr>
          <p:nvPr>
            <p:ph type="body" sz="quarter" idx="3"/>
          </p:nvPr>
        </p:nvSpPr>
        <p:spPr bwMode="auto">
          <a:xfrm>
            <a:off x="685800" y="4343400"/>
            <a:ext cx="5486400" cy="4114800"/>
          </a:xfrm>
          <a:prstGeom prst="rect">
            <a:avLst/>
          </a:prstGeom>
          <a:noFill/>
          <a:ln>
            <a:noFill/>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32774" name="Rectangle 6">
            <a:extLst>
              <a:ext uri="{FF2B5EF4-FFF2-40B4-BE49-F238E27FC236}">
                <a16:creationId xmlns:a16="http://schemas.microsoft.com/office/drawing/2014/main" id="{0DCACE2B-6856-651B-2E29-FFE28D7DA2A5}"/>
              </a:ext>
            </a:extLst>
          </p:cNvPr>
          <p:cNvSpPr>
            <a:spLocks noGrp="1" noChangeArrowheads="1"/>
          </p:cNvSpPr>
          <p:nvPr>
            <p:ph type="ftr" sz="quarter" idx="4"/>
          </p:nvPr>
        </p:nvSpPr>
        <p:spPr bwMode="auto">
          <a:xfrm>
            <a:off x="0" y="8685213"/>
            <a:ext cx="2971800" cy="457200"/>
          </a:xfrm>
          <a:prstGeom prst="rect">
            <a:avLst/>
          </a:prstGeom>
          <a:noFill/>
          <a:ln>
            <a:noFill/>
          </a:ln>
          <a:effectLst/>
        </p:spPr>
        <p:txBody>
          <a:bodyPr vert="horz" wrap="square" lIns="91440" tIns="45720" rIns="91440" bIns="45720" numCol="1" anchor="b" anchorCtr="0" compatLnSpc="1">
            <a:prstTxWarp prst="textNoShape">
              <a:avLst/>
            </a:prstTxWarp>
          </a:bodyPr>
          <a:lstStyle>
            <a:lvl1pPr eaLnBrk="1" hangingPunct="1">
              <a:defRPr sz="1200" b="0">
                <a:latin typeface="Arial" charset="0"/>
              </a:defRPr>
            </a:lvl1pPr>
          </a:lstStyle>
          <a:p>
            <a:pPr>
              <a:defRPr/>
            </a:pPr>
            <a:endParaRPr lang="en-US"/>
          </a:p>
        </p:txBody>
      </p:sp>
      <p:sp>
        <p:nvSpPr>
          <p:cNvPr id="32775" name="Rectangle 7">
            <a:extLst>
              <a:ext uri="{FF2B5EF4-FFF2-40B4-BE49-F238E27FC236}">
                <a16:creationId xmlns:a16="http://schemas.microsoft.com/office/drawing/2014/main" id="{978A22EE-E31F-708E-E1D7-25AB86A8A6B6}"/>
              </a:ext>
            </a:extLst>
          </p:cNvPr>
          <p:cNvSpPr>
            <a:spLocks noGrp="1" noChangeArrowheads="1"/>
          </p:cNvSpPr>
          <p:nvPr>
            <p:ph type="sldNum" sz="quarter" idx="5"/>
          </p:nvPr>
        </p:nvSpPr>
        <p:spPr bwMode="auto">
          <a:xfrm>
            <a:off x="3884613" y="8685213"/>
            <a:ext cx="2971800" cy="457200"/>
          </a:xfrm>
          <a:prstGeom prst="rect">
            <a:avLst/>
          </a:prstGeom>
          <a:noFill/>
          <a:ln>
            <a:noFill/>
          </a:ln>
          <a:effectLst/>
        </p:spPr>
        <p:txBody>
          <a:bodyPr vert="horz" wrap="square" lIns="91440" tIns="45720" rIns="91440" bIns="45720" numCol="1" anchor="b" anchorCtr="0" compatLnSpc="1">
            <a:prstTxWarp prst="textNoShape">
              <a:avLst/>
            </a:prstTxWarp>
          </a:bodyPr>
          <a:lstStyle>
            <a:lvl1pPr algn="r" eaLnBrk="1" hangingPunct="1">
              <a:defRPr sz="1200" b="0"/>
            </a:lvl1pPr>
          </a:lstStyle>
          <a:p>
            <a:pPr>
              <a:defRPr/>
            </a:pPr>
            <a:fld id="{91A45103-A92C-4ED7-AD34-497379F87078}"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Secretary fees increased – hired 2</a:t>
            </a:r>
            <a:r>
              <a:rPr lang="en-US" baseline="30000" dirty="0"/>
              <a:t>nd</a:t>
            </a:r>
            <a:r>
              <a:rPr lang="en-US" dirty="0"/>
              <a:t> secretary</a:t>
            </a:r>
          </a:p>
          <a:p>
            <a:r>
              <a:rPr lang="en-US" dirty="0"/>
              <a:t>Meal costs higher (food for our meetings)</a:t>
            </a:r>
          </a:p>
          <a:p>
            <a:r>
              <a:rPr lang="en-US" dirty="0"/>
              <a:t>T&amp;L higher</a:t>
            </a:r>
          </a:p>
          <a:p>
            <a:r>
              <a:rPr lang="en-US" dirty="0"/>
              <a:t>Secretariat fees a bit higher</a:t>
            </a:r>
          </a:p>
          <a:p>
            <a:r>
              <a:rPr lang="en-US"/>
              <a:t>Total assets </a:t>
            </a:r>
            <a:r>
              <a:rPr lang="en-US" dirty="0"/>
              <a:t>approx. $521,000 – we have money in a large CD, savings and checking.</a:t>
            </a:r>
          </a:p>
          <a:p>
            <a:endParaRPr lang="en-US" dirty="0"/>
          </a:p>
        </p:txBody>
      </p:sp>
      <p:sp>
        <p:nvSpPr>
          <p:cNvPr id="4" name="Slide Number Placeholder 3"/>
          <p:cNvSpPr>
            <a:spLocks noGrp="1"/>
          </p:cNvSpPr>
          <p:nvPr>
            <p:ph type="sldNum" sz="quarter" idx="5"/>
          </p:nvPr>
        </p:nvSpPr>
        <p:spPr/>
        <p:txBody>
          <a:bodyPr/>
          <a:lstStyle/>
          <a:p>
            <a:pPr>
              <a:defRPr/>
            </a:pPr>
            <a:fld id="{91A45103-A92C-4ED7-AD34-497379F87078}" type="slidenum">
              <a:rPr lang="en-US" altLang="en-US" smtClean="0"/>
              <a:pPr>
                <a:defRPr/>
              </a:pPr>
              <a:t>6</a:t>
            </a:fld>
            <a:endParaRPr lang="en-US" altLang="en-US"/>
          </a:p>
        </p:txBody>
      </p:sp>
    </p:spTree>
    <p:extLst>
      <p:ext uri="{BB962C8B-B14F-4D97-AF65-F5344CB8AC3E}">
        <p14:creationId xmlns:p14="http://schemas.microsoft.com/office/powerpoint/2010/main" val="300325012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a:extLst>
              <a:ext uri="{FF2B5EF4-FFF2-40B4-BE49-F238E27FC236}">
                <a16:creationId xmlns:a16="http://schemas.microsoft.com/office/drawing/2014/main" id="{F80E538E-5B3E-6285-EA9E-5E2C315C6B98}"/>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44552531-993D-32F1-6A1F-0DABC8C03F56}"/>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B50D7B28-13CE-47A7-C780-3CEE504A3F7D}"/>
              </a:ext>
            </a:extLst>
          </p:cNvPr>
          <p:cNvSpPr>
            <a:spLocks noGrp="1" noChangeArrowheads="1"/>
          </p:cNvSpPr>
          <p:nvPr>
            <p:ph type="sldNum" sz="quarter" idx="12"/>
          </p:nvPr>
        </p:nvSpPr>
        <p:spPr>
          <a:ln/>
        </p:spPr>
        <p:txBody>
          <a:bodyPr/>
          <a:lstStyle>
            <a:lvl1pPr>
              <a:defRPr/>
            </a:lvl1pPr>
          </a:lstStyle>
          <a:p>
            <a:pPr>
              <a:defRPr/>
            </a:pPr>
            <a:fld id="{ECD4817D-7366-4744-BF2E-8B3EECB2BD44}" type="slidenum">
              <a:rPr lang="en-US" altLang="en-US"/>
              <a:pPr>
                <a:defRPr/>
              </a:pPr>
              <a:t>‹#›</a:t>
            </a:fld>
            <a:endParaRPr lang="en-US" altLang="en-US"/>
          </a:p>
        </p:txBody>
      </p:sp>
    </p:spTree>
    <p:extLst>
      <p:ext uri="{BB962C8B-B14F-4D97-AF65-F5344CB8AC3E}">
        <p14:creationId xmlns:p14="http://schemas.microsoft.com/office/powerpoint/2010/main" val="2244672887"/>
      </p:ext>
    </p:extLst>
  </p:cSld>
  <p:clrMapOvr>
    <a:masterClrMapping/>
  </p:clrMapOvr>
  <p:transition>
    <p:dissolv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64F33048-71A2-1ACA-1533-B5C86F68EC1B}"/>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C2307EF8-2F7B-1A5E-DA32-E78178B2C405}"/>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728D54C8-889B-F3C5-BE10-286AF4EF96B4}"/>
              </a:ext>
            </a:extLst>
          </p:cNvPr>
          <p:cNvSpPr>
            <a:spLocks noGrp="1" noChangeArrowheads="1"/>
          </p:cNvSpPr>
          <p:nvPr>
            <p:ph type="sldNum" sz="quarter" idx="12"/>
          </p:nvPr>
        </p:nvSpPr>
        <p:spPr>
          <a:ln/>
        </p:spPr>
        <p:txBody>
          <a:bodyPr/>
          <a:lstStyle>
            <a:lvl1pPr>
              <a:defRPr/>
            </a:lvl1pPr>
          </a:lstStyle>
          <a:p>
            <a:pPr>
              <a:defRPr/>
            </a:pPr>
            <a:fld id="{B4409794-D87F-451B-9042-48A1F839772F}" type="slidenum">
              <a:rPr lang="en-US" altLang="en-US"/>
              <a:pPr>
                <a:defRPr/>
              </a:pPr>
              <a:t>‹#›</a:t>
            </a:fld>
            <a:endParaRPr lang="en-US" altLang="en-US"/>
          </a:p>
        </p:txBody>
      </p:sp>
    </p:spTree>
    <p:extLst>
      <p:ext uri="{BB962C8B-B14F-4D97-AF65-F5344CB8AC3E}">
        <p14:creationId xmlns:p14="http://schemas.microsoft.com/office/powerpoint/2010/main" val="1190435012"/>
      </p:ext>
    </p:extLst>
  </p:cSld>
  <p:clrMapOvr>
    <a:masterClrMapping/>
  </p:clrMapOvr>
  <p:transition>
    <p:dissolv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a:extLst>
              <a:ext uri="{FF2B5EF4-FFF2-40B4-BE49-F238E27FC236}">
                <a16:creationId xmlns:a16="http://schemas.microsoft.com/office/drawing/2014/main" id="{8211284A-7734-B34A-4B2D-7DD6122F1E7B}"/>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B6A5B638-D8BE-1895-BA1B-15664BD27647}"/>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4624D35C-DA23-658E-1B2B-10F6D56E0A68}"/>
              </a:ext>
            </a:extLst>
          </p:cNvPr>
          <p:cNvSpPr>
            <a:spLocks noGrp="1" noChangeArrowheads="1"/>
          </p:cNvSpPr>
          <p:nvPr>
            <p:ph type="sldNum" sz="quarter" idx="12"/>
          </p:nvPr>
        </p:nvSpPr>
        <p:spPr>
          <a:ln/>
        </p:spPr>
        <p:txBody>
          <a:bodyPr/>
          <a:lstStyle>
            <a:lvl1pPr>
              <a:defRPr/>
            </a:lvl1pPr>
          </a:lstStyle>
          <a:p>
            <a:pPr>
              <a:defRPr/>
            </a:pPr>
            <a:fld id="{202F5FA2-4657-4087-9135-6711466E6BC1}" type="slidenum">
              <a:rPr lang="en-US" altLang="en-US"/>
              <a:pPr>
                <a:defRPr/>
              </a:pPr>
              <a:t>‹#›</a:t>
            </a:fld>
            <a:endParaRPr lang="en-US" altLang="en-US"/>
          </a:p>
        </p:txBody>
      </p:sp>
    </p:spTree>
    <p:extLst>
      <p:ext uri="{BB962C8B-B14F-4D97-AF65-F5344CB8AC3E}">
        <p14:creationId xmlns:p14="http://schemas.microsoft.com/office/powerpoint/2010/main" val="2998336831"/>
      </p:ext>
    </p:extLst>
  </p:cSld>
  <p:clrMapOvr>
    <a:masterClrMapping/>
  </p:clrMapOvr>
  <p:transition>
    <p:dissolv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7A4E29A5-63FB-4694-C340-C49CBFB11D45}"/>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175743A9-0C55-DFF3-94E6-5E3055866765}"/>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76B6D962-015F-635B-A3AE-DEC9765FC060}"/>
              </a:ext>
            </a:extLst>
          </p:cNvPr>
          <p:cNvSpPr>
            <a:spLocks noGrp="1" noChangeArrowheads="1"/>
          </p:cNvSpPr>
          <p:nvPr>
            <p:ph type="sldNum" sz="quarter" idx="12"/>
          </p:nvPr>
        </p:nvSpPr>
        <p:spPr>
          <a:ln/>
        </p:spPr>
        <p:txBody>
          <a:bodyPr/>
          <a:lstStyle>
            <a:lvl1pPr>
              <a:defRPr/>
            </a:lvl1pPr>
          </a:lstStyle>
          <a:p>
            <a:pPr>
              <a:defRPr/>
            </a:pPr>
            <a:fld id="{4B023F05-C12D-40FE-9869-193FBE421E8A}" type="slidenum">
              <a:rPr lang="en-US" altLang="en-US"/>
              <a:pPr>
                <a:defRPr/>
              </a:pPr>
              <a:t>‹#›</a:t>
            </a:fld>
            <a:endParaRPr lang="en-US" altLang="en-US"/>
          </a:p>
        </p:txBody>
      </p:sp>
    </p:spTree>
    <p:extLst>
      <p:ext uri="{BB962C8B-B14F-4D97-AF65-F5344CB8AC3E}">
        <p14:creationId xmlns:p14="http://schemas.microsoft.com/office/powerpoint/2010/main" val="3798030270"/>
      </p:ext>
    </p:extLst>
  </p:cSld>
  <p:clrMapOvr>
    <a:masterClrMapping/>
  </p:clrMapOvr>
  <p:transition>
    <p:dissolv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3E672F54-B173-753C-CC02-9BB041E2A16B}"/>
              </a:ext>
            </a:extLst>
          </p:cNvPr>
          <p:cNvSpPr>
            <a:spLocks noGrp="1" noChangeArrowheads="1"/>
          </p:cNvSpPr>
          <p:nvPr>
            <p:ph type="dt" sz="half" idx="10"/>
          </p:nvPr>
        </p:nvSpPr>
        <p:spPr>
          <a:ln/>
        </p:spPr>
        <p:txBody>
          <a:bodyPr/>
          <a:lstStyle>
            <a:lvl1pPr>
              <a:defRPr/>
            </a:lvl1pPr>
          </a:lstStyle>
          <a:p>
            <a:pPr>
              <a:defRPr/>
            </a:pPr>
            <a:endParaRPr lang="en-US"/>
          </a:p>
        </p:txBody>
      </p:sp>
      <p:sp>
        <p:nvSpPr>
          <p:cNvPr id="8" name="Rectangle 5">
            <a:extLst>
              <a:ext uri="{FF2B5EF4-FFF2-40B4-BE49-F238E27FC236}">
                <a16:creationId xmlns:a16="http://schemas.microsoft.com/office/drawing/2014/main" id="{A3F81608-CC92-EBA4-CD4D-EEFEC37D73C2}"/>
              </a:ext>
            </a:extLst>
          </p:cNvPr>
          <p:cNvSpPr>
            <a:spLocks noGrp="1" noChangeArrowheads="1"/>
          </p:cNvSpPr>
          <p:nvPr>
            <p:ph type="ftr" sz="quarter" idx="11"/>
          </p:nvPr>
        </p:nvSpPr>
        <p:spPr>
          <a:ln/>
        </p:spPr>
        <p:txBody>
          <a:bodyPr/>
          <a:lstStyle>
            <a:lvl1pPr>
              <a:defRPr/>
            </a:lvl1pPr>
          </a:lstStyle>
          <a:p>
            <a:pPr>
              <a:defRPr/>
            </a:pPr>
            <a:endParaRPr lang="en-US"/>
          </a:p>
        </p:txBody>
      </p:sp>
      <p:sp>
        <p:nvSpPr>
          <p:cNvPr id="9" name="Rectangle 6">
            <a:extLst>
              <a:ext uri="{FF2B5EF4-FFF2-40B4-BE49-F238E27FC236}">
                <a16:creationId xmlns:a16="http://schemas.microsoft.com/office/drawing/2014/main" id="{17AECE38-1084-04D0-F941-135DF39A4C0E}"/>
              </a:ext>
            </a:extLst>
          </p:cNvPr>
          <p:cNvSpPr>
            <a:spLocks noGrp="1" noChangeArrowheads="1"/>
          </p:cNvSpPr>
          <p:nvPr>
            <p:ph type="sldNum" sz="quarter" idx="12"/>
          </p:nvPr>
        </p:nvSpPr>
        <p:spPr>
          <a:ln/>
        </p:spPr>
        <p:txBody>
          <a:bodyPr/>
          <a:lstStyle>
            <a:lvl1pPr>
              <a:defRPr/>
            </a:lvl1pPr>
          </a:lstStyle>
          <a:p>
            <a:pPr>
              <a:defRPr/>
            </a:pPr>
            <a:fld id="{6A42451F-8A07-4267-91EF-86AE93B78C9F}" type="slidenum">
              <a:rPr lang="en-US" altLang="en-US"/>
              <a:pPr>
                <a:defRPr/>
              </a:pPr>
              <a:t>‹#›</a:t>
            </a:fld>
            <a:endParaRPr lang="en-US" altLang="en-US"/>
          </a:p>
        </p:txBody>
      </p:sp>
    </p:spTree>
    <p:extLst>
      <p:ext uri="{BB962C8B-B14F-4D97-AF65-F5344CB8AC3E}">
        <p14:creationId xmlns:p14="http://schemas.microsoft.com/office/powerpoint/2010/main" val="3324545418"/>
      </p:ext>
    </p:extLst>
  </p:cSld>
  <p:clrMapOvr>
    <a:masterClrMapping/>
  </p:clrMapOvr>
  <p:transition>
    <p:dissolv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id="{3092C212-5791-A486-8045-427058A5D511}"/>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5">
            <a:extLst>
              <a:ext uri="{FF2B5EF4-FFF2-40B4-BE49-F238E27FC236}">
                <a16:creationId xmlns:a16="http://schemas.microsoft.com/office/drawing/2014/main" id="{0803AF17-5F27-4A02-2C8E-47451F3FBEA6}"/>
              </a:ext>
            </a:extLst>
          </p:cNvPr>
          <p:cNvSpPr>
            <a:spLocks noGrp="1" noChangeArrowheads="1"/>
          </p:cNvSpPr>
          <p:nvPr>
            <p:ph type="ftr" sz="quarter" idx="11"/>
          </p:nvPr>
        </p:nvSpPr>
        <p:spPr>
          <a:ln/>
        </p:spPr>
        <p:txBody>
          <a:bodyPr/>
          <a:lstStyle>
            <a:lvl1pPr>
              <a:defRPr/>
            </a:lvl1pPr>
          </a:lstStyle>
          <a:p>
            <a:pPr>
              <a:defRPr/>
            </a:pPr>
            <a:endParaRPr lang="en-US"/>
          </a:p>
        </p:txBody>
      </p:sp>
      <p:sp>
        <p:nvSpPr>
          <p:cNvPr id="5" name="Rectangle 6">
            <a:extLst>
              <a:ext uri="{FF2B5EF4-FFF2-40B4-BE49-F238E27FC236}">
                <a16:creationId xmlns:a16="http://schemas.microsoft.com/office/drawing/2014/main" id="{932B8FA5-7149-2D01-0331-E0E342B0E05A}"/>
              </a:ext>
            </a:extLst>
          </p:cNvPr>
          <p:cNvSpPr>
            <a:spLocks noGrp="1" noChangeArrowheads="1"/>
          </p:cNvSpPr>
          <p:nvPr>
            <p:ph type="sldNum" sz="quarter" idx="12"/>
          </p:nvPr>
        </p:nvSpPr>
        <p:spPr>
          <a:ln/>
        </p:spPr>
        <p:txBody>
          <a:bodyPr/>
          <a:lstStyle>
            <a:lvl1pPr>
              <a:defRPr/>
            </a:lvl1pPr>
          </a:lstStyle>
          <a:p>
            <a:pPr>
              <a:defRPr/>
            </a:pPr>
            <a:fld id="{E4A47A02-C559-4529-B5D8-CC7F72EBD2E7}" type="slidenum">
              <a:rPr lang="en-US" altLang="en-US"/>
              <a:pPr>
                <a:defRPr/>
              </a:pPr>
              <a:t>‹#›</a:t>
            </a:fld>
            <a:endParaRPr lang="en-US" altLang="en-US"/>
          </a:p>
        </p:txBody>
      </p:sp>
    </p:spTree>
    <p:extLst>
      <p:ext uri="{BB962C8B-B14F-4D97-AF65-F5344CB8AC3E}">
        <p14:creationId xmlns:p14="http://schemas.microsoft.com/office/powerpoint/2010/main" val="2177974162"/>
      </p:ext>
    </p:extLst>
  </p:cSld>
  <p:clrMapOvr>
    <a:masterClrMapping/>
  </p:clrMapOvr>
  <p:transition>
    <p:dissolv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67FC2E72-C2C6-CB35-9EEB-2ED4329AAC6E}"/>
              </a:ext>
            </a:extLst>
          </p:cNvPr>
          <p:cNvSpPr>
            <a:spLocks noGrp="1" noChangeArrowheads="1"/>
          </p:cNvSpPr>
          <p:nvPr>
            <p:ph type="dt" sz="half" idx="10"/>
          </p:nvPr>
        </p:nvSpPr>
        <p:spPr>
          <a:ln/>
        </p:spPr>
        <p:txBody>
          <a:bodyPr/>
          <a:lstStyle>
            <a:lvl1pPr>
              <a:defRPr/>
            </a:lvl1pPr>
          </a:lstStyle>
          <a:p>
            <a:pPr>
              <a:defRPr/>
            </a:pPr>
            <a:endParaRPr lang="en-US"/>
          </a:p>
        </p:txBody>
      </p:sp>
      <p:sp>
        <p:nvSpPr>
          <p:cNvPr id="3" name="Rectangle 5">
            <a:extLst>
              <a:ext uri="{FF2B5EF4-FFF2-40B4-BE49-F238E27FC236}">
                <a16:creationId xmlns:a16="http://schemas.microsoft.com/office/drawing/2014/main" id="{3AB8296E-5580-EFE7-B035-371C29CE8B90}"/>
              </a:ext>
            </a:extLst>
          </p:cNvPr>
          <p:cNvSpPr>
            <a:spLocks noGrp="1" noChangeArrowheads="1"/>
          </p:cNvSpPr>
          <p:nvPr>
            <p:ph type="ftr" sz="quarter" idx="11"/>
          </p:nvPr>
        </p:nvSpPr>
        <p:spPr>
          <a:ln/>
        </p:spPr>
        <p:txBody>
          <a:bodyPr/>
          <a:lstStyle>
            <a:lvl1pPr>
              <a:defRPr/>
            </a:lvl1pPr>
          </a:lstStyle>
          <a:p>
            <a:pPr>
              <a:defRPr/>
            </a:pPr>
            <a:endParaRPr lang="en-US"/>
          </a:p>
        </p:txBody>
      </p:sp>
      <p:sp>
        <p:nvSpPr>
          <p:cNvPr id="4" name="Rectangle 6">
            <a:extLst>
              <a:ext uri="{FF2B5EF4-FFF2-40B4-BE49-F238E27FC236}">
                <a16:creationId xmlns:a16="http://schemas.microsoft.com/office/drawing/2014/main" id="{F3825420-17E9-D9D6-63A8-6523C4740ADD}"/>
              </a:ext>
            </a:extLst>
          </p:cNvPr>
          <p:cNvSpPr>
            <a:spLocks noGrp="1" noChangeArrowheads="1"/>
          </p:cNvSpPr>
          <p:nvPr>
            <p:ph type="sldNum" sz="quarter" idx="12"/>
          </p:nvPr>
        </p:nvSpPr>
        <p:spPr>
          <a:ln/>
        </p:spPr>
        <p:txBody>
          <a:bodyPr/>
          <a:lstStyle>
            <a:lvl1pPr>
              <a:defRPr/>
            </a:lvl1pPr>
          </a:lstStyle>
          <a:p>
            <a:pPr>
              <a:defRPr/>
            </a:pPr>
            <a:fld id="{6A8406B0-6FDD-4688-8A3F-B0366EDC985F}" type="slidenum">
              <a:rPr lang="en-US" altLang="en-US"/>
              <a:pPr>
                <a:defRPr/>
              </a:pPr>
              <a:t>‹#›</a:t>
            </a:fld>
            <a:endParaRPr lang="en-US" altLang="en-US"/>
          </a:p>
        </p:txBody>
      </p:sp>
    </p:spTree>
    <p:extLst>
      <p:ext uri="{BB962C8B-B14F-4D97-AF65-F5344CB8AC3E}">
        <p14:creationId xmlns:p14="http://schemas.microsoft.com/office/powerpoint/2010/main" val="1839309665"/>
      </p:ext>
    </p:extLst>
  </p:cSld>
  <p:clrMapOvr>
    <a:masterClrMapping/>
  </p:clrMapOvr>
  <p:transition>
    <p:dissolv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50AEF5ED-65D4-DE24-2FCD-BC859FDCE244}"/>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E0D4B12E-445A-021A-4A03-7FE3C22BE359}"/>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747E066F-B8DA-B1AA-540A-A01D38137DFE}"/>
              </a:ext>
            </a:extLst>
          </p:cNvPr>
          <p:cNvSpPr>
            <a:spLocks noGrp="1" noChangeArrowheads="1"/>
          </p:cNvSpPr>
          <p:nvPr>
            <p:ph type="sldNum" sz="quarter" idx="12"/>
          </p:nvPr>
        </p:nvSpPr>
        <p:spPr>
          <a:ln/>
        </p:spPr>
        <p:txBody>
          <a:bodyPr/>
          <a:lstStyle>
            <a:lvl1pPr>
              <a:defRPr/>
            </a:lvl1pPr>
          </a:lstStyle>
          <a:p>
            <a:pPr>
              <a:defRPr/>
            </a:pPr>
            <a:fld id="{791B9894-1AC6-4DAE-90DD-32F100CE92C0}" type="slidenum">
              <a:rPr lang="en-US" altLang="en-US"/>
              <a:pPr>
                <a:defRPr/>
              </a:pPr>
              <a:t>‹#›</a:t>
            </a:fld>
            <a:endParaRPr lang="en-US" altLang="en-US"/>
          </a:p>
        </p:txBody>
      </p:sp>
    </p:spTree>
    <p:extLst>
      <p:ext uri="{BB962C8B-B14F-4D97-AF65-F5344CB8AC3E}">
        <p14:creationId xmlns:p14="http://schemas.microsoft.com/office/powerpoint/2010/main" val="2285001590"/>
      </p:ext>
    </p:extLst>
  </p:cSld>
  <p:clrMapOvr>
    <a:masterClrMapping/>
  </p:clrMapOvr>
  <p:transition>
    <p:dissolv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755B0BCE-F50A-709C-5793-EA5AF2097EF8}"/>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7E4C73C4-499D-23A5-2D97-954FCE5378B1}"/>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90936DFE-D812-AB36-0797-8C59A43A396A}"/>
              </a:ext>
            </a:extLst>
          </p:cNvPr>
          <p:cNvSpPr>
            <a:spLocks noGrp="1" noChangeArrowheads="1"/>
          </p:cNvSpPr>
          <p:nvPr>
            <p:ph type="sldNum" sz="quarter" idx="12"/>
          </p:nvPr>
        </p:nvSpPr>
        <p:spPr>
          <a:ln/>
        </p:spPr>
        <p:txBody>
          <a:bodyPr/>
          <a:lstStyle>
            <a:lvl1pPr>
              <a:defRPr/>
            </a:lvl1pPr>
          </a:lstStyle>
          <a:p>
            <a:pPr>
              <a:defRPr/>
            </a:pPr>
            <a:fld id="{C717DF0C-BF40-471B-9BF3-9FE546E3ADE6}" type="slidenum">
              <a:rPr lang="en-US" altLang="en-US"/>
              <a:pPr>
                <a:defRPr/>
              </a:pPr>
              <a:t>‹#›</a:t>
            </a:fld>
            <a:endParaRPr lang="en-US" altLang="en-US"/>
          </a:p>
        </p:txBody>
      </p:sp>
    </p:spTree>
    <p:extLst>
      <p:ext uri="{BB962C8B-B14F-4D97-AF65-F5344CB8AC3E}">
        <p14:creationId xmlns:p14="http://schemas.microsoft.com/office/powerpoint/2010/main" val="878085886"/>
      </p:ext>
    </p:extLst>
  </p:cSld>
  <p:clrMapOvr>
    <a:masterClrMapping/>
  </p:clrMapOvr>
  <p:transition>
    <p:dissolv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A0E4C3F6-DF0F-EBDF-D991-65F474526D32}"/>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D606B77F-01FA-6FA0-E169-59242243D254}"/>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8287D9FC-7029-CA6A-9B28-2F26D8CA274C}"/>
              </a:ext>
            </a:extLst>
          </p:cNvPr>
          <p:cNvSpPr>
            <a:spLocks noGrp="1" noChangeArrowheads="1"/>
          </p:cNvSpPr>
          <p:nvPr>
            <p:ph type="sldNum" sz="quarter" idx="12"/>
          </p:nvPr>
        </p:nvSpPr>
        <p:spPr>
          <a:ln/>
        </p:spPr>
        <p:txBody>
          <a:bodyPr/>
          <a:lstStyle>
            <a:lvl1pPr>
              <a:defRPr/>
            </a:lvl1pPr>
          </a:lstStyle>
          <a:p>
            <a:pPr>
              <a:defRPr/>
            </a:pPr>
            <a:fld id="{7A21D24D-7A4D-4ACC-A1F6-B6635F10A03F}" type="slidenum">
              <a:rPr lang="en-US" altLang="en-US"/>
              <a:pPr>
                <a:defRPr/>
              </a:pPr>
              <a:t>‹#›</a:t>
            </a:fld>
            <a:endParaRPr lang="en-US" altLang="en-US"/>
          </a:p>
        </p:txBody>
      </p:sp>
    </p:spTree>
    <p:extLst>
      <p:ext uri="{BB962C8B-B14F-4D97-AF65-F5344CB8AC3E}">
        <p14:creationId xmlns:p14="http://schemas.microsoft.com/office/powerpoint/2010/main" val="2694824790"/>
      </p:ext>
    </p:extLst>
  </p:cSld>
  <p:clrMapOvr>
    <a:masterClrMapping/>
  </p:clrMapOvr>
  <p:transition>
    <p:dissolv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B37E000A-C48F-23C3-E6AB-388E3C79A961}"/>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9A25C0C4-0555-2417-F842-A5455A0977E6}"/>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00FE53ED-1FB3-6364-8DBD-AACF19C3B9AD}"/>
              </a:ext>
            </a:extLst>
          </p:cNvPr>
          <p:cNvSpPr>
            <a:spLocks noGrp="1" noChangeArrowheads="1"/>
          </p:cNvSpPr>
          <p:nvPr>
            <p:ph type="sldNum" sz="quarter" idx="12"/>
          </p:nvPr>
        </p:nvSpPr>
        <p:spPr>
          <a:ln/>
        </p:spPr>
        <p:txBody>
          <a:bodyPr/>
          <a:lstStyle>
            <a:lvl1pPr>
              <a:defRPr/>
            </a:lvl1pPr>
          </a:lstStyle>
          <a:p>
            <a:pPr>
              <a:defRPr/>
            </a:pPr>
            <a:fld id="{77ADC513-A0C2-4EAE-B0E8-881FE1252303}" type="slidenum">
              <a:rPr lang="en-US" altLang="en-US"/>
              <a:pPr>
                <a:defRPr/>
              </a:pPr>
              <a:t>‹#›</a:t>
            </a:fld>
            <a:endParaRPr lang="en-US" altLang="en-US"/>
          </a:p>
        </p:txBody>
      </p:sp>
    </p:spTree>
    <p:extLst>
      <p:ext uri="{BB962C8B-B14F-4D97-AF65-F5344CB8AC3E}">
        <p14:creationId xmlns:p14="http://schemas.microsoft.com/office/powerpoint/2010/main" val="2424054998"/>
      </p:ext>
    </p:extLst>
  </p:cSld>
  <p:clrMapOvr>
    <a:masterClrMapping/>
  </p:clrMapOvr>
  <p:transition>
    <p:dissolv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8B2F6086-C33E-0995-7503-F438252A97E9}"/>
              </a:ext>
            </a:extLst>
          </p:cNvPr>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a:extLst>
              <a:ext uri="{FF2B5EF4-FFF2-40B4-BE49-F238E27FC236}">
                <a16:creationId xmlns:a16="http://schemas.microsoft.com/office/drawing/2014/main" id="{FB044F6E-DB2B-3BFE-10F9-270CEB410D10}"/>
              </a:ext>
            </a:extLst>
          </p:cNvPr>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0EFE172B-5E52-DCDC-EBD9-072DEC7D9AEC}"/>
              </a:ext>
            </a:extLst>
          </p:cNvPr>
          <p:cNvSpPr>
            <a:spLocks noGrp="1" noChangeArrowheads="1"/>
          </p:cNvSpPr>
          <p:nvPr>
            <p:ph type="dt" sz="half" idx="2"/>
          </p:nvPr>
        </p:nvSpPr>
        <p:spPr bwMode="auto">
          <a:xfrm>
            <a:off x="457200" y="6245225"/>
            <a:ext cx="21336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eaLnBrk="1" hangingPunct="1">
              <a:defRPr sz="1400" b="0">
                <a:latin typeface="Arial" charset="0"/>
              </a:defRPr>
            </a:lvl1pPr>
          </a:lstStyle>
          <a:p>
            <a:pPr>
              <a:defRPr/>
            </a:pPr>
            <a:endParaRPr lang="en-US"/>
          </a:p>
        </p:txBody>
      </p:sp>
      <p:sp>
        <p:nvSpPr>
          <p:cNvPr id="1029" name="Rectangle 5">
            <a:extLst>
              <a:ext uri="{FF2B5EF4-FFF2-40B4-BE49-F238E27FC236}">
                <a16:creationId xmlns:a16="http://schemas.microsoft.com/office/drawing/2014/main" id="{B0B87C76-FAF1-0F32-42EA-CD8B65E12E0D}"/>
              </a:ext>
            </a:extLst>
          </p:cNvPr>
          <p:cNvSpPr>
            <a:spLocks noGrp="1" noChangeArrowheads="1"/>
          </p:cNvSpPr>
          <p:nvPr>
            <p:ph type="ftr" sz="quarter" idx="3"/>
          </p:nvPr>
        </p:nvSpPr>
        <p:spPr bwMode="auto">
          <a:xfrm>
            <a:off x="3124200" y="6245225"/>
            <a:ext cx="28956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algn="ctr" eaLnBrk="1" hangingPunct="1">
              <a:defRPr sz="1400" b="0">
                <a:latin typeface="Arial" charset="0"/>
              </a:defRPr>
            </a:lvl1pPr>
          </a:lstStyle>
          <a:p>
            <a:pPr>
              <a:defRPr/>
            </a:pPr>
            <a:endParaRPr lang="en-US"/>
          </a:p>
        </p:txBody>
      </p:sp>
      <p:sp>
        <p:nvSpPr>
          <p:cNvPr id="1030" name="Rectangle 6">
            <a:extLst>
              <a:ext uri="{FF2B5EF4-FFF2-40B4-BE49-F238E27FC236}">
                <a16:creationId xmlns:a16="http://schemas.microsoft.com/office/drawing/2014/main" id="{4D9F1D48-EC20-E6BA-1258-A1019E0038BE}"/>
              </a:ext>
            </a:extLst>
          </p:cNvPr>
          <p:cNvSpPr>
            <a:spLocks noGrp="1" noChangeArrowheads="1"/>
          </p:cNvSpPr>
          <p:nvPr>
            <p:ph type="sldNum" sz="quarter" idx="4"/>
          </p:nvPr>
        </p:nvSpPr>
        <p:spPr bwMode="auto">
          <a:xfrm>
            <a:off x="6553200" y="6245225"/>
            <a:ext cx="21336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algn="r" eaLnBrk="1" hangingPunct="1">
              <a:defRPr sz="1400" b="0"/>
            </a:lvl1pPr>
          </a:lstStyle>
          <a:p>
            <a:pPr>
              <a:defRPr/>
            </a:pPr>
            <a:fld id="{D122C88D-1BB5-45F5-8C6C-FDCB3E6C2E0B}"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dissolve/>
  </p:transition>
  <p:hf hdr="0" ft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Slide Number Placeholder 4">
            <a:extLst>
              <a:ext uri="{FF2B5EF4-FFF2-40B4-BE49-F238E27FC236}">
                <a16:creationId xmlns:a16="http://schemas.microsoft.com/office/drawing/2014/main" id="{A278D1FB-9726-8D37-1898-3CF1B41C8FE8}"/>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BBDFD23D-7D18-4A1B-9150-93EC37040904}" type="slidenum">
              <a:rPr lang="en-US" altLang="en-US" sz="1400" smtClean="0"/>
              <a:pPr>
                <a:spcBef>
                  <a:spcPct val="0"/>
                </a:spcBef>
                <a:buFontTx/>
                <a:buNone/>
              </a:pPr>
              <a:t>1</a:t>
            </a:fld>
            <a:endParaRPr lang="en-US" altLang="en-US" sz="1400"/>
          </a:p>
        </p:txBody>
      </p:sp>
      <p:sp>
        <p:nvSpPr>
          <p:cNvPr id="4099" name="Rectangle 2">
            <a:extLst>
              <a:ext uri="{FF2B5EF4-FFF2-40B4-BE49-F238E27FC236}">
                <a16:creationId xmlns:a16="http://schemas.microsoft.com/office/drawing/2014/main" id="{34C7CF1C-534D-4198-E073-F9E1AA922DCD}"/>
              </a:ext>
            </a:extLst>
          </p:cNvPr>
          <p:cNvSpPr>
            <a:spLocks noGrp="1" noChangeArrowheads="1"/>
          </p:cNvSpPr>
          <p:nvPr>
            <p:ph type="title"/>
          </p:nvPr>
        </p:nvSpPr>
        <p:spPr>
          <a:xfrm>
            <a:off x="1905000" y="76200"/>
            <a:ext cx="7239000" cy="1143000"/>
          </a:xfrm>
        </p:spPr>
        <p:txBody>
          <a:bodyPr/>
          <a:lstStyle/>
          <a:p>
            <a:pPr eaLnBrk="1" hangingPunct="1"/>
            <a:r>
              <a:rPr lang="en-US" altLang="en-US" sz="3200" b="1"/>
              <a:t>American National Standards Committee C63</a:t>
            </a:r>
            <a:r>
              <a:rPr lang="en-US" altLang="en-US" sz="3200" b="1" baseline="30000"/>
              <a:t>®</a:t>
            </a:r>
            <a:r>
              <a:rPr lang="en-US" altLang="en-US" sz="3200" b="1"/>
              <a:t> - EMC</a:t>
            </a:r>
            <a:r>
              <a:rPr lang="en-US" altLang="en-US" sz="3200"/>
              <a:t> </a:t>
            </a:r>
          </a:p>
        </p:txBody>
      </p:sp>
      <p:pic>
        <p:nvPicPr>
          <p:cNvPr id="4100" name="Picture 4">
            <a:extLst>
              <a:ext uri="{FF2B5EF4-FFF2-40B4-BE49-F238E27FC236}">
                <a16:creationId xmlns:a16="http://schemas.microsoft.com/office/drawing/2014/main" id="{9775EC14-C307-049F-DD23-F526DA42B89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r="5263"/>
          <a:stretch>
            <a:fillRect/>
          </a:stretch>
        </p:blipFill>
        <p:spPr bwMode="auto">
          <a:xfrm>
            <a:off x="381000" y="152400"/>
            <a:ext cx="1447800" cy="7635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101" name="Text Box 6">
            <a:extLst>
              <a:ext uri="{FF2B5EF4-FFF2-40B4-BE49-F238E27FC236}">
                <a16:creationId xmlns:a16="http://schemas.microsoft.com/office/drawing/2014/main" id="{F28C39D6-83BE-94AB-025B-E7BA9E5F733B}"/>
              </a:ext>
            </a:extLst>
          </p:cNvPr>
          <p:cNvSpPr txBox="1">
            <a:spLocks noChangeArrowheads="1"/>
          </p:cNvSpPr>
          <p:nvPr/>
        </p:nvSpPr>
        <p:spPr bwMode="auto">
          <a:xfrm>
            <a:off x="0" y="2362200"/>
            <a:ext cx="9144000"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en-US" sz="4000"/>
              <a:t>Chairman’s Report</a:t>
            </a:r>
          </a:p>
        </p:txBody>
      </p:sp>
      <p:sp>
        <p:nvSpPr>
          <p:cNvPr id="4102" name="Text Box 7">
            <a:extLst>
              <a:ext uri="{FF2B5EF4-FFF2-40B4-BE49-F238E27FC236}">
                <a16:creationId xmlns:a16="http://schemas.microsoft.com/office/drawing/2014/main" id="{77FF2B0F-A3C2-33B8-49C0-210DFAA0BCC7}"/>
              </a:ext>
            </a:extLst>
          </p:cNvPr>
          <p:cNvSpPr txBox="1">
            <a:spLocks noChangeArrowheads="1"/>
          </p:cNvSpPr>
          <p:nvPr/>
        </p:nvSpPr>
        <p:spPr bwMode="auto">
          <a:xfrm>
            <a:off x="0" y="4097338"/>
            <a:ext cx="9144000" cy="1724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en-US" sz="2800" dirty="0"/>
              <a:t>Bob DeLisi</a:t>
            </a:r>
          </a:p>
          <a:p>
            <a:pPr algn="ctr" eaLnBrk="1" hangingPunct="1">
              <a:spcBef>
                <a:spcPct val="50000"/>
              </a:spcBef>
              <a:buFontTx/>
              <a:buNone/>
            </a:pPr>
            <a:r>
              <a:rPr lang="en-US" altLang="en-US" sz="2800" dirty="0"/>
              <a:t>Chair – C63 Committee</a:t>
            </a:r>
            <a:endParaRPr lang="en-US" altLang="en-US" sz="2400" b="0" dirty="0"/>
          </a:p>
          <a:p>
            <a:pPr algn="ctr" eaLnBrk="1" hangingPunct="1">
              <a:spcBef>
                <a:spcPct val="50000"/>
              </a:spcBef>
              <a:buFontTx/>
              <a:buNone/>
            </a:pPr>
            <a:r>
              <a:rPr lang="en-US" altLang="en-US" sz="2400" b="0" dirty="0"/>
              <a:t>October 22, 2026</a:t>
            </a:r>
          </a:p>
        </p:txBody>
      </p:sp>
      <p:sp>
        <p:nvSpPr>
          <p:cNvPr id="4103" name="Line 8">
            <a:extLst>
              <a:ext uri="{FF2B5EF4-FFF2-40B4-BE49-F238E27FC236}">
                <a16:creationId xmlns:a16="http://schemas.microsoft.com/office/drawing/2014/main" id="{7C0330FB-2942-35F3-3889-3641B6823CF9}"/>
              </a:ext>
            </a:extLst>
          </p:cNvPr>
          <p:cNvSpPr>
            <a:spLocks noChangeShapeType="1"/>
          </p:cNvSpPr>
          <p:nvPr/>
        </p:nvSpPr>
        <p:spPr bwMode="auto">
          <a:xfrm>
            <a:off x="381000" y="1219200"/>
            <a:ext cx="8382000" cy="0"/>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Tree>
  </p:cSld>
  <p:clrMapOvr>
    <a:masterClrMapping/>
  </p:clrMapOvr>
  <p:transition>
    <p:dissolv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Number Placeholder 4">
            <a:extLst>
              <a:ext uri="{FF2B5EF4-FFF2-40B4-BE49-F238E27FC236}">
                <a16:creationId xmlns:a16="http://schemas.microsoft.com/office/drawing/2014/main" id="{64840D11-E3F5-9B64-96C4-6D319BC6C84F}"/>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E518E909-A881-4403-BEBF-E22CAAD79A6F}" type="slidenum">
              <a:rPr lang="en-US" altLang="en-US" sz="1400" smtClean="0"/>
              <a:pPr>
                <a:spcBef>
                  <a:spcPct val="0"/>
                </a:spcBef>
                <a:buFontTx/>
                <a:buNone/>
              </a:pPr>
              <a:t>2</a:t>
            </a:fld>
            <a:endParaRPr lang="en-US" altLang="en-US" sz="1400"/>
          </a:p>
        </p:txBody>
      </p:sp>
      <p:sp>
        <p:nvSpPr>
          <p:cNvPr id="5123" name="Rectangle 457">
            <a:extLst>
              <a:ext uri="{FF2B5EF4-FFF2-40B4-BE49-F238E27FC236}">
                <a16:creationId xmlns:a16="http://schemas.microsoft.com/office/drawing/2014/main" id="{39BC7A6C-6266-4B11-953D-6B1B736E706F}"/>
              </a:ext>
            </a:extLst>
          </p:cNvPr>
          <p:cNvSpPr>
            <a:spLocks noGrp="1" noChangeArrowheads="1"/>
          </p:cNvSpPr>
          <p:nvPr>
            <p:ph type="title"/>
          </p:nvPr>
        </p:nvSpPr>
        <p:spPr>
          <a:xfrm>
            <a:off x="1905000" y="76200"/>
            <a:ext cx="7239000" cy="1143000"/>
          </a:xfrm>
        </p:spPr>
        <p:txBody>
          <a:bodyPr/>
          <a:lstStyle/>
          <a:p>
            <a:pPr eaLnBrk="1" hangingPunct="1"/>
            <a:r>
              <a:rPr lang="en-US" altLang="en-US" sz="3200" b="1"/>
              <a:t>American National Standards Committee C63</a:t>
            </a:r>
            <a:r>
              <a:rPr lang="en-US" altLang="en-US" sz="3200" b="1" baseline="30000"/>
              <a:t>®</a:t>
            </a:r>
            <a:r>
              <a:rPr lang="en-US" altLang="en-US" sz="3200" b="1"/>
              <a:t> - EMC</a:t>
            </a:r>
            <a:r>
              <a:rPr lang="en-US" altLang="en-US" sz="3200"/>
              <a:t> </a:t>
            </a:r>
          </a:p>
        </p:txBody>
      </p:sp>
      <p:pic>
        <p:nvPicPr>
          <p:cNvPr id="5124" name="Picture 459">
            <a:extLst>
              <a:ext uri="{FF2B5EF4-FFF2-40B4-BE49-F238E27FC236}">
                <a16:creationId xmlns:a16="http://schemas.microsoft.com/office/drawing/2014/main" id="{1D2559DD-679D-4D58-519E-61A1408C1A5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r="5263"/>
          <a:stretch>
            <a:fillRect/>
          </a:stretch>
        </p:blipFill>
        <p:spPr bwMode="auto">
          <a:xfrm>
            <a:off x="381000" y="152400"/>
            <a:ext cx="1447800" cy="7635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125" name="Line 464">
            <a:extLst>
              <a:ext uri="{FF2B5EF4-FFF2-40B4-BE49-F238E27FC236}">
                <a16:creationId xmlns:a16="http://schemas.microsoft.com/office/drawing/2014/main" id="{8147D6B0-1BDC-9D0C-05DF-F5E0C65F1E15}"/>
              </a:ext>
            </a:extLst>
          </p:cNvPr>
          <p:cNvSpPr>
            <a:spLocks noChangeShapeType="1"/>
          </p:cNvSpPr>
          <p:nvPr/>
        </p:nvSpPr>
        <p:spPr bwMode="auto">
          <a:xfrm>
            <a:off x="381000" y="1219200"/>
            <a:ext cx="8382000" cy="0"/>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 name="Rectangle 4">
            <a:extLst>
              <a:ext uri="{FF2B5EF4-FFF2-40B4-BE49-F238E27FC236}">
                <a16:creationId xmlns:a16="http://schemas.microsoft.com/office/drawing/2014/main" id="{C6A23917-686D-E554-6E58-58A1EC593190}"/>
              </a:ext>
            </a:extLst>
          </p:cNvPr>
          <p:cNvSpPr/>
          <p:nvPr/>
        </p:nvSpPr>
        <p:spPr>
          <a:xfrm>
            <a:off x="1128548" y="1315680"/>
            <a:ext cx="6781800" cy="2800767"/>
          </a:xfrm>
          <a:prstGeom prst="rect">
            <a:avLst/>
          </a:prstGeom>
          <a:noFill/>
        </p:spPr>
        <p:txBody>
          <a:bodyPr wrap="square" lIns="91440" tIns="45720" rIns="91440" bIns="45720">
            <a:spAutoFit/>
          </a:bodyPr>
          <a:lstStyle/>
          <a:p>
            <a:pPr algn="ctr"/>
            <a:r>
              <a:rPr lang="en-US" sz="8800" b="1" i="1" cap="none" spc="0" dirty="0">
                <a:ln w="6600">
                  <a:solidFill>
                    <a:schemeClr val="accent2"/>
                  </a:solidFill>
                  <a:prstDash val="solid"/>
                </a:ln>
                <a:solidFill>
                  <a:srgbClr val="FF0000"/>
                </a:solidFill>
                <a:effectLst>
                  <a:outerShdw dist="38100" dir="2700000" algn="tl" rotWithShape="0">
                    <a:schemeClr val="accent2"/>
                  </a:outerShdw>
                </a:effectLst>
              </a:rPr>
              <a:t>Thank you for Hosting</a:t>
            </a:r>
          </a:p>
        </p:txBody>
      </p:sp>
      <p:pic>
        <p:nvPicPr>
          <p:cNvPr id="2" name="Picture 1" descr="A2LA logo">
            <a:extLst>
              <a:ext uri="{FF2B5EF4-FFF2-40B4-BE49-F238E27FC236}">
                <a16:creationId xmlns:a16="http://schemas.microsoft.com/office/drawing/2014/main" id="{C83F2BFD-8765-72DB-4A07-02F9EC395364}"/>
              </a:ext>
            </a:extLst>
          </p:cNvPr>
          <p:cNvPicPr>
            <a:picLocks noChangeAspect="1"/>
          </p:cNvPicPr>
          <p:nvPr/>
        </p:nvPicPr>
        <p:blipFill>
          <a:blip r:embed="rId3"/>
          <a:stretch>
            <a:fillRect/>
          </a:stretch>
        </p:blipFill>
        <p:spPr>
          <a:xfrm>
            <a:off x="3200400" y="4116447"/>
            <a:ext cx="3038475" cy="1952625"/>
          </a:xfrm>
          <a:prstGeom prst="rect">
            <a:avLst/>
          </a:prstGeom>
        </p:spPr>
      </p:pic>
    </p:spTree>
  </p:cSld>
  <p:clrMapOvr>
    <a:masterClrMapping/>
  </p:clrMapOvr>
  <p:transition>
    <p:dissolv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Slide Number Placeholder 4">
            <a:extLst>
              <a:ext uri="{FF2B5EF4-FFF2-40B4-BE49-F238E27FC236}">
                <a16:creationId xmlns:a16="http://schemas.microsoft.com/office/drawing/2014/main" id="{463E45D0-2F89-5D60-EFE2-9BBB94DB76C3}"/>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4B4279AC-B8D1-4688-BE77-564AA5A13B91}" type="slidenum">
              <a:rPr lang="en-US" altLang="en-US" sz="1400" smtClean="0"/>
              <a:pPr>
                <a:spcBef>
                  <a:spcPct val="0"/>
                </a:spcBef>
                <a:buFontTx/>
                <a:buNone/>
              </a:pPr>
              <a:t>3</a:t>
            </a:fld>
            <a:endParaRPr lang="en-US" altLang="en-US" sz="1400"/>
          </a:p>
        </p:txBody>
      </p:sp>
      <p:sp>
        <p:nvSpPr>
          <p:cNvPr id="6147" name="Rectangle 457">
            <a:extLst>
              <a:ext uri="{FF2B5EF4-FFF2-40B4-BE49-F238E27FC236}">
                <a16:creationId xmlns:a16="http://schemas.microsoft.com/office/drawing/2014/main" id="{22730DEA-BC03-85D9-B8B1-D72BD99D8423}"/>
              </a:ext>
            </a:extLst>
          </p:cNvPr>
          <p:cNvSpPr>
            <a:spLocks noGrp="1" noChangeArrowheads="1"/>
          </p:cNvSpPr>
          <p:nvPr>
            <p:ph type="title"/>
          </p:nvPr>
        </p:nvSpPr>
        <p:spPr>
          <a:xfrm>
            <a:off x="1905000" y="76200"/>
            <a:ext cx="7239000" cy="1143000"/>
          </a:xfrm>
        </p:spPr>
        <p:txBody>
          <a:bodyPr/>
          <a:lstStyle/>
          <a:p>
            <a:pPr eaLnBrk="1" hangingPunct="1"/>
            <a:r>
              <a:rPr lang="en-US" altLang="en-US" sz="3200" b="1"/>
              <a:t>American National Standards Committee C63</a:t>
            </a:r>
            <a:r>
              <a:rPr lang="en-US" altLang="en-US" sz="3200" b="1" baseline="30000"/>
              <a:t>®</a:t>
            </a:r>
            <a:r>
              <a:rPr lang="en-US" altLang="en-US" sz="3200" b="1"/>
              <a:t> - EMC</a:t>
            </a:r>
            <a:r>
              <a:rPr lang="en-US" altLang="en-US" sz="3200"/>
              <a:t> </a:t>
            </a:r>
          </a:p>
        </p:txBody>
      </p:sp>
      <p:pic>
        <p:nvPicPr>
          <p:cNvPr id="6148" name="Picture 459">
            <a:extLst>
              <a:ext uri="{FF2B5EF4-FFF2-40B4-BE49-F238E27FC236}">
                <a16:creationId xmlns:a16="http://schemas.microsoft.com/office/drawing/2014/main" id="{F544DEAD-C4E0-89D9-473D-D907AB9FFD9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r="5263"/>
          <a:stretch>
            <a:fillRect/>
          </a:stretch>
        </p:blipFill>
        <p:spPr bwMode="auto">
          <a:xfrm>
            <a:off x="381000" y="152400"/>
            <a:ext cx="1447800" cy="7635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149" name="Text Box 463">
            <a:extLst>
              <a:ext uri="{FF2B5EF4-FFF2-40B4-BE49-F238E27FC236}">
                <a16:creationId xmlns:a16="http://schemas.microsoft.com/office/drawing/2014/main" id="{F555360F-2D08-A249-E46F-C88A39F1EE93}"/>
              </a:ext>
            </a:extLst>
          </p:cNvPr>
          <p:cNvSpPr txBox="1">
            <a:spLocks noChangeArrowheads="1"/>
          </p:cNvSpPr>
          <p:nvPr/>
        </p:nvSpPr>
        <p:spPr bwMode="auto">
          <a:xfrm>
            <a:off x="0" y="1309688"/>
            <a:ext cx="9144000" cy="523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en-US" sz="2800" dirty="0"/>
              <a:t>Standards Update</a:t>
            </a:r>
          </a:p>
        </p:txBody>
      </p:sp>
      <p:sp>
        <p:nvSpPr>
          <p:cNvPr id="6150" name="Line 464">
            <a:extLst>
              <a:ext uri="{FF2B5EF4-FFF2-40B4-BE49-F238E27FC236}">
                <a16:creationId xmlns:a16="http://schemas.microsoft.com/office/drawing/2014/main" id="{FD037D00-DDAD-1DD7-6E11-C6F3E0751CBF}"/>
              </a:ext>
            </a:extLst>
          </p:cNvPr>
          <p:cNvSpPr>
            <a:spLocks noChangeShapeType="1"/>
          </p:cNvSpPr>
          <p:nvPr/>
        </p:nvSpPr>
        <p:spPr bwMode="auto">
          <a:xfrm>
            <a:off x="381000" y="1219200"/>
            <a:ext cx="8382000" cy="0"/>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 name="Text Box 463">
            <a:extLst>
              <a:ext uri="{FF2B5EF4-FFF2-40B4-BE49-F238E27FC236}">
                <a16:creationId xmlns:a16="http://schemas.microsoft.com/office/drawing/2014/main" id="{AB917C60-6EB4-75BF-F6B3-8CAE125155D9}"/>
              </a:ext>
            </a:extLst>
          </p:cNvPr>
          <p:cNvSpPr txBox="1">
            <a:spLocks noChangeArrowheads="1"/>
          </p:cNvSpPr>
          <p:nvPr/>
        </p:nvSpPr>
        <p:spPr bwMode="auto">
          <a:xfrm>
            <a:off x="-21771" y="2131353"/>
            <a:ext cx="9144000" cy="8463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None/>
            </a:pPr>
            <a:r>
              <a:rPr lang="en-US" altLang="en-US" sz="2800" dirty="0"/>
              <a:t>C63.16 – In publication</a:t>
            </a:r>
          </a:p>
          <a:p>
            <a:pPr algn="ctr" eaLnBrk="1" hangingPunct="1">
              <a:spcBef>
                <a:spcPct val="50000"/>
              </a:spcBef>
              <a:buNone/>
            </a:pPr>
            <a:r>
              <a:rPr lang="en-US" altLang="en-US" sz="1400" dirty="0"/>
              <a:t>Guide for Electrostatic Discharge Test Methodologies and Acceptance Criteria for Electronic Equipment</a:t>
            </a:r>
          </a:p>
        </p:txBody>
      </p:sp>
      <p:sp>
        <p:nvSpPr>
          <p:cNvPr id="5" name="Text Box 463">
            <a:extLst>
              <a:ext uri="{FF2B5EF4-FFF2-40B4-BE49-F238E27FC236}">
                <a16:creationId xmlns:a16="http://schemas.microsoft.com/office/drawing/2014/main" id="{D3CD3D48-4612-CA7C-8A02-23A23ECCD807}"/>
              </a:ext>
            </a:extLst>
          </p:cNvPr>
          <p:cNvSpPr txBox="1">
            <a:spLocks noChangeArrowheads="1"/>
          </p:cNvSpPr>
          <p:nvPr/>
        </p:nvSpPr>
        <p:spPr bwMode="auto">
          <a:xfrm>
            <a:off x="-21771" y="3275530"/>
            <a:ext cx="9144000" cy="8463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None/>
            </a:pPr>
            <a:r>
              <a:rPr lang="en-US" altLang="en-US" sz="2800" dirty="0"/>
              <a:t>C63.27 Cor1 – Published October 2026</a:t>
            </a:r>
          </a:p>
          <a:p>
            <a:pPr algn="ctr" eaLnBrk="1" hangingPunct="1">
              <a:spcBef>
                <a:spcPct val="50000"/>
              </a:spcBef>
              <a:buNone/>
            </a:pPr>
            <a:r>
              <a:rPr lang="en-US" altLang="en-US" sz="1400" dirty="0"/>
              <a:t>Evaluation of Wireless Coexistence – Corrigendum 1</a:t>
            </a:r>
          </a:p>
        </p:txBody>
      </p:sp>
      <p:sp>
        <p:nvSpPr>
          <p:cNvPr id="3" name="Text Box 463">
            <a:extLst>
              <a:ext uri="{FF2B5EF4-FFF2-40B4-BE49-F238E27FC236}">
                <a16:creationId xmlns:a16="http://schemas.microsoft.com/office/drawing/2014/main" id="{AC860A1E-EE31-5B88-11DD-81B794478E16}"/>
              </a:ext>
            </a:extLst>
          </p:cNvPr>
          <p:cNvSpPr txBox="1">
            <a:spLocks noChangeArrowheads="1"/>
          </p:cNvSpPr>
          <p:nvPr/>
        </p:nvSpPr>
        <p:spPr bwMode="auto">
          <a:xfrm>
            <a:off x="32657" y="4561696"/>
            <a:ext cx="9144000" cy="12772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None/>
            </a:pPr>
            <a:r>
              <a:rPr lang="en-US" altLang="en-US" sz="2800" dirty="0"/>
              <a:t>C63.15 Reaffirmation – Ballot closed, October 16, 2026</a:t>
            </a:r>
          </a:p>
          <a:p>
            <a:pPr algn="ctr" eaLnBrk="1" hangingPunct="1">
              <a:spcBef>
                <a:spcPct val="50000"/>
              </a:spcBef>
              <a:buNone/>
            </a:pPr>
            <a:r>
              <a:rPr lang="en-US" altLang="en-US" sz="1400" dirty="0"/>
              <a:t>Recommended Practice for the Immunity Measurement of Electrical  and Electronic Equipment</a:t>
            </a:r>
          </a:p>
        </p:txBody>
      </p:sp>
    </p:spTree>
  </p:cSld>
  <p:clrMapOvr>
    <a:masterClrMapping/>
  </p:clrMapOvr>
  <p:transition>
    <p:dissolv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Number Placeholder 4">
            <a:extLst>
              <a:ext uri="{FF2B5EF4-FFF2-40B4-BE49-F238E27FC236}">
                <a16:creationId xmlns:a16="http://schemas.microsoft.com/office/drawing/2014/main" id="{31D92051-8457-BF38-0659-DBCF83E66DB0}"/>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F5473ED2-EBBC-41B2-810F-839B9F1119C1}" type="slidenum">
              <a:rPr lang="en-US" altLang="en-US" sz="1400" smtClean="0"/>
              <a:pPr>
                <a:spcBef>
                  <a:spcPct val="0"/>
                </a:spcBef>
                <a:buFontTx/>
                <a:buNone/>
              </a:pPr>
              <a:t>4</a:t>
            </a:fld>
            <a:endParaRPr lang="en-US" altLang="en-US" sz="1400"/>
          </a:p>
        </p:txBody>
      </p:sp>
      <p:sp>
        <p:nvSpPr>
          <p:cNvPr id="7171" name="Rectangle 457">
            <a:extLst>
              <a:ext uri="{FF2B5EF4-FFF2-40B4-BE49-F238E27FC236}">
                <a16:creationId xmlns:a16="http://schemas.microsoft.com/office/drawing/2014/main" id="{D01299C7-C249-51D5-8596-0599DEE54297}"/>
              </a:ext>
            </a:extLst>
          </p:cNvPr>
          <p:cNvSpPr>
            <a:spLocks noGrp="1" noChangeArrowheads="1"/>
          </p:cNvSpPr>
          <p:nvPr>
            <p:ph type="title"/>
          </p:nvPr>
        </p:nvSpPr>
        <p:spPr>
          <a:xfrm>
            <a:off x="1905000" y="76200"/>
            <a:ext cx="7239000" cy="1143000"/>
          </a:xfrm>
        </p:spPr>
        <p:txBody>
          <a:bodyPr/>
          <a:lstStyle/>
          <a:p>
            <a:pPr eaLnBrk="1" hangingPunct="1"/>
            <a:r>
              <a:rPr lang="en-US" altLang="en-US" sz="3200" b="1"/>
              <a:t>American National Standards Committee C63</a:t>
            </a:r>
            <a:r>
              <a:rPr lang="en-US" altLang="en-US" sz="3200" b="1" baseline="30000"/>
              <a:t>®</a:t>
            </a:r>
            <a:r>
              <a:rPr lang="en-US" altLang="en-US" sz="3200" b="1"/>
              <a:t> - EMC</a:t>
            </a:r>
            <a:r>
              <a:rPr lang="en-US" altLang="en-US" sz="3200"/>
              <a:t> </a:t>
            </a:r>
          </a:p>
        </p:txBody>
      </p:sp>
      <p:pic>
        <p:nvPicPr>
          <p:cNvPr id="7172" name="Picture 459">
            <a:extLst>
              <a:ext uri="{FF2B5EF4-FFF2-40B4-BE49-F238E27FC236}">
                <a16:creationId xmlns:a16="http://schemas.microsoft.com/office/drawing/2014/main" id="{1AFF0797-97B2-6C25-E903-9E92350F96C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r="5263"/>
          <a:stretch>
            <a:fillRect/>
          </a:stretch>
        </p:blipFill>
        <p:spPr bwMode="auto">
          <a:xfrm>
            <a:off x="381000" y="152400"/>
            <a:ext cx="1447800" cy="7635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174" name="Line 464">
            <a:extLst>
              <a:ext uri="{FF2B5EF4-FFF2-40B4-BE49-F238E27FC236}">
                <a16:creationId xmlns:a16="http://schemas.microsoft.com/office/drawing/2014/main" id="{C9505CDD-AB53-A57B-D55F-10369BD0A9FE}"/>
              </a:ext>
            </a:extLst>
          </p:cNvPr>
          <p:cNvSpPr>
            <a:spLocks noChangeShapeType="1"/>
          </p:cNvSpPr>
          <p:nvPr/>
        </p:nvSpPr>
        <p:spPr bwMode="auto">
          <a:xfrm>
            <a:off x="381000" y="1219200"/>
            <a:ext cx="8382000" cy="0"/>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 name="Text Box 463">
            <a:extLst>
              <a:ext uri="{FF2B5EF4-FFF2-40B4-BE49-F238E27FC236}">
                <a16:creationId xmlns:a16="http://schemas.microsoft.com/office/drawing/2014/main" id="{FB5D57AD-A3BD-6DF0-6E69-2ACBDED219FE}"/>
              </a:ext>
            </a:extLst>
          </p:cNvPr>
          <p:cNvSpPr txBox="1">
            <a:spLocks noChangeArrowheads="1"/>
          </p:cNvSpPr>
          <p:nvPr/>
        </p:nvSpPr>
        <p:spPr bwMode="auto">
          <a:xfrm>
            <a:off x="-254706" y="1667739"/>
            <a:ext cx="9144000"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en-US" sz="2800" dirty="0"/>
              <a:t> Meetings</a:t>
            </a:r>
          </a:p>
        </p:txBody>
      </p:sp>
      <p:sp>
        <p:nvSpPr>
          <p:cNvPr id="3" name="Text Box 465">
            <a:extLst>
              <a:ext uri="{FF2B5EF4-FFF2-40B4-BE49-F238E27FC236}">
                <a16:creationId xmlns:a16="http://schemas.microsoft.com/office/drawing/2014/main" id="{C58F85E2-5769-107F-BD26-DB237B76780B}"/>
              </a:ext>
            </a:extLst>
          </p:cNvPr>
          <p:cNvSpPr txBox="1">
            <a:spLocks noChangeArrowheads="1"/>
          </p:cNvSpPr>
          <p:nvPr/>
        </p:nvSpPr>
        <p:spPr bwMode="auto">
          <a:xfrm>
            <a:off x="304800" y="2643099"/>
            <a:ext cx="8534400" cy="23083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US" altLang="en-US" sz="2400" dirty="0"/>
              <a:t>Hybrid meetings held for Subcommittees and the Main Committee meeting in the fall of 2026</a:t>
            </a:r>
          </a:p>
          <a:p>
            <a:pPr eaLnBrk="1" hangingPunct="1">
              <a:spcBef>
                <a:spcPct val="50000"/>
              </a:spcBef>
              <a:buFontTx/>
              <a:buNone/>
            </a:pPr>
            <a:r>
              <a:rPr lang="en-US" altLang="en-US" sz="2400" dirty="0"/>
              <a:t>Working group meetings to continue virtually on an as-needed basis.</a:t>
            </a:r>
          </a:p>
          <a:p>
            <a:pPr eaLnBrk="1" hangingPunct="1">
              <a:spcBef>
                <a:spcPct val="50000"/>
              </a:spcBef>
              <a:buFontTx/>
              <a:buNone/>
            </a:pPr>
            <a:r>
              <a:rPr lang="en-US" altLang="en-US" sz="2400" dirty="0"/>
              <a:t>In person attendance is encouraged.</a:t>
            </a:r>
          </a:p>
        </p:txBody>
      </p:sp>
    </p:spTree>
  </p:cSld>
  <p:clrMapOvr>
    <a:masterClrMapping/>
  </p:clrMapOvr>
  <p:transition>
    <p:dissolv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Number Placeholder 4">
            <a:extLst>
              <a:ext uri="{FF2B5EF4-FFF2-40B4-BE49-F238E27FC236}">
                <a16:creationId xmlns:a16="http://schemas.microsoft.com/office/drawing/2014/main" id="{31D92051-8457-BF38-0659-DBCF83E66DB0}"/>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F5473ED2-EBBC-41B2-810F-839B9F1119C1}" type="slidenum">
              <a:rPr lang="en-US" altLang="en-US" sz="1400" smtClean="0"/>
              <a:pPr>
                <a:spcBef>
                  <a:spcPct val="0"/>
                </a:spcBef>
                <a:buFontTx/>
                <a:buNone/>
              </a:pPr>
              <a:t>5</a:t>
            </a:fld>
            <a:endParaRPr lang="en-US" altLang="en-US" sz="1400"/>
          </a:p>
        </p:txBody>
      </p:sp>
      <p:sp>
        <p:nvSpPr>
          <p:cNvPr id="7171" name="Rectangle 457">
            <a:extLst>
              <a:ext uri="{FF2B5EF4-FFF2-40B4-BE49-F238E27FC236}">
                <a16:creationId xmlns:a16="http://schemas.microsoft.com/office/drawing/2014/main" id="{D01299C7-C249-51D5-8596-0599DEE54297}"/>
              </a:ext>
            </a:extLst>
          </p:cNvPr>
          <p:cNvSpPr>
            <a:spLocks noGrp="1" noChangeArrowheads="1"/>
          </p:cNvSpPr>
          <p:nvPr>
            <p:ph type="title"/>
          </p:nvPr>
        </p:nvSpPr>
        <p:spPr>
          <a:xfrm>
            <a:off x="1905000" y="76200"/>
            <a:ext cx="7239000" cy="1143000"/>
          </a:xfrm>
        </p:spPr>
        <p:txBody>
          <a:bodyPr/>
          <a:lstStyle/>
          <a:p>
            <a:pPr eaLnBrk="1" hangingPunct="1"/>
            <a:r>
              <a:rPr lang="en-US" altLang="en-US" sz="3200" b="1"/>
              <a:t>American National Standards Committee C63</a:t>
            </a:r>
            <a:r>
              <a:rPr lang="en-US" altLang="en-US" sz="3200" b="1" baseline="30000"/>
              <a:t>®</a:t>
            </a:r>
            <a:r>
              <a:rPr lang="en-US" altLang="en-US" sz="3200" b="1"/>
              <a:t> - EMC</a:t>
            </a:r>
            <a:r>
              <a:rPr lang="en-US" altLang="en-US" sz="3200"/>
              <a:t> </a:t>
            </a:r>
          </a:p>
        </p:txBody>
      </p:sp>
      <p:pic>
        <p:nvPicPr>
          <p:cNvPr id="7172" name="Picture 459">
            <a:extLst>
              <a:ext uri="{FF2B5EF4-FFF2-40B4-BE49-F238E27FC236}">
                <a16:creationId xmlns:a16="http://schemas.microsoft.com/office/drawing/2014/main" id="{1AFF0797-97B2-6C25-E903-9E92350F96C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r="5263"/>
          <a:stretch>
            <a:fillRect/>
          </a:stretch>
        </p:blipFill>
        <p:spPr bwMode="auto">
          <a:xfrm>
            <a:off x="381000" y="152400"/>
            <a:ext cx="1447800" cy="7635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173" name="Text Box 463">
            <a:extLst>
              <a:ext uri="{FF2B5EF4-FFF2-40B4-BE49-F238E27FC236}">
                <a16:creationId xmlns:a16="http://schemas.microsoft.com/office/drawing/2014/main" id="{758F5CA1-C3D7-6CDB-1E13-7ED1D2A9E8F0}"/>
              </a:ext>
            </a:extLst>
          </p:cNvPr>
          <p:cNvSpPr txBox="1">
            <a:spLocks noChangeArrowheads="1"/>
          </p:cNvSpPr>
          <p:nvPr/>
        </p:nvSpPr>
        <p:spPr bwMode="auto">
          <a:xfrm>
            <a:off x="0" y="1309688"/>
            <a:ext cx="9144000"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en-US" sz="2800" dirty="0"/>
              <a:t>C63 Operating Procedures</a:t>
            </a:r>
          </a:p>
        </p:txBody>
      </p:sp>
      <p:sp>
        <p:nvSpPr>
          <p:cNvPr id="7174" name="Line 464">
            <a:extLst>
              <a:ext uri="{FF2B5EF4-FFF2-40B4-BE49-F238E27FC236}">
                <a16:creationId xmlns:a16="http://schemas.microsoft.com/office/drawing/2014/main" id="{C9505CDD-AB53-A57B-D55F-10369BD0A9FE}"/>
              </a:ext>
            </a:extLst>
          </p:cNvPr>
          <p:cNvSpPr>
            <a:spLocks noChangeShapeType="1"/>
          </p:cNvSpPr>
          <p:nvPr/>
        </p:nvSpPr>
        <p:spPr bwMode="auto">
          <a:xfrm>
            <a:off x="381000" y="1219200"/>
            <a:ext cx="8382000" cy="0"/>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175" name="Text Box 465">
            <a:extLst>
              <a:ext uri="{FF2B5EF4-FFF2-40B4-BE49-F238E27FC236}">
                <a16:creationId xmlns:a16="http://schemas.microsoft.com/office/drawing/2014/main" id="{1260FB2C-F4AA-8452-F8ED-09797B018CD6}"/>
              </a:ext>
            </a:extLst>
          </p:cNvPr>
          <p:cNvSpPr txBox="1">
            <a:spLocks noChangeArrowheads="1"/>
          </p:cNvSpPr>
          <p:nvPr/>
        </p:nvSpPr>
        <p:spPr bwMode="auto">
          <a:xfrm>
            <a:off x="304800" y="1905000"/>
            <a:ext cx="8534400" cy="13849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US" sz="2400" b="0" dirty="0"/>
              <a:t>Next revision:</a:t>
            </a:r>
          </a:p>
          <a:p>
            <a:pPr eaLnBrk="1" hangingPunct="1">
              <a:spcBef>
                <a:spcPct val="50000"/>
              </a:spcBef>
              <a:buFontTx/>
              <a:buNone/>
            </a:pPr>
            <a:r>
              <a:rPr lang="en-US" sz="2400" b="0" dirty="0"/>
              <a:t>	To address standards development process and voting at working group and Subcommittee levels.</a:t>
            </a:r>
          </a:p>
        </p:txBody>
      </p:sp>
      <p:sp>
        <p:nvSpPr>
          <p:cNvPr id="3" name="Text Box 463">
            <a:extLst>
              <a:ext uri="{FF2B5EF4-FFF2-40B4-BE49-F238E27FC236}">
                <a16:creationId xmlns:a16="http://schemas.microsoft.com/office/drawing/2014/main" id="{6F49C5EB-ACD2-77D0-B721-F3A15112B4B2}"/>
              </a:ext>
            </a:extLst>
          </p:cNvPr>
          <p:cNvSpPr txBox="1">
            <a:spLocks noChangeArrowheads="1"/>
          </p:cNvSpPr>
          <p:nvPr/>
        </p:nvSpPr>
        <p:spPr bwMode="auto">
          <a:xfrm>
            <a:off x="134620" y="3611662"/>
            <a:ext cx="9144000"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en-US" sz="2800" dirty="0"/>
              <a:t>Presentations to stakeholders outside of C63</a:t>
            </a:r>
          </a:p>
        </p:txBody>
      </p:sp>
      <p:sp>
        <p:nvSpPr>
          <p:cNvPr id="5" name="TextBox 4">
            <a:extLst>
              <a:ext uri="{FF2B5EF4-FFF2-40B4-BE49-F238E27FC236}">
                <a16:creationId xmlns:a16="http://schemas.microsoft.com/office/drawing/2014/main" id="{526B3790-A8F0-DB2D-0603-BBB42573E5D1}"/>
              </a:ext>
            </a:extLst>
          </p:cNvPr>
          <p:cNvSpPr txBox="1"/>
          <p:nvPr/>
        </p:nvSpPr>
        <p:spPr>
          <a:xfrm>
            <a:off x="609600" y="4103361"/>
            <a:ext cx="8056880" cy="1938992"/>
          </a:xfrm>
          <a:prstGeom prst="rect">
            <a:avLst/>
          </a:prstGeom>
          <a:noFill/>
        </p:spPr>
        <p:txBody>
          <a:bodyPr wrap="square">
            <a:spAutoFit/>
          </a:bodyPr>
          <a:lstStyle/>
          <a:p>
            <a:r>
              <a:rPr lang="en-US" sz="2400" b="0" dirty="0">
                <a:effectLst/>
                <a:latin typeface="Arial" panose="020B0604020202020204" pitchFamily="34" charset="0"/>
                <a:ea typeface="Times New Roman" panose="02020603050405020304" pitchFamily="18" charset="0"/>
              </a:rPr>
              <a:t>Reminder - section 12.3 of our procedures state that individuals making public statements on C63, who have not received C63 approval, shall state that they are speaking as individuals, and their views do not necessarily represent the views of C63. </a:t>
            </a:r>
            <a:endParaRPr lang="en-US" sz="2400" b="0" dirty="0"/>
          </a:p>
        </p:txBody>
      </p:sp>
    </p:spTree>
    <p:extLst>
      <p:ext uri="{BB962C8B-B14F-4D97-AF65-F5344CB8AC3E}">
        <p14:creationId xmlns:p14="http://schemas.microsoft.com/office/powerpoint/2010/main" val="3620480388"/>
      </p:ext>
    </p:extLst>
  </p:cSld>
  <p:clrMapOvr>
    <a:masterClrMapping/>
  </p:clrMapOvr>
  <p:transition>
    <p:dissolv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Slide Number Placeholder 4">
            <a:extLst>
              <a:ext uri="{FF2B5EF4-FFF2-40B4-BE49-F238E27FC236}">
                <a16:creationId xmlns:a16="http://schemas.microsoft.com/office/drawing/2014/main" id="{56054BF4-8A3E-A592-0DCA-CCD401CE261E}"/>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1C315942-1323-4D12-B7B6-21F4E9ED4067}" type="slidenum">
              <a:rPr lang="en-US" altLang="en-US" sz="1400" smtClean="0"/>
              <a:pPr>
                <a:spcBef>
                  <a:spcPct val="0"/>
                </a:spcBef>
                <a:buFontTx/>
                <a:buNone/>
              </a:pPr>
              <a:t>6</a:t>
            </a:fld>
            <a:endParaRPr lang="en-US" altLang="en-US" sz="1400"/>
          </a:p>
        </p:txBody>
      </p:sp>
      <p:sp>
        <p:nvSpPr>
          <p:cNvPr id="10243" name="Rectangle 457">
            <a:extLst>
              <a:ext uri="{FF2B5EF4-FFF2-40B4-BE49-F238E27FC236}">
                <a16:creationId xmlns:a16="http://schemas.microsoft.com/office/drawing/2014/main" id="{CE2FF866-EE1F-5E2A-5147-5D76D92FF60D}"/>
              </a:ext>
            </a:extLst>
          </p:cNvPr>
          <p:cNvSpPr>
            <a:spLocks noGrp="1" noChangeArrowheads="1"/>
          </p:cNvSpPr>
          <p:nvPr>
            <p:ph type="title"/>
          </p:nvPr>
        </p:nvSpPr>
        <p:spPr>
          <a:xfrm>
            <a:off x="1905000" y="76200"/>
            <a:ext cx="7239000" cy="1143000"/>
          </a:xfrm>
        </p:spPr>
        <p:txBody>
          <a:bodyPr/>
          <a:lstStyle/>
          <a:p>
            <a:pPr eaLnBrk="1" hangingPunct="1"/>
            <a:r>
              <a:rPr lang="en-US" altLang="en-US" sz="3200" b="1"/>
              <a:t>American National Standards Committee C63</a:t>
            </a:r>
            <a:r>
              <a:rPr lang="en-US" altLang="en-US" sz="3200" b="1" baseline="30000"/>
              <a:t>®</a:t>
            </a:r>
            <a:r>
              <a:rPr lang="en-US" altLang="en-US" sz="3200" b="1"/>
              <a:t> - EMC</a:t>
            </a:r>
            <a:r>
              <a:rPr lang="en-US" altLang="en-US" sz="3200"/>
              <a:t> </a:t>
            </a:r>
          </a:p>
        </p:txBody>
      </p:sp>
      <p:pic>
        <p:nvPicPr>
          <p:cNvPr id="10244" name="Picture 459">
            <a:extLst>
              <a:ext uri="{FF2B5EF4-FFF2-40B4-BE49-F238E27FC236}">
                <a16:creationId xmlns:a16="http://schemas.microsoft.com/office/drawing/2014/main" id="{B4F8B9D9-03E8-FFE5-0E1C-8498DD0197F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r="5263"/>
          <a:stretch>
            <a:fillRect/>
          </a:stretch>
        </p:blipFill>
        <p:spPr bwMode="auto">
          <a:xfrm>
            <a:off x="381000" y="152400"/>
            <a:ext cx="1447800" cy="7635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245" name="Line 464">
            <a:extLst>
              <a:ext uri="{FF2B5EF4-FFF2-40B4-BE49-F238E27FC236}">
                <a16:creationId xmlns:a16="http://schemas.microsoft.com/office/drawing/2014/main" id="{59E01391-1045-6AF0-EE3D-61A77F6A9A34}"/>
              </a:ext>
            </a:extLst>
          </p:cNvPr>
          <p:cNvSpPr>
            <a:spLocks noChangeShapeType="1"/>
          </p:cNvSpPr>
          <p:nvPr/>
        </p:nvSpPr>
        <p:spPr bwMode="auto">
          <a:xfrm>
            <a:off x="381000" y="1219200"/>
            <a:ext cx="8382000" cy="0"/>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246" name="Text Box 465">
            <a:extLst>
              <a:ext uri="{FF2B5EF4-FFF2-40B4-BE49-F238E27FC236}">
                <a16:creationId xmlns:a16="http://schemas.microsoft.com/office/drawing/2014/main" id="{A5215001-E5B1-98F9-4A51-C72974835B7F}"/>
              </a:ext>
            </a:extLst>
          </p:cNvPr>
          <p:cNvSpPr txBox="1">
            <a:spLocks noChangeArrowheads="1"/>
          </p:cNvSpPr>
          <p:nvPr/>
        </p:nvSpPr>
        <p:spPr bwMode="auto">
          <a:xfrm>
            <a:off x="304800" y="1704975"/>
            <a:ext cx="8534400"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US" altLang="en-US" sz="4000"/>
              <a:t>Financials</a:t>
            </a:r>
            <a:endParaRPr lang="en-US" altLang="en-US" sz="4000" dirty="0"/>
          </a:p>
        </p:txBody>
      </p:sp>
      <p:sp>
        <p:nvSpPr>
          <p:cNvPr id="2" name="TextBox 1">
            <a:extLst>
              <a:ext uri="{FF2B5EF4-FFF2-40B4-BE49-F238E27FC236}">
                <a16:creationId xmlns:a16="http://schemas.microsoft.com/office/drawing/2014/main" id="{6AD96D5F-40DA-0BEF-0776-9799DA3FC7AB}"/>
              </a:ext>
            </a:extLst>
          </p:cNvPr>
          <p:cNvSpPr txBox="1"/>
          <p:nvPr/>
        </p:nvSpPr>
        <p:spPr>
          <a:xfrm>
            <a:off x="762000" y="2412861"/>
            <a:ext cx="7239000" cy="4339650"/>
          </a:xfrm>
          <a:prstGeom prst="rect">
            <a:avLst/>
          </a:prstGeom>
          <a:noFill/>
        </p:spPr>
        <p:txBody>
          <a:bodyPr wrap="square" rtlCol="0">
            <a:spAutoFit/>
          </a:bodyPr>
          <a:lstStyle/>
          <a:p>
            <a:pPr fontAlgn="t">
              <a:lnSpc>
                <a:spcPct val="100000"/>
              </a:lnSpc>
              <a:buNone/>
            </a:pPr>
            <a:r>
              <a:rPr lang="en-US" sz="1600" b="0" dirty="0"/>
              <a:t>Overall, the organization remains in a strong financial position. </a:t>
            </a:r>
          </a:p>
          <a:p>
            <a:pPr fontAlgn="t">
              <a:lnSpc>
                <a:spcPct val="100000"/>
              </a:lnSpc>
              <a:buNone/>
            </a:pPr>
            <a:endParaRPr lang="en-US" sz="1600" b="0" dirty="0"/>
          </a:p>
          <a:p>
            <a:pPr fontAlgn="t">
              <a:lnSpc>
                <a:spcPct val="100000"/>
              </a:lnSpc>
              <a:buNone/>
            </a:pPr>
            <a:r>
              <a:rPr lang="en-US" sz="1600" b="0" dirty="0"/>
              <a:t>	Assets have increased about 8% compared with September 2025 and there are no liabilities shown on the balance sheet. </a:t>
            </a:r>
          </a:p>
          <a:p>
            <a:pPr fontAlgn="t">
              <a:lnSpc>
                <a:spcPct val="100000"/>
              </a:lnSpc>
              <a:buNone/>
            </a:pPr>
            <a:endParaRPr lang="en-US" sz="1600" b="0" dirty="0"/>
          </a:p>
          <a:p>
            <a:pPr fontAlgn="t">
              <a:lnSpc>
                <a:spcPct val="100000"/>
              </a:lnSpc>
              <a:buNone/>
            </a:pPr>
            <a:r>
              <a:rPr lang="en-US" sz="1600" b="0" dirty="0"/>
              <a:t>	Year-to-date income is down about 7%, while expenses are up about 35%, resulting in net income of approximately $67,600 compared with $89,200 last year. </a:t>
            </a:r>
          </a:p>
          <a:p>
            <a:pPr fontAlgn="t">
              <a:lnSpc>
                <a:spcPct val="100000"/>
              </a:lnSpc>
              <a:buNone/>
            </a:pPr>
            <a:endParaRPr lang="en-US" sz="1600" b="0" dirty="0"/>
          </a:p>
          <a:p>
            <a:pPr fontAlgn="t"/>
            <a:r>
              <a:rPr lang="en-US" sz="1600" b="0" dirty="0"/>
              <a:t>Membership dues remain the primary revenue source.</a:t>
            </a:r>
          </a:p>
          <a:p>
            <a:pPr fontAlgn="t">
              <a:lnSpc>
                <a:spcPct val="100000"/>
              </a:lnSpc>
              <a:buNone/>
            </a:pPr>
            <a:endParaRPr lang="en-US" sz="1600" b="0" dirty="0"/>
          </a:p>
          <a:p>
            <a:pPr fontAlgn="t">
              <a:lnSpc>
                <a:spcPct val="100000"/>
              </a:lnSpc>
              <a:buNone/>
            </a:pPr>
            <a:endParaRPr lang="en-US" sz="1200" dirty="0"/>
          </a:p>
          <a:p>
            <a:pPr fontAlgn="t">
              <a:lnSpc>
                <a:spcPct val="100000"/>
              </a:lnSpc>
              <a:buNone/>
            </a:pPr>
            <a:r>
              <a:rPr lang="en-US" sz="1600" dirty="0"/>
              <a:t>The main takeaway is that reserves and the balance sheet remain strong, although we should continue to monitor the increase in operating expenses.</a:t>
            </a:r>
          </a:p>
          <a:p>
            <a:endParaRPr lang="en-US" sz="2000" dirty="0"/>
          </a:p>
          <a:p>
            <a:endParaRPr lang="en-US" sz="2000" dirty="0"/>
          </a:p>
        </p:txBody>
      </p:sp>
    </p:spTree>
  </p:cSld>
  <p:clrMapOvr>
    <a:masterClrMapping/>
  </p:clrMapOvr>
  <p:transition>
    <p:dissolv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C3F302-F44A-49C1-3263-3BED3F77D51F}"/>
              </a:ext>
            </a:extLst>
          </p:cNvPr>
          <p:cNvSpPr>
            <a:spLocks noGrp="1"/>
          </p:cNvSpPr>
          <p:nvPr>
            <p:ph type="title"/>
          </p:nvPr>
        </p:nvSpPr>
        <p:spPr/>
        <p:txBody>
          <a:bodyPr/>
          <a:lstStyle/>
          <a:p>
            <a:r>
              <a:rPr lang="en-US" dirty="0"/>
              <a:t>System Improvements</a:t>
            </a:r>
          </a:p>
        </p:txBody>
      </p:sp>
      <p:sp>
        <p:nvSpPr>
          <p:cNvPr id="3" name="Content Placeholder 2">
            <a:extLst>
              <a:ext uri="{FF2B5EF4-FFF2-40B4-BE49-F238E27FC236}">
                <a16:creationId xmlns:a16="http://schemas.microsoft.com/office/drawing/2014/main" id="{3DDA4E25-6944-57CB-B645-B2036309BAEE}"/>
              </a:ext>
            </a:extLst>
          </p:cNvPr>
          <p:cNvSpPr>
            <a:spLocks noGrp="1"/>
          </p:cNvSpPr>
          <p:nvPr>
            <p:ph idx="1"/>
          </p:nvPr>
        </p:nvSpPr>
        <p:spPr/>
        <p:txBody>
          <a:bodyPr/>
          <a:lstStyle/>
          <a:p>
            <a:r>
              <a:rPr lang="en-US" b="1" dirty="0"/>
              <a:t>Website</a:t>
            </a:r>
          </a:p>
          <a:p>
            <a:pPr lvl="1"/>
            <a:r>
              <a:rPr lang="en-US" sz="2400" dirty="0"/>
              <a:t>2027 we will contract to update our website</a:t>
            </a:r>
          </a:p>
          <a:p>
            <a:pPr lvl="2"/>
            <a:r>
              <a:rPr lang="en-US" sz="2000" dirty="0"/>
              <a:t>May happen in stages</a:t>
            </a:r>
          </a:p>
          <a:p>
            <a:pPr lvl="3"/>
            <a:r>
              <a:rPr lang="en-US" sz="1800" dirty="0"/>
              <a:t>Stage 1 redesign</a:t>
            </a:r>
          </a:p>
          <a:p>
            <a:pPr lvl="3"/>
            <a:r>
              <a:rPr lang="en-US" sz="1800" dirty="0"/>
              <a:t>Stage 2 access to file server (what ever that might be)</a:t>
            </a:r>
          </a:p>
          <a:p>
            <a:r>
              <a:rPr lang="en-US" b="1" dirty="0"/>
              <a:t>Operational</a:t>
            </a:r>
          </a:p>
          <a:p>
            <a:pPr lvl="1"/>
            <a:r>
              <a:rPr lang="en-US" sz="2400" dirty="0"/>
              <a:t>Still researching potential change to Microsoft 365 for Business to replace Webex with Teams and FTP with OneDrive.</a:t>
            </a:r>
          </a:p>
          <a:p>
            <a:pPr lvl="2"/>
            <a:r>
              <a:rPr lang="en-US" sz="2000" dirty="0"/>
              <a:t>Goal is to implement in 2027</a:t>
            </a:r>
            <a:endParaRPr lang="en-US" dirty="0"/>
          </a:p>
          <a:p>
            <a:pPr marL="457200" lvl="1" indent="0">
              <a:buNone/>
            </a:pPr>
            <a:endParaRPr lang="en-US" dirty="0"/>
          </a:p>
        </p:txBody>
      </p:sp>
      <p:sp>
        <p:nvSpPr>
          <p:cNvPr id="4" name="Slide Number Placeholder 3">
            <a:extLst>
              <a:ext uri="{FF2B5EF4-FFF2-40B4-BE49-F238E27FC236}">
                <a16:creationId xmlns:a16="http://schemas.microsoft.com/office/drawing/2014/main" id="{0948A19B-90B3-1229-D968-51E1460CC62A}"/>
              </a:ext>
            </a:extLst>
          </p:cNvPr>
          <p:cNvSpPr>
            <a:spLocks noGrp="1"/>
          </p:cNvSpPr>
          <p:nvPr>
            <p:ph type="sldNum" sz="quarter" idx="12"/>
          </p:nvPr>
        </p:nvSpPr>
        <p:spPr/>
        <p:txBody>
          <a:bodyPr/>
          <a:lstStyle/>
          <a:p>
            <a:pPr>
              <a:defRPr/>
            </a:pPr>
            <a:fld id="{B4409794-D87F-451B-9042-48A1F839772F}" type="slidenum">
              <a:rPr lang="en-US" altLang="en-US" smtClean="0"/>
              <a:pPr>
                <a:defRPr/>
              </a:pPr>
              <a:t>7</a:t>
            </a:fld>
            <a:endParaRPr lang="en-US" altLang="en-US"/>
          </a:p>
        </p:txBody>
      </p:sp>
    </p:spTree>
    <p:extLst>
      <p:ext uri="{BB962C8B-B14F-4D97-AF65-F5344CB8AC3E}">
        <p14:creationId xmlns:p14="http://schemas.microsoft.com/office/powerpoint/2010/main" val="1581586276"/>
      </p:ext>
    </p:extLst>
  </p:cSld>
  <p:clrMapOvr>
    <a:masterClrMapping/>
  </p:clrMapOvr>
  <p:transition>
    <p:dissolv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Slide Number Placeholder 4">
            <a:extLst>
              <a:ext uri="{FF2B5EF4-FFF2-40B4-BE49-F238E27FC236}">
                <a16:creationId xmlns:a16="http://schemas.microsoft.com/office/drawing/2014/main" id="{56054BF4-8A3E-A592-0DCA-CCD401CE261E}"/>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1C315942-1323-4D12-B7B6-21F4E9ED4067}" type="slidenum">
              <a:rPr lang="en-US" altLang="en-US" sz="1400" smtClean="0"/>
              <a:pPr>
                <a:spcBef>
                  <a:spcPct val="0"/>
                </a:spcBef>
                <a:buFontTx/>
                <a:buNone/>
              </a:pPr>
              <a:t>8</a:t>
            </a:fld>
            <a:endParaRPr lang="en-US" altLang="en-US" sz="1400"/>
          </a:p>
        </p:txBody>
      </p:sp>
      <p:sp>
        <p:nvSpPr>
          <p:cNvPr id="10243" name="Rectangle 457">
            <a:extLst>
              <a:ext uri="{FF2B5EF4-FFF2-40B4-BE49-F238E27FC236}">
                <a16:creationId xmlns:a16="http://schemas.microsoft.com/office/drawing/2014/main" id="{CE2FF866-EE1F-5E2A-5147-5D76D92FF60D}"/>
              </a:ext>
            </a:extLst>
          </p:cNvPr>
          <p:cNvSpPr>
            <a:spLocks noGrp="1" noChangeArrowheads="1"/>
          </p:cNvSpPr>
          <p:nvPr>
            <p:ph type="title"/>
          </p:nvPr>
        </p:nvSpPr>
        <p:spPr>
          <a:xfrm>
            <a:off x="1905000" y="76200"/>
            <a:ext cx="7239000" cy="1143000"/>
          </a:xfrm>
        </p:spPr>
        <p:txBody>
          <a:bodyPr/>
          <a:lstStyle/>
          <a:p>
            <a:pPr eaLnBrk="1" hangingPunct="1"/>
            <a:r>
              <a:rPr lang="en-US" altLang="en-US" sz="3200" b="1"/>
              <a:t>American National Standards Committee C63</a:t>
            </a:r>
            <a:r>
              <a:rPr lang="en-US" altLang="en-US" sz="3200" b="1" baseline="30000"/>
              <a:t>®</a:t>
            </a:r>
            <a:r>
              <a:rPr lang="en-US" altLang="en-US" sz="3200" b="1"/>
              <a:t> - EMC</a:t>
            </a:r>
            <a:r>
              <a:rPr lang="en-US" altLang="en-US" sz="3200"/>
              <a:t> </a:t>
            </a:r>
          </a:p>
        </p:txBody>
      </p:sp>
      <p:pic>
        <p:nvPicPr>
          <p:cNvPr id="10244" name="Picture 459">
            <a:extLst>
              <a:ext uri="{FF2B5EF4-FFF2-40B4-BE49-F238E27FC236}">
                <a16:creationId xmlns:a16="http://schemas.microsoft.com/office/drawing/2014/main" id="{B4F8B9D9-03E8-FFE5-0E1C-8498DD0197F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r="5263"/>
          <a:stretch>
            <a:fillRect/>
          </a:stretch>
        </p:blipFill>
        <p:spPr bwMode="auto">
          <a:xfrm>
            <a:off x="381000" y="152400"/>
            <a:ext cx="1447800" cy="7635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245" name="Line 464">
            <a:extLst>
              <a:ext uri="{FF2B5EF4-FFF2-40B4-BE49-F238E27FC236}">
                <a16:creationId xmlns:a16="http://schemas.microsoft.com/office/drawing/2014/main" id="{59E01391-1045-6AF0-EE3D-61A77F6A9A34}"/>
              </a:ext>
            </a:extLst>
          </p:cNvPr>
          <p:cNvSpPr>
            <a:spLocks noChangeShapeType="1"/>
          </p:cNvSpPr>
          <p:nvPr/>
        </p:nvSpPr>
        <p:spPr bwMode="auto">
          <a:xfrm>
            <a:off x="381000" y="1219200"/>
            <a:ext cx="8382000" cy="0"/>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246" name="Text Box 465">
            <a:extLst>
              <a:ext uri="{FF2B5EF4-FFF2-40B4-BE49-F238E27FC236}">
                <a16:creationId xmlns:a16="http://schemas.microsoft.com/office/drawing/2014/main" id="{A5215001-E5B1-98F9-4A51-C72974835B7F}"/>
              </a:ext>
            </a:extLst>
          </p:cNvPr>
          <p:cNvSpPr txBox="1">
            <a:spLocks noChangeArrowheads="1"/>
          </p:cNvSpPr>
          <p:nvPr/>
        </p:nvSpPr>
        <p:spPr bwMode="auto">
          <a:xfrm>
            <a:off x="304800" y="1992313"/>
            <a:ext cx="8534400" cy="708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US" altLang="en-US" sz="4000" dirty="0"/>
              <a:t>Questions?</a:t>
            </a:r>
          </a:p>
        </p:txBody>
      </p:sp>
    </p:spTree>
    <p:extLst>
      <p:ext uri="{BB962C8B-B14F-4D97-AF65-F5344CB8AC3E}">
        <p14:creationId xmlns:p14="http://schemas.microsoft.com/office/powerpoint/2010/main" val="1261285459"/>
      </p:ext>
    </p:extLst>
  </p:cSld>
  <p:clrMapOvr>
    <a:masterClrMapping/>
  </p:clrMapOvr>
  <p:transition>
    <p:dissolve/>
  </p:transition>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000" b="1"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000" b="1" i="0" u="none" strike="noStrike" cap="none" normalizeH="0" baseline="0" smtClean="0">
            <a:ln>
              <a:noFill/>
            </a:ln>
            <a:solidFill>
              <a:schemeClr val="tx1"/>
            </a:solidFill>
            <a:effectLst/>
            <a:latin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Metadata/LabelInfo.xml><?xml version="1.0" encoding="utf-8"?>
<clbl:labelList xmlns:clbl="http://schemas.microsoft.com/office/2020/mipLabelMetadata">
  <clbl:label id="{70115954-0ccd-45f0-87bd-03b2a3587569}" enabled="0" method="" siteId="{70115954-0ccd-45f0-87bd-03b2a3587569}" removed="1"/>
</clbl:labelList>
</file>

<file path=docProps/app.xml><?xml version="1.0" encoding="utf-8"?>
<Properties xmlns="http://schemas.openxmlformats.org/officeDocument/2006/extended-properties" xmlns:vt="http://schemas.openxmlformats.org/officeDocument/2006/docPropsVTypes">
  <TotalTime>4258</TotalTime>
  <Words>438</Words>
  <Application>Microsoft Office PowerPoint</Application>
  <PresentationFormat>On-screen Show (4:3)</PresentationFormat>
  <Paragraphs>63</Paragraphs>
  <Slides>8</Slides>
  <Notes>1</Notes>
  <HiddenSlides>0</HiddenSlides>
  <MMClips>0</MMClips>
  <ScaleCrop>false</ScaleCrop>
  <HeadingPairs>
    <vt:vector size="6" baseType="variant">
      <vt:variant>
        <vt:lpstr>Fonts Used</vt:lpstr>
      </vt:variant>
      <vt:variant>
        <vt:i4>1</vt:i4>
      </vt:variant>
      <vt:variant>
        <vt:lpstr>Theme</vt:lpstr>
      </vt:variant>
      <vt:variant>
        <vt:i4>1</vt:i4>
      </vt:variant>
      <vt:variant>
        <vt:lpstr>Slide Titles</vt:lpstr>
      </vt:variant>
      <vt:variant>
        <vt:i4>8</vt:i4>
      </vt:variant>
    </vt:vector>
  </HeadingPairs>
  <TitlesOfParts>
    <vt:vector size="10" baseType="lpstr">
      <vt:lpstr>Arial</vt:lpstr>
      <vt:lpstr>Default Design</vt:lpstr>
      <vt:lpstr>American National Standards Committee C63® - EMC </vt:lpstr>
      <vt:lpstr>American National Standards Committee C63® - EMC </vt:lpstr>
      <vt:lpstr>American National Standards Committee C63® - EMC </vt:lpstr>
      <vt:lpstr>American National Standards Committee C63® - EMC </vt:lpstr>
      <vt:lpstr>American National Standards Committee C63® - EMC </vt:lpstr>
      <vt:lpstr>American National Standards Committee C63® - EMC </vt:lpstr>
      <vt:lpstr>System Improvements</vt:lpstr>
      <vt:lpstr>American National Standards Committee C63® - EMC </vt:lpstr>
    </vt:vector>
  </TitlesOfParts>
  <Company>ARC Technical Resources, Inc.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Gerald J. Ramie</dc:creator>
  <cp:lastModifiedBy>Delisi, Bob</cp:lastModifiedBy>
  <cp:revision>84</cp:revision>
  <dcterms:created xsi:type="dcterms:W3CDTF">2011-04-27T17:12:09Z</dcterms:created>
  <dcterms:modified xsi:type="dcterms:W3CDTF">2026-10-22T01:50:30Z</dcterms:modified>
</cp:coreProperties>
</file>