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0" r:id="rId2"/>
    <p:sldId id="314" r:id="rId3"/>
    <p:sldId id="301" r:id="rId4"/>
    <p:sldId id="302" r:id="rId5"/>
    <p:sldId id="285" r:id="rId6"/>
    <p:sldId id="311" r:id="rId7"/>
    <p:sldId id="317" r:id="rId8"/>
    <p:sldId id="297" r:id="rId9"/>
    <p:sldId id="298" r:id="rId10"/>
    <p:sldId id="318" r:id="rId11"/>
    <p:sldId id="319" r:id="rId12"/>
    <p:sldId id="320" r:id="rId13"/>
    <p:sldId id="321" r:id="rId14"/>
    <p:sldId id="300" r:id="rId15"/>
    <p:sldId id="310" r:id="rId16"/>
    <p:sldId id="289" r:id="rId17"/>
    <p:sldId id="294" r:id="rId18"/>
  </p:sldIdLst>
  <p:sldSz cx="9144000" cy="6858000" type="screen4x3"/>
  <p:notesSz cx="6858000" cy="9144000"/>
  <p:defaultTextStyle>
    <a:defPPr>
      <a:defRPr lang="en-US"/>
    </a:defPPr>
    <a:lvl1pPr algn="l" rtl="0" fontAlgn="base">
      <a:spcBef>
        <a:spcPct val="0"/>
      </a:spcBef>
      <a:spcAft>
        <a:spcPct val="0"/>
      </a:spcAft>
      <a:defRPr sz="1000" b="1"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000" b="1"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000" b="1"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000" b="1"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000" b="1" kern="1200">
        <a:solidFill>
          <a:schemeClr val="tx1"/>
        </a:solidFill>
        <a:latin typeface="Arial" panose="020B0604020202020204" pitchFamily="34" charset="0"/>
        <a:ea typeface="+mn-ea"/>
        <a:cs typeface="+mn-cs"/>
      </a:defRPr>
    </a:lvl5pPr>
    <a:lvl6pPr marL="2286000" algn="l" defTabSz="914400" rtl="0" eaLnBrk="1" latinLnBrk="0" hangingPunct="1">
      <a:defRPr sz="1000" b="1" kern="1200">
        <a:solidFill>
          <a:schemeClr val="tx1"/>
        </a:solidFill>
        <a:latin typeface="Arial" panose="020B0604020202020204" pitchFamily="34" charset="0"/>
        <a:ea typeface="+mn-ea"/>
        <a:cs typeface="+mn-cs"/>
      </a:defRPr>
    </a:lvl6pPr>
    <a:lvl7pPr marL="2743200" algn="l" defTabSz="914400" rtl="0" eaLnBrk="1" latinLnBrk="0" hangingPunct="1">
      <a:defRPr sz="1000" b="1" kern="1200">
        <a:solidFill>
          <a:schemeClr val="tx1"/>
        </a:solidFill>
        <a:latin typeface="Arial" panose="020B0604020202020204" pitchFamily="34" charset="0"/>
        <a:ea typeface="+mn-ea"/>
        <a:cs typeface="+mn-cs"/>
      </a:defRPr>
    </a:lvl7pPr>
    <a:lvl8pPr marL="3200400" algn="l" defTabSz="914400" rtl="0" eaLnBrk="1" latinLnBrk="0" hangingPunct="1">
      <a:defRPr sz="1000" b="1" kern="1200">
        <a:solidFill>
          <a:schemeClr val="tx1"/>
        </a:solidFill>
        <a:latin typeface="Arial" panose="020B0604020202020204" pitchFamily="34" charset="0"/>
        <a:ea typeface="+mn-ea"/>
        <a:cs typeface="+mn-cs"/>
      </a:defRPr>
    </a:lvl8pPr>
    <a:lvl9pPr marL="3657600" algn="l" defTabSz="914400" rtl="0" eaLnBrk="1" latinLnBrk="0" hangingPunct="1">
      <a:defRPr sz="10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89EEDE-7299-4780-85CC-0FF49572D9E5}" v="13" dt="2023-05-12T14:49:19.2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788" autoAdjust="0"/>
  </p:normalViewPr>
  <p:slideViewPr>
    <p:cSldViewPr>
      <p:cViewPr varScale="1">
        <p:scale>
          <a:sx n="101" d="100"/>
          <a:sy n="101" d="100"/>
        </p:scale>
        <p:origin x="191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lisi, Bob" userId="9f53dbf0-15f7-40f2-9a14-0541e38895de" providerId="ADAL" clId="{6689EEDE-7299-4780-85CC-0FF49572D9E5}"/>
    <pc:docChg chg="undo custSel addSld delSld modSld">
      <pc:chgData name="Delisi, Bob" userId="9f53dbf0-15f7-40f2-9a14-0541e38895de" providerId="ADAL" clId="{6689EEDE-7299-4780-85CC-0FF49572D9E5}" dt="2023-05-12T14:49:19.201" v="653"/>
      <pc:docMkLst>
        <pc:docMk/>
      </pc:docMkLst>
      <pc:sldChg chg="modSp mod">
        <pc:chgData name="Delisi, Bob" userId="9f53dbf0-15f7-40f2-9a14-0541e38895de" providerId="ADAL" clId="{6689EEDE-7299-4780-85CC-0FF49572D9E5}" dt="2023-05-11T16:40:07.021" v="3" actId="20577"/>
        <pc:sldMkLst>
          <pc:docMk/>
          <pc:sldMk cId="0" sldId="260"/>
        </pc:sldMkLst>
        <pc:spChg chg="mod">
          <ac:chgData name="Delisi, Bob" userId="9f53dbf0-15f7-40f2-9a14-0541e38895de" providerId="ADAL" clId="{6689EEDE-7299-4780-85CC-0FF49572D9E5}" dt="2023-05-11T16:40:07.021" v="3" actId="20577"/>
          <ac:spMkLst>
            <pc:docMk/>
            <pc:sldMk cId="0" sldId="260"/>
            <ac:spMk id="2054" creationId="{58452DD6-2DB5-410B-8C41-6B42BE2A4445}"/>
          </ac:spMkLst>
        </pc:spChg>
      </pc:sldChg>
      <pc:sldChg chg="addSp delSp modSp mod">
        <pc:chgData name="Delisi, Bob" userId="9f53dbf0-15f7-40f2-9a14-0541e38895de" providerId="ADAL" clId="{6689EEDE-7299-4780-85CC-0FF49572D9E5}" dt="2023-05-11T16:55:13.259" v="307" actId="478"/>
        <pc:sldMkLst>
          <pc:docMk/>
          <pc:sldMk cId="0" sldId="285"/>
        </pc:sldMkLst>
        <pc:spChg chg="mod">
          <ac:chgData name="Delisi, Bob" userId="9f53dbf0-15f7-40f2-9a14-0541e38895de" providerId="ADAL" clId="{6689EEDE-7299-4780-85CC-0FF49572D9E5}" dt="2023-05-11T16:55:11.458" v="306" actId="21"/>
          <ac:spMkLst>
            <pc:docMk/>
            <pc:sldMk cId="0" sldId="285"/>
            <ac:spMk id="7175" creationId="{EF384099-6419-42B7-8C89-8E8EFD06616F}"/>
          </ac:spMkLst>
        </pc:spChg>
        <pc:graphicFrameChg chg="del">
          <ac:chgData name="Delisi, Bob" userId="9f53dbf0-15f7-40f2-9a14-0541e38895de" providerId="ADAL" clId="{6689EEDE-7299-4780-85CC-0FF49572D9E5}" dt="2023-05-11T16:44:02.358" v="28" actId="478"/>
          <ac:graphicFrameMkLst>
            <pc:docMk/>
            <pc:sldMk cId="0" sldId="285"/>
            <ac:graphicFrameMk id="2" creationId="{FB021BFC-CC9D-4586-899A-7D90064EE3B0}"/>
          </ac:graphicFrameMkLst>
        </pc:graphicFrameChg>
        <pc:graphicFrameChg chg="add del mod">
          <ac:chgData name="Delisi, Bob" userId="9f53dbf0-15f7-40f2-9a14-0541e38895de" providerId="ADAL" clId="{6689EEDE-7299-4780-85CC-0FF49572D9E5}" dt="2023-05-11T16:55:13.259" v="307" actId="478"/>
          <ac:graphicFrameMkLst>
            <pc:docMk/>
            <pc:sldMk cId="0" sldId="285"/>
            <ac:graphicFrameMk id="3" creationId="{561D4B1C-B4B7-9470-DA69-A53537D648AA}"/>
          </ac:graphicFrameMkLst>
        </pc:graphicFrameChg>
      </pc:sldChg>
      <pc:sldChg chg="modSp mod">
        <pc:chgData name="Delisi, Bob" userId="9f53dbf0-15f7-40f2-9a14-0541e38895de" providerId="ADAL" clId="{6689EEDE-7299-4780-85CC-0FF49572D9E5}" dt="2023-05-11T18:10:44.328" v="618" actId="6549"/>
        <pc:sldMkLst>
          <pc:docMk/>
          <pc:sldMk cId="0" sldId="289"/>
        </pc:sldMkLst>
        <pc:spChg chg="mod">
          <ac:chgData name="Delisi, Bob" userId="9f53dbf0-15f7-40f2-9a14-0541e38895de" providerId="ADAL" clId="{6689EEDE-7299-4780-85CC-0FF49572D9E5}" dt="2023-05-11T18:10:44.328" v="618" actId="6549"/>
          <ac:spMkLst>
            <pc:docMk/>
            <pc:sldMk cId="0" sldId="289"/>
            <ac:spMk id="3078" creationId="{8B4F2750-7581-4546-9F62-E6A78A48FFAE}"/>
          </ac:spMkLst>
        </pc:spChg>
      </pc:sldChg>
      <pc:sldChg chg="addSp delSp modSp mod">
        <pc:chgData name="Delisi, Bob" userId="9f53dbf0-15f7-40f2-9a14-0541e38895de" providerId="ADAL" clId="{6689EEDE-7299-4780-85CC-0FF49572D9E5}" dt="2023-05-11T16:40:53.846" v="6" actId="14100"/>
        <pc:sldMkLst>
          <pc:docMk/>
          <pc:sldMk cId="0" sldId="294"/>
        </pc:sldMkLst>
        <pc:spChg chg="add mod">
          <ac:chgData name="Delisi, Bob" userId="9f53dbf0-15f7-40f2-9a14-0541e38895de" providerId="ADAL" clId="{6689EEDE-7299-4780-85CC-0FF49572D9E5}" dt="2023-05-11T16:40:53.846" v="6" actId="14100"/>
          <ac:spMkLst>
            <pc:docMk/>
            <pc:sldMk cId="0" sldId="294"/>
            <ac:spMk id="4" creationId="{32A0E29C-7465-716E-7496-791E9FC9D2DF}"/>
          </ac:spMkLst>
        </pc:spChg>
        <pc:graphicFrameChg chg="add mod">
          <ac:chgData name="Delisi, Bob" userId="9f53dbf0-15f7-40f2-9a14-0541e38895de" providerId="ADAL" clId="{6689EEDE-7299-4780-85CC-0FF49572D9E5}" dt="2023-05-11T16:40:53.846" v="6" actId="14100"/>
          <ac:graphicFrameMkLst>
            <pc:docMk/>
            <pc:sldMk cId="0" sldId="294"/>
            <ac:graphicFrameMk id="2" creationId="{7F58F9D8-1651-6EEF-7837-4CCC7DD83F70}"/>
          </ac:graphicFrameMkLst>
        </pc:graphicFrameChg>
        <pc:graphicFrameChg chg="del">
          <ac:chgData name="Delisi, Bob" userId="9f53dbf0-15f7-40f2-9a14-0541e38895de" providerId="ADAL" clId="{6689EEDE-7299-4780-85CC-0FF49572D9E5}" dt="2023-05-11T16:40:14.796" v="4" actId="478"/>
          <ac:graphicFrameMkLst>
            <pc:docMk/>
            <pc:sldMk cId="0" sldId="294"/>
            <ac:graphicFrameMk id="3" creationId="{102524AF-2960-4E25-82BF-ACA69826AC62}"/>
          </ac:graphicFrameMkLst>
        </pc:graphicFrameChg>
      </pc:sldChg>
      <pc:sldChg chg="modSp mod">
        <pc:chgData name="Delisi, Bob" userId="9f53dbf0-15f7-40f2-9a14-0541e38895de" providerId="ADAL" clId="{6689EEDE-7299-4780-85CC-0FF49572D9E5}" dt="2023-05-11T16:58:08.648" v="352" actId="12"/>
        <pc:sldMkLst>
          <pc:docMk/>
          <pc:sldMk cId="0" sldId="297"/>
        </pc:sldMkLst>
        <pc:spChg chg="mod">
          <ac:chgData name="Delisi, Bob" userId="9f53dbf0-15f7-40f2-9a14-0541e38895de" providerId="ADAL" clId="{6689EEDE-7299-4780-85CC-0FF49572D9E5}" dt="2023-05-11T16:58:08.648" v="352" actId="12"/>
          <ac:spMkLst>
            <pc:docMk/>
            <pc:sldMk cId="0" sldId="297"/>
            <ac:spMk id="8199" creationId="{ADFE1A7F-93B2-40FB-BE68-84FE7AD8D6A4}"/>
          </ac:spMkLst>
        </pc:spChg>
      </pc:sldChg>
      <pc:sldChg chg="addSp modSp mod">
        <pc:chgData name="Delisi, Bob" userId="9f53dbf0-15f7-40f2-9a14-0541e38895de" providerId="ADAL" clId="{6689EEDE-7299-4780-85CC-0FF49572D9E5}" dt="2023-05-11T18:12:51.714" v="642" actId="179"/>
        <pc:sldMkLst>
          <pc:docMk/>
          <pc:sldMk cId="0" sldId="298"/>
        </pc:sldMkLst>
        <pc:spChg chg="add mod">
          <ac:chgData name="Delisi, Bob" userId="9f53dbf0-15f7-40f2-9a14-0541e38895de" providerId="ADAL" clId="{6689EEDE-7299-4780-85CC-0FF49572D9E5}" dt="2023-05-11T18:12:51.714" v="642" actId="179"/>
          <ac:spMkLst>
            <pc:docMk/>
            <pc:sldMk cId="0" sldId="298"/>
            <ac:spMk id="2" creationId="{4093BD75-8F8D-0427-A05A-5C730F033739}"/>
          </ac:spMkLst>
        </pc:spChg>
        <pc:spChg chg="mod">
          <ac:chgData name="Delisi, Bob" userId="9f53dbf0-15f7-40f2-9a14-0541e38895de" providerId="ADAL" clId="{6689EEDE-7299-4780-85CC-0FF49572D9E5}" dt="2023-05-11T18:12:17.814" v="634" actId="12"/>
          <ac:spMkLst>
            <pc:docMk/>
            <pc:sldMk cId="0" sldId="298"/>
            <ac:spMk id="9223" creationId="{6909DD82-225E-4A54-A06F-91871549A70A}"/>
          </ac:spMkLst>
        </pc:spChg>
      </pc:sldChg>
      <pc:sldChg chg="modSp mod">
        <pc:chgData name="Delisi, Bob" userId="9f53dbf0-15f7-40f2-9a14-0541e38895de" providerId="ADAL" clId="{6689EEDE-7299-4780-85CC-0FF49572D9E5}" dt="2023-05-11T18:14:23.292" v="649" actId="255"/>
        <pc:sldMkLst>
          <pc:docMk/>
          <pc:sldMk cId="0" sldId="300"/>
        </pc:sldMkLst>
        <pc:spChg chg="mod">
          <ac:chgData name="Delisi, Bob" userId="9f53dbf0-15f7-40f2-9a14-0541e38895de" providerId="ADAL" clId="{6689EEDE-7299-4780-85CC-0FF49572D9E5}" dt="2023-05-11T18:14:23.292" v="649" actId="255"/>
          <ac:spMkLst>
            <pc:docMk/>
            <pc:sldMk cId="0" sldId="300"/>
            <ac:spMk id="11271" creationId="{0F29F46F-7131-4E46-89D2-660C0047C23C}"/>
          </ac:spMkLst>
        </pc:spChg>
      </pc:sldChg>
      <pc:sldChg chg="modSp mod">
        <pc:chgData name="Delisi, Bob" userId="9f53dbf0-15f7-40f2-9a14-0541e38895de" providerId="ADAL" clId="{6689EEDE-7299-4780-85CC-0FF49572D9E5}" dt="2023-05-11T16:41:55.159" v="9"/>
        <pc:sldMkLst>
          <pc:docMk/>
          <pc:sldMk cId="3054908656" sldId="302"/>
        </pc:sldMkLst>
        <pc:spChg chg="mod">
          <ac:chgData name="Delisi, Bob" userId="9f53dbf0-15f7-40f2-9a14-0541e38895de" providerId="ADAL" clId="{6689EEDE-7299-4780-85CC-0FF49572D9E5}" dt="2023-05-11T16:41:55.159" v="9"/>
          <ac:spMkLst>
            <pc:docMk/>
            <pc:sldMk cId="3054908656" sldId="302"/>
            <ac:spMk id="4" creationId="{03DC3A9D-3548-4493-8FB7-41AE640C3349}"/>
          </ac:spMkLst>
        </pc:spChg>
      </pc:sldChg>
      <pc:sldChg chg="del">
        <pc:chgData name="Delisi, Bob" userId="9f53dbf0-15f7-40f2-9a14-0541e38895de" providerId="ADAL" clId="{6689EEDE-7299-4780-85CC-0FF49572D9E5}" dt="2023-05-11T18:14:36.960" v="650" actId="47"/>
        <pc:sldMkLst>
          <pc:docMk/>
          <pc:sldMk cId="708139879" sldId="309"/>
        </pc:sldMkLst>
      </pc:sldChg>
      <pc:sldChg chg="modSp mod">
        <pc:chgData name="Delisi, Bob" userId="9f53dbf0-15f7-40f2-9a14-0541e38895de" providerId="ADAL" clId="{6689EEDE-7299-4780-85CC-0FF49572D9E5}" dt="2023-05-12T02:10:06.681" v="652" actId="207"/>
        <pc:sldMkLst>
          <pc:docMk/>
          <pc:sldMk cId="3363689923" sldId="310"/>
        </pc:sldMkLst>
        <pc:spChg chg="mod">
          <ac:chgData name="Delisi, Bob" userId="9f53dbf0-15f7-40f2-9a14-0541e38895de" providerId="ADAL" clId="{6689EEDE-7299-4780-85CC-0FF49572D9E5}" dt="2023-05-12T02:10:06.681" v="652" actId="207"/>
          <ac:spMkLst>
            <pc:docMk/>
            <pc:sldMk cId="3363689923" sldId="310"/>
            <ac:spMk id="9" creationId="{180A91E9-0300-4CBB-913A-B5C28DBF17F2}"/>
          </ac:spMkLst>
        </pc:spChg>
      </pc:sldChg>
      <pc:sldChg chg="modSp add mod">
        <pc:chgData name="Delisi, Bob" userId="9f53dbf0-15f7-40f2-9a14-0541e38895de" providerId="ADAL" clId="{6689EEDE-7299-4780-85CC-0FF49572D9E5}" dt="2023-05-12T14:49:19.201" v="653"/>
        <pc:sldMkLst>
          <pc:docMk/>
          <pc:sldMk cId="851834293" sldId="311"/>
        </pc:sldMkLst>
        <pc:spChg chg="mod">
          <ac:chgData name="Delisi, Bob" userId="9f53dbf0-15f7-40f2-9a14-0541e38895de" providerId="ADAL" clId="{6689EEDE-7299-4780-85CC-0FF49572D9E5}" dt="2023-05-11T16:55:32.458" v="325" actId="113"/>
          <ac:spMkLst>
            <pc:docMk/>
            <pc:sldMk cId="851834293" sldId="311"/>
            <ac:spMk id="7175" creationId="{EF384099-6419-42B7-8C89-8E8EFD06616F}"/>
          </ac:spMkLst>
        </pc:spChg>
        <pc:graphicFrameChg chg="mod">
          <ac:chgData name="Delisi, Bob" userId="9f53dbf0-15f7-40f2-9a14-0541e38895de" providerId="ADAL" clId="{6689EEDE-7299-4780-85CC-0FF49572D9E5}" dt="2023-05-12T14:49:19.201" v="653"/>
          <ac:graphicFrameMkLst>
            <pc:docMk/>
            <pc:sldMk cId="851834293" sldId="311"/>
            <ac:graphicFrameMk id="3" creationId="{561D4B1C-B4B7-9470-DA69-A53537D648AA}"/>
          </ac:graphicFrameMkLst>
        </pc:graphicFrameChg>
      </pc:sldChg>
      <pc:sldChg chg="del">
        <pc:chgData name="Delisi, Bob" userId="9f53dbf0-15f7-40f2-9a14-0541e38895de" providerId="ADAL" clId="{6689EEDE-7299-4780-85CC-0FF49572D9E5}" dt="2023-05-11T16:45:31.523" v="234" actId="47"/>
        <pc:sldMkLst>
          <pc:docMk/>
          <pc:sldMk cId="1249574311" sldId="311"/>
        </pc:sldMkLst>
      </pc:sldChg>
      <pc:sldChg chg="modSp add mod">
        <pc:chgData name="Delisi, Bob" userId="9f53dbf0-15f7-40f2-9a14-0541e38895de" providerId="ADAL" clId="{6689EEDE-7299-4780-85CC-0FF49572D9E5}" dt="2023-05-11T18:11:44.159" v="631" actId="403"/>
        <pc:sldMkLst>
          <pc:docMk/>
          <pc:sldMk cId="3232643446" sldId="312"/>
        </pc:sldMkLst>
        <pc:spChg chg="mod">
          <ac:chgData name="Delisi, Bob" userId="9f53dbf0-15f7-40f2-9a14-0541e38895de" providerId="ADAL" clId="{6689EEDE-7299-4780-85CC-0FF49572D9E5}" dt="2023-05-11T18:11:44.159" v="631" actId="403"/>
          <ac:spMkLst>
            <pc:docMk/>
            <pc:sldMk cId="3232643446" sldId="312"/>
            <ac:spMk id="8199" creationId="{ADFE1A7F-93B2-40FB-BE68-84FE7AD8D6A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650AB25-4E37-40D6-8A1D-160A78560AF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en-US"/>
          </a:p>
        </p:txBody>
      </p:sp>
      <p:sp>
        <p:nvSpPr>
          <p:cNvPr id="35843" name="Rectangle 3">
            <a:extLst>
              <a:ext uri="{FF2B5EF4-FFF2-40B4-BE49-F238E27FC236}">
                <a16:creationId xmlns:a16="http://schemas.microsoft.com/office/drawing/2014/main" id="{299803EA-F5F3-40F5-B50A-F0AEE7875ACB}"/>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en-US"/>
          </a:p>
        </p:txBody>
      </p:sp>
      <p:sp>
        <p:nvSpPr>
          <p:cNvPr id="35844" name="Rectangle 4">
            <a:extLst>
              <a:ext uri="{FF2B5EF4-FFF2-40B4-BE49-F238E27FC236}">
                <a16:creationId xmlns:a16="http://schemas.microsoft.com/office/drawing/2014/main" id="{E8764BEC-561F-4164-AC78-ABF4ADBB9FD2}"/>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en-US"/>
          </a:p>
        </p:txBody>
      </p:sp>
      <p:sp>
        <p:nvSpPr>
          <p:cNvPr id="35845" name="Rectangle 5">
            <a:extLst>
              <a:ext uri="{FF2B5EF4-FFF2-40B4-BE49-F238E27FC236}">
                <a16:creationId xmlns:a16="http://schemas.microsoft.com/office/drawing/2014/main" id="{139B7875-74CE-4672-8D4E-BD90EB3FAB16}"/>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812A930B-FE41-4F4A-ACDF-1E10E485922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6D8BD34-54CD-4A73-A0DB-28E1D42DDE4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en-US"/>
          </a:p>
        </p:txBody>
      </p:sp>
      <p:sp>
        <p:nvSpPr>
          <p:cNvPr id="32771" name="Rectangle 3">
            <a:extLst>
              <a:ext uri="{FF2B5EF4-FFF2-40B4-BE49-F238E27FC236}">
                <a16:creationId xmlns:a16="http://schemas.microsoft.com/office/drawing/2014/main" id="{07AB65D2-8723-4C76-9E74-36B78B1D02C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en-US"/>
          </a:p>
        </p:txBody>
      </p:sp>
      <p:sp>
        <p:nvSpPr>
          <p:cNvPr id="12292" name="Rectangle 4">
            <a:extLst>
              <a:ext uri="{FF2B5EF4-FFF2-40B4-BE49-F238E27FC236}">
                <a16:creationId xmlns:a16="http://schemas.microsoft.com/office/drawing/2014/main" id="{E01D025C-E3B1-4292-888F-2522328B7A3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a:extLst>
              <a:ext uri="{FF2B5EF4-FFF2-40B4-BE49-F238E27FC236}">
                <a16:creationId xmlns:a16="http://schemas.microsoft.com/office/drawing/2014/main" id="{2A3C0308-074D-49A1-A58B-F381C00C569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2774" name="Rectangle 6">
            <a:extLst>
              <a:ext uri="{FF2B5EF4-FFF2-40B4-BE49-F238E27FC236}">
                <a16:creationId xmlns:a16="http://schemas.microsoft.com/office/drawing/2014/main" id="{4AD0DE9E-0F9F-4D5B-9541-E93B025B4E1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en-US"/>
          </a:p>
        </p:txBody>
      </p:sp>
      <p:sp>
        <p:nvSpPr>
          <p:cNvPr id="32775" name="Rectangle 7">
            <a:extLst>
              <a:ext uri="{FF2B5EF4-FFF2-40B4-BE49-F238E27FC236}">
                <a16:creationId xmlns:a16="http://schemas.microsoft.com/office/drawing/2014/main" id="{75EEB68C-BA58-4DA4-9700-CB15FFDDD4BA}"/>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0C9584EA-CD6C-4C68-AA8D-9DE9F164E98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2AC0B11-BFAE-45ED-8252-CA7F168B3512}"/>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CCFAC234-A3A4-4A4D-BB18-6EFB142F82A4}"/>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E130F-3CB8-31CE-83FA-ACE294E8E541}"/>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3ABCACFD-0F5F-71F5-35A6-249F68E97B85}"/>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A7A6DB39-BC40-A12B-99AF-9551A1906111}"/>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877501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57E2A86-690F-43C9-9B2F-D940017D546F}"/>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666C9354-5741-4D6A-A9DC-29759F61D7B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57E2A86-690F-43C9-9B2F-D940017D546F}"/>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666C9354-5741-4D6A-A9DC-29759F61D7B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379365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77FACBC-1D61-417B-8373-87F13D474607}"/>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0B19299A-FC03-4EE7-83A5-588AEF16D0D7}"/>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8A31F2-FDB7-425E-B471-905D0A228CBE}"/>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8E94B722-240A-4968-8D70-8E416B4DA81C}"/>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8A31F2-FDB7-425E-B471-905D0A228CBE}"/>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8E94B722-240A-4968-8D70-8E416B4DA81C}"/>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805443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8A31F2-FDB7-425E-B471-905D0A228CBE}"/>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8E94B722-240A-4968-8D70-8E416B4DA81C}"/>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839874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2949180-E23B-4301-8BC0-56415D9A6DE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4E344369-0FFA-40E3-9DAE-C7758C998646}"/>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DEC1A02-F355-4632-B08F-EB78FDF0C3B9}"/>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AADA47DB-FC02-44B1-8DD2-682CC4D6647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3C9E0-67D7-8588-3165-6E00E515A91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FE8EB92C-55E1-5E20-AE45-6B7E0E41A46F}"/>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CBB600C5-3B7A-C88A-88D2-A7F2C7CFD604}"/>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438421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C95AD-994F-D7E2-FA90-D3A662D0BFDC}"/>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6FBF2C95-164C-9A4A-709C-E46002DC2FA8}"/>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E9F94E3A-3B90-EA78-0603-1C4131396AFA}"/>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60819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C6BE1-60C2-7E0F-E494-D741D011DE7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0565EB3C-06C2-E806-E0C8-930117120749}"/>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B91276FE-CB66-B553-2338-8A0B742DBE71}"/>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1311162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6212307-7444-4002-AA6F-4B4121FEAF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498F9DB-C857-4A9D-B75C-FD1644611C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1043113-E671-4170-A7C0-7132FB882D6B}"/>
              </a:ext>
            </a:extLst>
          </p:cNvPr>
          <p:cNvSpPr>
            <a:spLocks noGrp="1" noChangeArrowheads="1"/>
          </p:cNvSpPr>
          <p:nvPr>
            <p:ph type="sldNum" sz="quarter" idx="12"/>
          </p:nvPr>
        </p:nvSpPr>
        <p:spPr>
          <a:ln/>
        </p:spPr>
        <p:txBody>
          <a:bodyPr/>
          <a:lstStyle>
            <a:lvl1pPr>
              <a:defRPr/>
            </a:lvl1pPr>
          </a:lstStyle>
          <a:p>
            <a:fld id="{5CD3764D-0CE3-4831-BC11-C3BC57E6A26E}" type="slidenum">
              <a:rPr lang="en-US" altLang="en-US"/>
              <a:pPr/>
              <a:t>‹#›</a:t>
            </a:fld>
            <a:endParaRPr lang="en-US" altLang="en-US"/>
          </a:p>
        </p:txBody>
      </p:sp>
    </p:spTree>
    <p:extLst>
      <p:ext uri="{BB962C8B-B14F-4D97-AF65-F5344CB8AC3E}">
        <p14:creationId xmlns:p14="http://schemas.microsoft.com/office/powerpoint/2010/main" val="3887555417"/>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9E6ACBA-FD51-44B8-8A7D-099FEBB0EB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F33C9FE-C09C-4528-B84C-C87924A796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456FB70-11AE-4C03-9EDB-C3721EAFA1F6}"/>
              </a:ext>
            </a:extLst>
          </p:cNvPr>
          <p:cNvSpPr>
            <a:spLocks noGrp="1" noChangeArrowheads="1"/>
          </p:cNvSpPr>
          <p:nvPr>
            <p:ph type="sldNum" sz="quarter" idx="12"/>
          </p:nvPr>
        </p:nvSpPr>
        <p:spPr>
          <a:ln/>
        </p:spPr>
        <p:txBody>
          <a:bodyPr/>
          <a:lstStyle>
            <a:lvl1pPr>
              <a:defRPr/>
            </a:lvl1pPr>
          </a:lstStyle>
          <a:p>
            <a:fld id="{9B028B96-D772-4803-B05C-1A98AC92F999}" type="slidenum">
              <a:rPr lang="en-US" altLang="en-US"/>
              <a:pPr/>
              <a:t>‹#›</a:t>
            </a:fld>
            <a:endParaRPr lang="en-US" altLang="en-US"/>
          </a:p>
        </p:txBody>
      </p:sp>
    </p:spTree>
    <p:extLst>
      <p:ext uri="{BB962C8B-B14F-4D97-AF65-F5344CB8AC3E}">
        <p14:creationId xmlns:p14="http://schemas.microsoft.com/office/powerpoint/2010/main" val="993323655"/>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8BB5642-9AFD-44E0-BDA6-7352DA675CC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7561E33-A513-4EDA-8CE9-6B216B6841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BD52BC4-1C39-4CDE-BE78-5FBE73D4160D}"/>
              </a:ext>
            </a:extLst>
          </p:cNvPr>
          <p:cNvSpPr>
            <a:spLocks noGrp="1" noChangeArrowheads="1"/>
          </p:cNvSpPr>
          <p:nvPr>
            <p:ph type="sldNum" sz="quarter" idx="12"/>
          </p:nvPr>
        </p:nvSpPr>
        <p:spPr>
          <a:ln/>
        </p:spPr>
        <p:txBody>
          <a:bodyPr/>
          <a:lstStyle>
            <a:lvl1pPr>
              <a:defRPr/>
            </a:lvl1pPr>
          </a:lstStyle>
          <a:p>
            <a:fld id="{98A88808-52E7-4050-AAB1-172ECB07DD56}" type="slidenum">
              <a:rPr lang="en-US" altLang="en-US"/>
              <a:pPr/>
              <a:t>‹#›</a:t>
            </a:fld>
            <a:endParaRPr lang="en-US" altLang="en-US"/>
          </a:p>
        </p:txBody>
      </p:sp>
    </p:spTree>
    <p:extLst>
      <p:ext uri="{BB962C8B-B14F-4D97-AF65-F5344CB8AC3E}">
        <p14:creationId xmlns:p14="http://schemas.microsoft.com/office/powerpoint/2010/main" val="842239960"/>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CC1C1B3-1AB6-430E-8094-60ED1C6CB4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B1460CA-C839-4B58-81C6-B9ED56FE09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713527B-9454-4FD5-97A9-7E0AD064C75E}"/>
              </a:ext>
            </a:extLst>
          </p:cNvPr>
          <p:cNvSpPr>
            <a:spLocks noGrp="1" noChangeArrowheads="1"/>
          </p:cNvSpPr>
          <p:nvPr>
            <p:ph type="sldNum" sz="quarter" idx="12"/>
          </p:nvPr>
        </p:nvSpPr>
        <p:spPr>
          <a:ln/>
        </p:spPr>
        <p:txBody>
          <a:bodyPr/>
          <a:lstStyle>
            <a:lvl1pPr>
              <a:defRPr/>
            </a:lvl1pPr>
          </a:lstStyle>
          <a:p>
            <a:fld id="{9F86417A-8344-45EE-B652-EA7CAEC6B5C9}" type="slidenum">
              <a:rPr lang="en-US" altLang="en-US"/>
              <a:pPr/>
              <a:t>‹#›</a:t>
            </a:fld>
            <a:endParaRPr lang="en-US" altLang="en-US"/>
          </a:p>
        </p:txBody>
      </p:sp>
    </p:spTree>
    <p:extLst>
      <p:ext uri="{BB962C8B-B14F-4D97-AF65-F5344CB8AC3E}">
        <p14:creationId xmlns:p14="http://schemas.microsoft.com/office/powerpoint/2010/main" val="569450455"/>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0924F10-44B6-4FF1-96E6-561C837A6D0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6CA46EC-0A52-429D-BD35-0D304E3031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1CA6E78-63DF-46F7-B1A4-4B1808102EB3}"/>
              </a:ext>
            </a:extLst>
          </p:cNvPr>
          <p:cNvSpPr>
            <a:spLocks noGrp="1" noChangeArrowheads="1"/>
          </p:cNvSpPr>
          <p:nvPr>
            <p:ph type="sldNum" sz="quarter" idx="12"/>
          </p:nvPr>
        </p:nvSpPr>
        <p:spPr>
          <a:ln/>
        </p:spPr>
        <p:txBody>
          <a:bodyPr/>
          <a:lstStyle>
            <a:lvl1pPr>
              <a:defRPr/>
            </a:lvl1pPr>
          </a:lstStyle>
          <a:p>
            <a:fld id="{9C6F4074-2ED2-4F3A-8E13-93B66ACD83B3}" type="slidenum">
              <a:rPr lang="en-US" altLang="en-US"/>
              <a:pPr/>
              <a:t>‹#›</a:t>
            </a:fld>
            <a:endParaRPr lang="en-US" altLang="en-US"/>
          </a:p>
        </p:txBody>
      </p:sp>
    </p:spTree>
    <p:extLst>
      <p:ext uri="{BB962C8B-B14F-4D97-AF65-F5344CB8AC3E}">
        <p14:creationId xmlns:p14="http://schemas.microsoft.com/office/powerpoint/2010/main" val="2329139680"/>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C83D4A8-43B8-41CD-BE9E-31ACFEFE51E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F1D3E95-BB9C-4805-B2A0-B6A335B5671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7C24F6C-5502-48C4-99CB-0180991BF70C}"/>
              </a:ext>
            </a:extLst>
          </p:cNvPr>
          <p:cNvSpPr>
            <a:spLocks noGrp="1" noChangeArrowheads="1"/>
          </p:cNvSpPr>
          <p:nvPr>
            <p:ph type="sldNum" sz="quarter" idx="12"/>
          </p:nvPr>
        </p:nvSpPr>
        <p:spPr>
          <a:ln/>
        </p:spPr>
        <p:txBody>
          <a:bodyPr/>
          <a:lstStyle>
            <a:lvl1pPr>
              <a:defRPr/>
            </a:lvl1pPr>
          </a:lstStyle>
          <a:p>
            <a:fld id="{C6AA8888-CCAC-4C33-80C9-E95EE02FDF45}" type="slidenum">
              <a:rPr lang="en-US" altLang="en-US"/>
              <a:pPr/>
              <a:t>‹#›</a:t>
            </a:fld>
            <a:endParaRPr lang="en-US" altLang="en-US"/>
          </a:p>
        </p:txBody>
      </p:sp>
    </p:spTree>
    <p:extLst>
      <p:ext uri="{BB962C8B-B14F-4D97-AF65-F5344CB8AC3E}">
        <p14:creationId xmlns:p14="http://schemas.microsoft.com/office/powerpoint/2010/main" val="143541473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43C843-48ED-43BA-A811-110B31311FE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2674063-779C-4230-AA82-C3CC369F0C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05E8639-CA76-4C0F-97BA-FE20F70B160B}"/>
              </a:ext>
            </a:extLst>
          </p:cNvPr>
          <p:cNvSpPr>
            <a:spLocks noGrp="1" noChangeArrowheads="1"/>
          </p:cNvSpPr>
          <p:nvPr>
            <p:ph type="sldNum" sz="quarter" idx="12"/>
          </p:nvPr>
        </p:nvSpPr>
        <p:spPr>
          <a:ln/>
        </p:spPr>
        <p:txBody>
          <a:bodyPr/>
          <a:lstStyle>
            <a:lvl1pPr>
              <a:defRPr/>
            </a:lvl1pPr>
          </a:lstStyle>
          <a:p>
            <a:fld id="{8E5CF03D-0BD1-462E-8903-A0AC08F16AD9}" type="slidenum">
              <a:rPr lang="en-US" altLang="en-US"/>
              <a:pPr/>
              <a:t>‹#›</a:t>
            </a:fld>
            <a:endParaRPr lang="en-US" altLang="en-US"/>
          </a:p>
        </p:txBody>
      </p:sp>
    </p:spTree>
    <p:extLst>
      <p:ext uri="{BB962C8B-B14F-4D97-AF65-F5344CB8AC3E}">
        <p14:creationId xmlns:p14="http://schemas.microsoft.com/office/powerpoint/2010/main" val="10903873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8F452E5-B9E4-412F-BE11-88E79158BF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C905DD0F-D109-45D0-B6CA-E9287E0A29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3B47DFE-451E-4203-9697-A38D8F89CCD6}"/>
              </a:ext>
            </a:extLst>
          </p:cNvPr>
          <p:cNvSpPr>
            <a:spLocks noGrp="1" noChangeArrowheads="1"/>
          </p:cNvSpPr>
          <p:nvPr>
            <p:ph type="sldNum" sz="quarter" idx="12"/>
          </p:nvPr>
        </p:nvSpPr>
        <p:spPr>
          <a:ln/>
        </p:spPr>
        <p:txBody>
          <a:bodyPr/>
          <a:lstStyle>
            <a:lvl1pPr>
              <a:defRPr/>
            </a:lvl1pPr>
          </a:lstStyle>
          <a:p>
            <a:fld id="{D6A076FB-8C9F-4D81-90E5-0C019712A3B2}" type="slidenum">
              <a:rPr lang="en-US" altLang="en-US"/>
              <a:pPr/>
              <a:t>‹#›</a:t>
            </a:fld>
            <a:endParaRPr lang="en-US" altLang="en-US"/>
          </a:p>
        </p:txBody>
      </p:sp>
    </p:spTree>
    <p:extLst>
      <p:ext uri="{BB962C8B-B14F-4D97-AF65-F5344CB8AC3E}">
        <p14:creationId xmlns:p14="http://schemas.microsoft.com/office/powerpoint/2010/main" val="1415060144"/>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0F07E38-112A-4014-AC74-B73A92CA619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80A10FF-771B-4EDB-9A01-D7F1039A25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B0BB6BA-B5F8-4F5D-BBB0-01D776484808}"/>
              </a:ext>
            </a:extLst>
          </p:cNvPr>
          <p:cNvSpPr>
            <a:spLocks noGrp="1" noChangeArrowheads="1"/>
          </p:cNvSpPr>
          <p:nvPr>
            <p:ph type="sldNum" sz="quarter" idx="12"/>
          </p:nvPr>
        </p:nvSpPr>
        <p:spPr>
          <a:ln/>
        </p:spPr>
        <p:txBody>
          <a:bodyPr/>
          <a:lstStyle>
            <a:lvl1pPr>
              <a:defRPr/>
            </a:lvl1pPr>
          </a:lstStyle>
          <a:p>
            <a:fld id="{3CF51076-2773-4006-AAA8-5EBE8CE81057}" type="slidenum">
              <a:rPr lang="en-US" altLang="en-US"/>
              <a:pPr/>
              <a:t>‹#›</a:t>
            </a:fld>
            <a:endParaRPr lang="en-US" altLang="en-US"/>
          </a:p>
        </p:txBody>
      </p:sp>
    </p:spTree>
    <p:extLst>
      <p:ext uri="{BB962C8B-B14F-4D97-AF65-F5344CB8AC3E}">
        <p14:creationId xmlns:p14="http://schemas.microsoft.com/office/powerpoint/2010/main" val="3671120438"/>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22490DF-E8CC-4518-8B5D-0FF27FABFA7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DF46D8-7824-48FF-9424-04E5C95EB2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52849AF-8DEF-4333-B36F-2CCA38C3CB91}"/>
              </a:ext>
            </a:extLst>
          </p:cNvPr>
          <p:cNvSpPr>
            <a:spLocks noGrp="1" noChangeArrowheads="1"/>
          </p:cNvSpPr>
          <p:nvPr>
            <p:ph type="sldNum" sz="quarter" idx="12"/>
          </p:nvPr>
        </p:nvSpPr>
        <p:spPr>
          <a:ln/>
        </p:spPr>
        <p:txBody>
          <a:bodyPr/>
          <a:lstStyle>
            <a:lvl1pPr>
              <a:defRPr/>
            </a:lvl1pPr>
          </a:lstStyle>
          <a:p>
            <a:fld id="{3AEE1CEE-3462-4947-BDDA-57101EDF30CE}" type="slidenum">
              <a:rPr lang="en-US" altLang="en-US"/>
              <a:pPr/>
              <a:t>‹#›</a:t>
            </a:fld>
            <a:endParaRPr lang="en-US" altLang="en-US"/>
          </a:p>
        </p:txBody>
      </p:sp>
    </p:spTree>
    <p:extLst>
      <p:ext uri="{BB962C8B-B14F-4D97-AF65-F5344CB8AC3E}">
        <p14:creationId xmlns:p14="http://schemas.microsoft.com/office/powerpoint/2010/main" val="249153337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71249C2-FD09-4E6E-A355-38537D9968A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72C5885-5FE7-44A8-81EF-94330262FCD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5F81A2C-86A7-4811-911F-59B06C7459B5}"/>
              </a:ext>
            </a:extLst>
          </p:cNvPr>
          <p:cNvSpPr>
            <a:spLocks noGrp="1" noChangeArrowheads="1"/>
          </p:cNvSpPr>
          <p:nvPr>
            <p:ph type="sldNum" sz="quarter" idx="12"/>
          </p:nvPr>
        </p:nvSpPr>
        <p:spPr>
          <a:ln/>
        </p:spPr>
        <p:txBody>
          <a:bodyPr/>
          <a:lstStyle>
            <a:lvl1pPr>
              <a:defRPr/>
            </a:lvl1pPr>
          </a:lstStyle>
          <a:p>
            <a:fld id="{EF5347F0-594D-4F42-B75D-24CB526F23E0}" type="slidenum">
              <a:rPr lang="en-US" altLang="en-US"/>
              <a:pPr/>
              <a:t>‹#›</a:t>
            </a:fld>
            <a:endParaRPr lang="en-US" altLang="en-US"/>
          </a:p>
        </p:txBody>
      </p:sp>
    </p:spTree>
    <p:extLst>
      <p:ext uri="{BB962C8B-B14F-4D97-AF65-F5344CB8AC3E}">
        <p14:creationId xmlns:p14="http://schemas.microsoft.com/office/powerpoint/2010/main" val="4052237259"/>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362EFA5-334A-4924-A7BF-13F27F84C51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796D3FB-CEE5-48B8-A3C3-52BC34E8B8C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05BA1C9-E759-418F-B819-E262DAC3D803}"/>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atin typeface="Arial" charset="0"/>
              </a:defRPr>
            </a:lvl1pPr>
          </a:lstStyle>
          <a:p>
            <a:pPr>
              <a:defRPr/>
            </a:pPr>
            <a:endParaRPr lang="en-US"/>
          </a:p>
        </p:txBody>
      </p:sp>
      <p:sp>
        <p:nvSpPr>
          <p:cNvPr id="1029" name="Rectangle 5">
            <a:extLst>
              <a:ext uri="{FF2B5EF4-FFF2-40B4-BE49-F238E27FC236}">
                <a16:creationId xmlns:a16="http://schemas.microsoft.com/office/drawing/2014/main" id="{DBE0749D-F254-4428-A4DE-8D4E530DC5A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atin typeface="Arial" charset="0"/>
              </a:defRPr>
            </a:lvl1pPr>
          </a:lstStyle>
          <a:p>
            <a:pPr>
              <a:defRPr/>
            </a:pPr>
            <a:endParaRPr lang="en-US"/>
          </a:p>
        </p:txBody>
      </p:sp>
      <p:sp>
        <p:nvSpPr>
          <p:cNvPr id="1030" name="Rectangle 6">
            <a:extLst>
              <a:ext uri="{FF2B5EF4-FFF2-40B4-BE49-F238E27FC236}">
                <a16:creationId xmlns:a16="http://schemas.microsoft.com/office/drawing/2014/main" id="{0E631124-1D57-422F-A3C9-A48A6EB2CA0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vl1pPr>
          </a:lstStyle>
          <a:p>
            <a:fld id="{DD76BB71-C120-4585-91AD-82587CA02DB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hyperlink" Target="http://www.c63.org/documents/rosters_public/roster_public.htm#Coder_Jason" TargetMode="External"/><Relationship Id="rId13" Type="http://schemas.openxmlformats.org/officeDocument/2006/relationships/hyperlink" Target="http://www.c63.org/documents/rosters_public/roster_public.htm#Graff_William" TargetMode="External"/><Relationship Id="rId18" Type="http://schemas.openxmlformats.org/officeDocument/2006/relationships/hyperlink" Target="http://www.c63.org/documents/rosters_public/roster_public.htm#Klinger_Jeff" TargetMode="External"/><Relationship Id="rId26" Type="http://schemas.openxmlformats.org/officeDocument/2006/relationships/hyperlink" Target="http://www.c63.org/documents/rosters_public/roster_public.htm#Royer_Tim" TargetMode="External"/><Relationship Id="rId3" Type="http://schemas.openxmlformats.org/officeDocument/2006/relationships/hyperlink" Target="http://www.c63.org/documents/rosters_public/roster_public.htm#Abbondante_Nicholas" TargetMode="External"/><Relationship Id="rId21" Type="http://schemas.openxmlformats.org/officeDocument/2006/relationships/hyperlink" Target="mailto:edmund_c_lee@apple.com" TargetMode="External"/><Relationship Id="rId7" Type="http://schemas.openxmlformats.org/officeDocument/2006/relationships/hyperlink" Target="http://www.c63.org/documents/rosters_public/roster_public.htm#Chen_Zhong" TargetMode="External"/><Relationship Id="rId12" Type="http://schemas.openxmlformats.org/officeDocument/2006/relationships/hyperlink" Target="mailto:jonas.friden@ericsson.com" TargetMode="External"/><Relationship Id="rId17" Type="http://schemas.openxmlformats.org/officeDocument/2006/relationships/hyperlink" Target="mailto:nic.johnson@cpt.eurofinseu.com" TargetMode="External"/><Relationship Id="rId25" Type="http://schemas.openxmlformats.org/officeDocument/2006/relationships/hyperlink" Target="mailto:dan.pino@element.com" TargetMode="External"/><Relationship Id="rId2" Type="http://schemas.openxmlformats.org/officeDocument/2006/relationships/image" Target="../media/image1.png"/><Relationship Id="rId16" Type="http://schemas.openxmlformats.org/officeDocument/2006/relationships/hyperlink" Target="http://www.c63.org/documents/rosters_public/roster_public.htm#House_Jody" TargetMode="External"/><Relationship Id="rId20" Type="http://schemas.openxmlformats.org/officeDocument/2006/relationships/hyperlink" Target="http://www.c63.org/documents/rosters_public/roster_public.htm#Kramer_Doug" TargetMode="External"/><Relationship Id="rId29" Type="http://schemas.openxmlformats.org/officeDocument/2006/relationships/hyperlink" Target="http://www.c63.org/documents/rosters_public/roster_public.htm#Skoglund_Kenth" TargetMode="External"/><Relationship Id="rId1" Type="http://schemas.openxmlformats.org/officeDocument/2006/relationships/slideLayout" Target="../slideLayouts/slideLayout6.xml"/><Relationship Id="rId6" Type="http://schemas.openxmlformats.org/officeDocument/2006/relationships/hyperlink" Target="http://www.c63.org/documents/rosters_public/roster_public.htm#Chamberlain_David" TargetMode="External"/><Relationship Id="rId11" Type="http://schemas.openxmlformats.org/officeDocument/2006/relationships/hyperlink" Target="mailto:Angel.Escamilla@element.com" TargetMode="External"/><Relationship Id="rId24" Type="http://schemas.openxmlformats.org/officeDocument/2006/relationships/hyperlink" Target="http://www.c63.org/documents/rosters_public/roster_public.htm#Nixon_Jason" TargetMode="External"/><Relationship Id="rId5" Type="http://schemas.openxmlformats.org/officeDocument/2006/relationships/hyperlink" Target="http://www.c63.org/documents/rosters_public/roster_public.htm#Case_Dave" TargetMode="External"/><Relationship Id="rId15" Type="http://schemas.openxmlformats.org/officeDocument/2006/relationships/hyperlink" Target="http://www.c63.org/documents/rosters_public/roster_public.htm#Hoolihan_Dan" TargetMode="External"/><Relationship Id="rId23" Type="http://schemas.openxmlformats.org/officeDocument/2006/relationships/hyperlink" Target="mailto:n.molaei@gmail.com" TargetMode="External"/><Relationship Id="rId28" Type="http://schemas.openxmlformats.org/officeDocument/2006/relationships/hyperlink" Target="mailto:denys.shumakov@ised-isde.gc.ca" TargetMode="External"/><Relationship Id="rId10" Type="http://schemas.openxmlformats.org/officeDocument/2006/relationships/hyperlink" Target="mailto:William.Elliott@tuvsud.com" TargetMode="External"/><Relationship Id="rId19" Type="http://schemas.openxmlformats.org/officeDocument/2006/relationships/hyperlink" Target="mailto:bill.koerner@keysight.com" TargetMode="External"/><Relationship Id="rId31" Type="http://schemas.openxmlformats.org/officeDocument/2006/relationships/hyperlink" Target="http://www.c63.org/documents/rosters_public/roster_public.htm#Zimmerman_Dave" TargetMode="External"/><Relationship Id="rId4" Type="http://schemas.openxmlformats.org/officeDocument/2006/relationships/hyperlink" Target="http://www.c63.org/documents/rosters_public/roster_public.htm#Antola_Michael" TargetMode="External"/><Relationship Id="rId9" Type="http://schemas.openxmlformats.org/officeDocument/2006/relationships/hyperlink" Target="http://www.c63.org/documents/rosters_public/roster_public.htm#DeLisi_Bob" TargetMode="External"/><Relationship Id="rId14" Type="http://schemas.openxmlformats.org/officeDocument/2006/relationships/hyperlink" Target="http://www.c63.org/documents/rosters_public/roster_public.htm#Hodes_Harry" TargetMode="External"/><Relationship Id="rId22" Type="http://schemas.openxmlformats.org/officeDocument/2006/relationships/hyperlink" Target="mailto:ernesto.mendoza@signify.com" TargetMode="External"/><Relationship Id="rId27" Type="http://schemas.openxmlformats.org/officeDocument/2006/relationships/hyperlink" Target="mailto:pmohamed@cisco.com" TargetMode="External"/><Relationship Id="rId30" Type="http://schemas.openxmlformats.org/officeDocument/2006/relationships/hyperlink" Target="mailto:kendall.zerman@sony.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a:extLst>
              <a:ext uri="{FF2B5EF4-FFF2-40B4-BE49-F238E27FC236}">
                <a16:creationId xmlns:a16="http://schemas.microsoft.com/office/drawing/2014/main" id="{2493A830-DCD9-4EF6-BB88-61FE336850EB}"/>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8A7BB702-1F23-4C2C-AD9C-2ACA5CE61EC6}" type="slidenum">
              <a:rPr lang="en-US" altLang="en-US" sz="1400"/>
              <a:pPr eaLnBrk="1" hangingPunct="1">
                <a:spcBef>
                  <a:spcPct val="0"/>
                </a:spcBef>
                <a:buFontTx/>
                <a:buNone/>
              </a:pPr>
              <a:t>1</a:t>
            </a:fld>
            <a:endParaRPr lang="en-US" altLang="en-US" sz="1400"/>
          </a:p>
        </p:txBody>
      </p:sp>
      <p:sp>
        <p:nvSpPr>
          <p:cNvPr id="2051" name="Rectangle 2">
            <a:extLst>
              <a:ext uri="{FF2B5EF4-FFF2-40B4-BE49-F238E27FC236}">
                <a16:creationId xmlns:a16="http://schemas.microsoft.com/office/drawing/2014/main" id="{A6199434-C08C-4501-B761-15220B28C015}"/>
              </a:ext>
            </a:extLst>
          </p:cNvPr>
          <p:cNvSpPr>
            <a:spLocks noGrp="1" noChangeArrowheads="1"/>
          </p:cNvSpPr>
          <p:nvPr>
            <p:ph type="title"/>
          </p:nvPr>
        </p:nvSpPr>
        <p:spPr>
          <a:xfrm>
            <a:off x="1905000" y="76200"/>
            <a:ext cx="7239000" cy="1143000"/>
          </a:xfrm>
        </p:spPr>
        <p:txBody>
          <a:bodyPr/>
          <a:lstStyle/>
          <a:p>
            <a:pPr eaLnBrk="1" hangingPunct="1"/>
            <a:r>
              <a:rPr lang="en-US" altLang="en-US" sz="3200" b="1" dirty="0"/>
              <a:t>Accredited Standards Committee </a:t>
            </a:r>
            <a:br>
              <a:rPr lang="en-US" altLang="en-US" sz="3200" b="1" dirty="0"/>
            </a:br>
            <a:r>
              <a:rPr lang="en-US" altLang="en-US" sz="3200" b="1" dirty="0"/>
              <a:t>C63</a:t>
            </a:r>
            <a:r>
              <a:rPr lang="en-US" altLang="en-US" sz="3200" b="1" baseline="30000" dirty="0"/>
              <a:t>®</a:t>
            </a:r>
            <a:r>
              <a:rPr lang="en-US" altLang="en-US" sz="3200" b="1" dirty="0"/>
              <a:t> - EMC</a:t>
            </a:r>
            <a:r>
              <a:rPr lang="en-US" altLang="en-US" sz="3200" dirty="0"/>
              <a:t> </a:t>
            </a:r>
          </a:p>
        </p:txBody>
      </p:sp>
      <p:pic>
        <p:nvPicPr>
          <p:cNvPr id="2052" name="Picture 4">
            <a:extLst>
              <a:ext uri="{FF2B5EF4-FFF2-40B4-BE49-F238E27FC236}">
                <a16:creationId xmlns:a16="http://schemas.microsoft.com/office/drawing/2014/main" id="{0594DE26-8D56-45DF-857A-9F0A0C0B62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3" name="Text Box 6">
            <a:extLst>
              <a:ext uri="{FF2B5EF4-FFF2-40B4-BE49-F238E27FC236}">
                <a16:creationId xmlns:a16="http://schemas.microsoft.com/office/drawing/2014/main" id="{9B4844F9-7532-4104-AF95-BF01710578AA}"/>
              </a:ext>
            </a:extLst>
          </p:cNvPr>
          <p:cNvSpPr txBox="1">
            <a:spLocks noChangeArrowheads="1"/>
          </p:cNvSpPr>
          <p:nvPr/>
        </p:nvSpPr>
        <p:spPr bwMode="auto">
          <a:xfrm>
            <a:off x="0" y="2362200"/>
            <a:ext cx="91440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dirty="0"/>
              <a:t>Subcommittee 4</a:t>
            </a:r>
          </a:p>
          <a:p>
            <a:pPr algn="ctr" eaLnBrk="1" hangingPunct="1">
              <a:spcBef>
                <a:spcPct val="50000"/>
              </a:spcBef>
              <a:buFontTx/>
              <a:buNone/>
            </a:pPr>
            <a:r>
              <a:rPr lang="en-US" sz="4000" dirty="0">
                <a:effectLst/>
              </a:rPr>
              <a:t>Wireless and ISM equipment measurements </a:t>
            </a:r>
            <a:endParaRPr lang="en-US" altLang="en-US" sz="4000" dirty="0"/>
          </a:p>
        </p:txBody>
      </p:sp>
      <p:sp>
        <p:nvSpPr>
          <p:cNvPr id="2054" name="Text Box 7">
            <a:extLst>
              <a:ext uri="{FF2B5EF4-FFF2-40B4-BE49-F238E27FC236}">
                <a16:creationId xmlns:a16="http://schemas.microsoft.com/office/drawing/2014/main" id="{58452DD6-2DB5-410B-8C41-6B42BE2A4445}"/>
              </a:ext>
            </a:extLst>
          </p:cNvPr>
          <p:cNvSpPr txBox="1">
            <a:spLocks noChangeArrowheads="1"/>
          </p:cNvSpPr>
          <p:nvPr/>
        </p:nvSpPr>
        <p:spPr bwMode="auto">
          <a:xfrm>
            <a:off x="0" y="4800600"/>
            <a:ext cx="9144000" cy="163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dirty="0"/>
              <a:t>Nicholas Abbondante</a:t>
            </a:r>
          </a:p>
          <a:p>
            <a:pPr algn="ctr" eaLnBrk="1" hangingPunct="1">
              <a:spcBef>
                <a:spcPct val="50000"/>
              </a:spcBef>
              <a:buFontTx/>
              <a:buNone/>
            </a:pPr>
            <a:r>
              <a:rPr lang="en-US" altLang="en-US" sz="2400" b="0" dirty="0"/>
              <a:t>Chair</a:t>
            </a:r>
          </a:p>
          <a:p>
            <a:pPr algn="ctr" eaLnBrk="1" hangingPunct="1">
              <a:spcBef>
                <a:spcPct val="50000"/>
              </a:spcBef>
              <a:buFontTx/>
              <a:buNone/>
            </a:pPr>
            <a:r>
              <a:rPr lang="en-US" altLang="en-US" sz="2400" b="0" dirty="0"/>
              <a:t>May 6</a:t>
            </a:r>
            <a:r>
              <a:rPr lang="en-US" altLang="en-US" sz="2400" b="0" baseline="30000" dirty="0"/>
              <a:t>th</a:t>
            </a:r>
            <a:r>
              <a:rPr lang="en-US" altLang="en-US" sz="2400" b="0" dirty="0"/>
              <a:t>, 2026</a:t>
            </a:r>
          </a:p>
        </p:txBody>
      </p:sp>
      <p:sp>
        <p:nvSpPr>
          <p:cNvPr id="2055" name="Line 8">
            <a:extLst>
              <a:ext uri="{FF2B5EF4-FFF2-40B4-BE49-F238E27FC236}">
                <a16:creationId xmlns:a16="http://schemas.microsoft.com/office/drawing/2014/main" id="{31C969AA-6B3D-4239-BB9C-24C8B31FE1C4}"/>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A05BA-770D-F672-C251-4DBD344239B1}"/>
            </a:ext>
          </a:extLst>
        </p:cNvPr>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FE6AEBBB-0C66-A805-7EF6-B801182A10A3}"/>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B9443B3-6FB2-4CC9-98C0-F88036BE6596}" type="slidenum">
              <a:rPr lang="en-US" altLang="en-US" sz="1400"/>
              <a:pPr eaLnBrk="1" hangingPunct="1">
                <a:spcBef>
                  <a:spcPct val="0"/>
                </a:spcBef>
                <a:buFontTx/>
                <a:buNone/>
              </a:pPr>
              <a:t>10</a:t>
            </a:fld>
            <a:endParaRPr lang="en-US" altLang="en-US" sz="1400"/>
          </a:p>
        </p:txBody>
      </p:sp>
      <p:sp>
        <p:nvSpPr>
          <p:cNvPr id="9219" name="Rectangle 457">
            <a:extLst>
              <a:ext uri="{FF2B5EF4-FFF2-40B4-BE49-F238E27FC236}">
                <a16:creationId xmlns:a16="http://schemas.microsoft.com/office/drawing/2014/main" id="{7CEF288C-583D-1E06-10D3-690712455A77}"/>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9220" name="Picture 459">
            <a:extLst>
              <a:ext uri="{FF2B5EF4-FFF2-40B4-BE49-F238E27FC236}">
                <a16:creationId xmlns:a16="http://schemas.microsoft.com/office/drawing/2014/main" id="{945E2943-590C-3C61-386B-B7EB5365B1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Line 464">
            <a:extLst>
              <a:ext uri="{FF2B5EF4-FFF2-40B4-BE49-F238E27FC236}">
                <a16:creationId xmlns:a16="http://schemas.microsoft.com/office/drawing/2014/main" id="{05CA3C20-FB81-484C-E938-6352D0DC0269}"/>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 Box 463">
            <a:extLst>
              <a:ext uri="{FF2B5EF4-FFF2-40B4-BE49-F238E27FC236}">
                <a16:creationId xmlns:a16="http://schemas.microsoft.com/office/drawing/2014/main" id="{7983530F-446C-4FE6-C411-5ED72B462203}"/>
              </a:ext>
            </a:extLst>
          </p:cNvPr>
          <p:cNvSpPr txBox="1">
            <a:spLocks noChangeArrowheads="1"/>
          </p:cNvSpPr>
          <p:nvPr/>
        </p:nvSpPr>
        <p:spPr bwMode="auto">
          <a:xfrm>
            <a:off x="10160" y="1371600"/>
            <a:ext cx="9144000" cy="5558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a:t>C63.30:2021 American National Standard for</a:t>
            </a:r>
          </a:p>
          <a:p>
            <a:pPr algn="ctr" eaLnBrk="1" hangingPunct="1">
              <a:spcBef>
                <a:spcPct val="0"/>
              </a:spcBef>
              <a:buFontTx/>
              <a:buNone/>
            </a:pPr>
            <a:r>
              <a:rPr lang="en-US" altLang="en-US" sz="2400" dirty="0"/>
              <a:t>Methods of Measurements of Radio‐Frequency Emissions from Wireless Power Transfer Equipment Accredited</a:t>
            </a:r>
          </a:p>
          <a:p>
            <a:pPr marL="854075" indent="-396875" eaLnBrk="1" hangingPunct="1"/>
            <a:r>
              <a:rPr lang="en-US" altLang="en-US" sz="2400" b="0" dirty="0"/>
              <a:t>Published: C63 petition to FCC to adopt has been submitted, still pending, has been allowed in KDB680106</a:t>
            </a:r>
          </a:p>
          <a:p>
            <a:pPr marL="854075" indent="-396875" eaLnBrk="1" hangingPunct="1"/>
            <a:r>
              <a:rPr lang="en-US" altLang="en-US" sz="2400" b="0" dirty="0"/>
              <a:t>A PINS for Ed2.0 was passed, Chair is Horia Popovici</a:t>
            </a:r>
          </a:p>
          <a:p>
            <a:pPr marL="854075" indent="-396875" eaLnBrk="1" hangingPunct="1"/>
            <a:r>
              <a:rPr lang="en-US" altLang="en-US" sz="2400" b="0" dirty="0"/>
              <a:t>The Word document version of the C63.30-2021 was aligned with the latest ANSI/USEMCSC C63 template.</a:t>
            </a:r>
          </a:p>
          <a:p>
            <a:pPr marL="854075" indent="-396875" eaLnBrk="1" hangingPunct="1"/>
            <a:r>
              <a:rPr lang="en-US" altLang="en-US" sz="2400" b="0" dirty="0"/>
              <a:t>The generic requirements, including measurement equipment and measurement methods, have been removed and replaced with references to ANSI/USEMCSC C63.4. As such, the second edition of C63.30 has to wait for the publication of next edition of C63.4 and cannot be published before that.</a:t>
            </a:r>
          </a:p>
        </p:txBody>
      </p:sp>
    </p:spTree>
    <p:extLst>
      <p:ext uri="{BB962C8B-B14F-4D97-AF65-F5344CB8AC3E}">
        <p14:creationId xmlns:p14="http://schemas.microsoft.com/office/powerpoint/2010/main" val="3370862567"/>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FD9C-BCDF-6E59-93BB-8CFB066EC738}"/>
            </a:ext>
          </a:extLst>
        </p:cNvPr>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640C2F5E-8D75-922C-81F2-B3029E6FE861}"/>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B9443B3-6FB2-4CC9-98C0-F88036BE6596}" type="slidenum">
              <a:rPr lang="en-US" altLang="en-US" sz="1400"/>
              <a:pPr eaLnBrk="1" hangingPunct="1">
                <a:spcBef>
                  <a:spcPct val="0"/>
                </a:spcBef>
                <a:buFontTx/>
                <a:buNone/>
              </a:pPr>
              <a:t>11</a:t>
            </a:fld>
            <a:endParaRPr lang="en-US" altLang="en-US" sz="1400"/>
          </a:p>
        </p:txBody>
      </p:sp>
      <p:sp>
        <p:nvSpPr>
          <p:cNvPr id="9219" name="Rectangle 457">
            <a:extLst>
              <a:ext uri="{FF2B5EF4-FFF2-40B4-BE49-F238E27FC236}">
                <a16:creationId xmlns:a16="http://schemas.microsoft.com/office/drawing/2014/main" id="{49C6A1D5-CAD5-A2E1-81FA-69CC370C2E5E}"/>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9220" name="Picture 459">
            <a:extLst>
              <a:ext uri="{FF2B5EF4-FFF2-40B4-BE49-F238E27FC236}">
                <a16:creationId xmlns:a16="http://schemas.microsoft.com/office/drawing/2014/main" id="{7F6AE749-7C32-33D3-DFE9-35883EAD11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Line 464">
            <a:extLst>
              <a:ext uri="{FF2B5EF4-FFF2-40B4-BE49-F238E27FC236}">
                <a16:creationId xmlns:a16="http://schemas.microsoft.com/office/drawing/2014/main" id="{B3AB8AE2-0768-CA9B-6FED-398ECA9EF57D}"/>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 Box 463">
            <a:extLst>
              <a:ext uri="{FF2B5EF4-FFF2-40B4-BE49-F238E27FC236}">
                <a16:creationId xmlns:a16="http://schemas.microsoft.com/office/drawing/2014/main" id="{98CB95E5-7B33-5322-DC87-1B939410DD8B}"/>
              </a:ext>
            </a:extLst>
          </p:cNvPr>
          <p:cNvSpPr txBox="1">
            <a:spLocks noChangeArrowheads="1"/>
          </p:cNvSpPr>
          <p:nvPr/>
        </p:nvSpPr>
        <p:spPr bwMode="auto">
          <a:xfrm>
            <a:off x="10160" y="1371600"/>
            <a:ext cx="9144000" cy="5484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a:t>C63.30:2021 American National Standard for</a:t>
            </a:r>
          </a:p>
          <a:p>
            <a:pPr algn="ctr" eaLnBrk="1" hangingPunct="1">
              <a:spcBef>
                <a:spcPct val="0"/>
              </a:spcBef>
              <a:buFontTx/>
              <a:buNone/>
            </a:pPr>
            <a:r>
              <a:rPr lang="en-US" altLang="en-US" sz="2400" dirty="0"/>
              <a:t>Methods of Measurements of Radio‐Frequency Emissions from Wireless Power Transfer Equipment Accredited</a:t>
            </a:r>
          </a:p>
          <a:p>
            <a:pPr marL="854075" indent="-396875" eaLnBrk="1" hangingPunct="1"/>
            <a:r>
              <a:rPr lang="en-US" altLang="en-US" sz="2400" b="0" dirty="0"/>
              <a:t>The scope has been revised to clarify that C63.30 applies to WPT devices that are not radios (i.e., there is no communication superimposed onto the transmitted WPT signal), but specific material from C63.30 still applies for WPT devices that are radios, through the corresponding normative reference called in C63.10. This is already true of C63.30-2021 but is now further clarified.</a:t>
            </a:r>
          </a:p>
          <a:p>
            <a:pPr marL="854075" indent="-396875" eaLnBrk="1" hangingPunct="1"/>
            <a:r>
              <a:rPr lang="en-US" altLang="en-US" sz="2400" b="0" dirty="0"/>
              <a:t>The scope updated to also include RBWPT devices and corresponding requirements for such devices added, in accordance with the PINS.</a:t>
            </a:r>
          </a:p>
          <a:p>
            <a:pPr marL="854075" indent="-396875" eaLnBrk="1" hangingPunct="1"/>
            <a:endParaRPr lang="en-US" altLang="en-US" sz="2400" b="0" dirty="0"/>
          </a:p>
        </p:txBody>
      </p:sp>
    </p:spTree>
    <p:extLst>
      <p:ext uri="{BB962C8B-B14F-4D97-AF65-F5344CB8AC3E}">
        <p14:creationId xmlns:p14="http://schemas.microsoft.com/office/powerpoint/2010/main" val="3537775197"/>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92E5E-F888-32BB-83D5-114EF736C004}"/>
            </a:ext>
          </a:extLst>
        </p:cNvPr>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C4A46B75-161E-D192-9A47-7DDA044E54F5}"/>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B9443B3-6FB2-4CC9-98C0-F88036BE6596}" type="slidenum">
              <a:rPr lang="en-US" altLang="en-US" sz="1400"/>
              <a:pPr eaLnBrk="1" hangingPunct="1">
                <a:spcBef>
                  <a:spcPct val="0"/>
                </a:spcBef>
                <a:buFontTx/>
                <a:buNone/>
              </a:pPr>
              <a:t>12</a:t>
            </a:fld>
            <a:endParaRPr lang="en-US" altLang="en-US" sz="1400"/>
          </a:p>
        </p:txBody>
      </p:sp>
      <p:sp>
        <p:nvSpPr>
          <p:cNvPr id="9219" name="Rectangle 457">
            <a:extLst>
              <a:ext uri="{FF2B5EF4-FFF2-40B4-BE49-F238E27FC236}">
                <a16:creationId xmlns:a16="http://schemas.microsoft.com/office/drawing/2014/main" id="{334A9125-C898-C056-3145-8FE4FE0A92F8}"/>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9220" name="Picture 459">
            <a:extLst>
              <a:ext uri="{FF2B5EF4-FFF2-40B4-BE49-F238E27FC236}">
                <a16:creationId xmlns:a16="http://schemas.microsoft.com/office/drawing/2014/main" id="{23F2DEB2-39AB-0884-CCDD-59AFE9FB68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Line 464">
            <a:extLst>
              <a:ext uri="{FF2B5EF4-FFF2-40B4-BE49-F238E27FC236}">
                <a16:creationId xmlns:a16="http://schemas.microsoft.com/office/drawing/2014/main" id="{206C21F1-BCAC-BCE5-629D-1FE5CA450297}"/>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 Box 463">
            <a:extLst>
              <a:ext uri="{FF2B5EF4-FFF2-40B4-BE49-F238E27FC236}">
                <a16:creationId xmlns:a16="http://schemas.microsoft.com/office/drawing/2014/main" id="{EED9E592-8697-0134-17BD-1F0B6B9C74A7}"/>
              </a:ext>
            </a:extLst>
          </p:cNvPr>
          <p:cNvSpPr txBox="1">
            <a:spLocks noChangeArrowheads="1"/>
          </p:cNvSpPr>
          <p:nvPr/>
        </p:nvSpPr>
        <p:spPr bwMode="auto">
          <a:xfrm>
            <a:off x="10160" y="1371600"/>
            <a:ext cx="9144000" cy="4007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a:t>C63.30:2021 American National Standard for</a:t>
            </a:r>
          </a:p>
          <a:p>
            <a:pPr algn="ctr" eaLnBrk="1" hangingPunct="1">
              <a:spcBef>
                <a:spcPct val="0"/>
              </a:spcBef>
              <a:buFontTx/>
              <a:buNone/>
            </a:pPr>
            <a:r>
              <a:rPr lang="en-US" altLang="en-US" sz="2400" dirty="0"/>
              <a:t>Methods of Measurements of Radio‐Frequency Emissions from Wireless Power Transfer Equipment Accredited</a:t>
            </a:r>
          </a:p>
          <a:p>
            <a:pPr marL="854075" indent="-396875" eaLnBrk="1" hangingPunct="1"/>
            <a:r>
              <a:rPr lang="en-US" altLang="en-US" sz="2400" b="0" dirty="0"/>
              <a:t>Definitions that used text from CISPR and IEC documents were removed (since already in C63.4 and C63.14), so that there will be no need to ask for copyright release from the IEC again, for the second edition.</a:t>
            </a:r>
          </a:p>
          <a:p>
            <a:pPr marL="854075" indent="-396875" eaLnBrk="1" hangingPunct="1"/>
            <a:r>
              <a:rPr lang="en-US" altLang="en-US" sz="2400" b="0" dirty="0"/>
              <a:t>Added requirements for WPT EV systems where the coils pair is oriented vertically. </a:t>
            </a:r>
          </a:p>
          <a:p>
            <a:pPr marL="854075" indent="-396875" eaLnBrk="1" hangingPunct="1"/>
            <a:endParaRPr lang="en-US" altLang="en-US" sz="2400" b="0" dirty="0"/>
          </a:p>
        </p:txBody>
      </p:sp>
    </p:spTree>
    <p:extLst>
      <p:ext uri="{BB962C8B-B14F-4D97-AF65-F5344CB8AC3E}">
        <p14:creationId xmlns:p14="http://schemas.microsoft.com/office/powerpoint/2010/main" val="3924863127"/>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A494E-F2BC-01AF-685A-D7060D146A03}"/>
            </a:ext>
          </a:extLst>
        </p:cNvPr>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657627FE-929B-9255-3B5C-F4910FE3BD8D}"/>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B9443B3-6FB2-4CC9-98C0-F88036BE6596}" type="slidenum">
              <a:rPr lang="en-US" altLang="en-US" sz="1400"/>
              <a:pPr eaLnBrk="1" hangingPunct="1">
                <a:spcBef>
                  <a:spcPct val="0"/>
                </a:spcBef>
                <a:buFontTx/>
                <a:buNone/>
              </a:pPr>
              <a:t>13</a:t>
            </a:fld>
            <a:endParaRPr lang="en-US" altLang="en-US" sz="1400"/>
          </a:p>
        </p:txBody>
      </p:sp>
      <p:sp>
        <p:nvSpPr>
          <p:cNvPr id="9219" name="Rectangle 457">
            <a:extLst>
              <a:ext uri="{FF2B5EF4-FFF2-40B4-BE49-F238E27FC236}">
                <a16:creationId xmlns:a16="http://schemas.microsoft.com/office/drawing/2014/main" id="{030EB652-2238-C49E-9041-BD364A262FCE}"/>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9220" name="Picture 459">
            <a:extLst>
              <a:ext uri="{FF2B5EF4-FFF2-40B4-BE49-F238E27FC236}">
                <a16:creationId xmlns:a16="http://schemas.microsoft.com/office/drawing/2014/main" id="{D57E7477-1E37-2187-5F0E-F57C15A8E8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Line 464">
            <a:extLst>
              <a:ext uri="{FF2B5EF4-FFF2-40B4-BE49-F238E27FC236}">
                <a16:creationId xmlns:a16="http://schemas.microsoft.com/office/drawing/2014/main" id="{930658E5-5C27-C0BB-5982-A49A1DFECB48}"/>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Text Box 463">
            <a:extLst>
              <a:ext uri="{FF2B5EF4-FFF2-40B4-BE49-F238E27FC236}">
                <a16:creationId xmlns:a16="http://schemas.microsoft.com/office/drawing/2014/main" id="{59B5CAC7-5006-AC52-1CA4-701B0B140FC7}"/>
              </a:ext>
            </a:extLst>
          </p:cNvPr>
          <p:cNvSpPr txBox="1">
            <a:spLocks noChangeArrowheads="1"/>
          </p:cNvSpPr>
          <p:nvPr/>
        </p:nvSpPr>
        <p:spPr bwMode="auto">
          <a:xfrm>
            <a:off x="10160" y="1371600"/>
            <a:ext cx="9144000" cy="4819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a:t>C63.30:2021 American National Standard for</a:t>
            </a:r>
          </a:p>
          <a:p>
            <a:pPr algn="ctr" eaLnBrk="1" hangingPunct="1">
              <a:spcBef>
                <a:spcPct val="0"/>
              </a:spcBef>
              <a:buFontTx/>
              <a:buNone/>
            </a:pPr>
            <a:r>
              <a:rPr lang="en-US" altLang="en-US" sz="2400" dirty="0"/>
              <a:t>Methods of Measurements of Radio‐Frequency Emissions from Wireless Power Transfer Equipment Accredited</a:t>
            </a:r>
          </a:p>
          <a:p>
            <a:pPr marL="854075" indent="-396875" eaLnBrk="1" hangingPunct="1"/>
            <a:r>
              <a:rPr lang="en-US" altLang="en-US" sz="2400" b="0" dirty="0"/>
              <a:t>Concern was raised about the ground floor proximity having a disproportionate effect on the vertical coil pair WPT EV configuration. Ky (</a:t>
            </a:r>
            <a:r>
              <a:rPr lang="en-US" altLang="en-US" sz="2400" b="0" dirty="0" err="1"/>
              <a:t>Witricity</a:t>
            </a:r>
            <a:r>
              <a:rPr lang="en-US" altLang="en-US" sz="2400" b="0" dirty="0"/>
              <a:t>) volunteered to run some tests to determine what minimum ground clearance would be necessary to minimize these effects.</a:t>
            </a:r>
          </a:p>
          <a:p>
            <a:pPr marL="854075" indent="-396875" eaLnBrk="1" hangingPunct="1"/>
            <a:r>
              <a:rPr lang="en-US" altLang="en-US" sz="2400" b="0" dirty="0"/>
              <a:t>Next meeting will be scheduled after Ky finishes his tests and is able to present the results.</a:t>
            </a:r>
          </a:p>
          <a:p>
            <a:pPr marL="854075" indent="-396875" eaLnBrk="1" hangingPunct="1"/>
            <a:r>
              <a:rPr lang="en-US" altLang="en-US" sz="2400" b="0" dirty="0"/>
              <a:t>Other than this, the document is ready.</a:t>
            </a:r>
          </a:p>
          <a:p>
            <a:pPr marL="854075" indent="-396875" eaLnBrk="1" hangingPunct="1"/>
            <a:endParaRPr lang="en-US" altLang="en-US" sz="2400" b="0" dirty="0"/>
          </a:p>
        </p:txBody>
      </p:sp>
    </p:spTree>
    <p:extLst>
      <p:ext uri="{BB962C8B-B14F-4D97-AF65-F5344CB8AC3E}">
        <p14:creationId xmlns:p14="http://schemas.microsoft.com/office/powerpoint/2010/main" val="7153762"/>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DBB89DCB-7860-4499-A510-80D0D73946D7}"/>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6C9FC84D-EE9D-46F8-90E9-3983026A2DEE}" type="slidenum">
              <a:rPr lang="en-US" altLang="en-US" sz="1400"/>
              <a:pPr eaLnBrk="1" hangingPunct="1">
                <a:spcBef>
                  <a:spcPct val="0"/>
                </a:spcBef>
                <a:buFontTx/>
                <a:buNone/>
              </a:pPr>
              <a:t>14</a:t>
            </a:fld>
            <a:endParaRPr lang="en-US" altLang="en-US" sz="1400"/>
          </a:p>
        </p:txBody>
      </p:sp>
      <p:sp>
        <p:nvSpPr>
          <p:cNvPr id="11267" name="Rectangle 457">
            <a:extLst>
              <a:ext uri="{FF2B5EF4-FFF2-40B4-BE49-F238E27FC236}">
                <a16:creationId xmlns:a16="http://schemas.microsoft.com/office/drawing/2014/main" id="{2FB9F060-FEEE-40AE-851A-5D8AC43BC696}"/>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11268" name="Picture 459">
            <a:extLst>
              <a:ext uri="{FF2B5EF4-FFF2-40B4-BE49-F238E27FC236}">
                <a16:creationId xmlns:a16="http://schemas.microsoft.com/office/drawing/2014/main" id="{374793EF-8615-4BBB-B4B3-3BFF12E4B9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69" name="Text Box 463">
            <a:extLst>
              <a:ext uri="{FF2B5EF4-FFF2-40B4-BE49-F238E27FC236}">
                <a16:creationId xmlns:a16="http://schemas.microsoft.com/office/drawing/2014/main" id="{3D66489D-D7EF-4000-94AD-68142A47DD3C}"/>
              </a:ext>
            </a:extLst>
          </p:cNvPr>
          <p:cNvSpPr txBox="1">
            <a:spLocks noChangeArrowheads="1"/>
          </p:cNvSpPr>
          <p:nvPr/>
        </p:nvSpPr>
        <p:spPr bwMode="auto">
          <a:xfrm>
            <a:off x="0" y="1219200"/>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C63.31 Compliance testing of Industrial, Scientific and Medical (ISM) Equipment</a:t>
            </a:r>
          </a:p>
        </p:txBody>
      </p:sp>
      <p:sp>
        <p:nvSpPr>
          <p:cNvPr id="11270" name="Line 464">
            <a:extLst>
              <a:ext uri="{FF2B5EF4-FFF2-40B4-BE49-F238E27FC236}">
                <a16:creationId xmlns:a16="http://schemas.microsoft.com/office/drawing/2014/main" id="{67B1274D-3671-4D3B-9EAF-6B6C75F1BBF6}"/>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1" name="TextBox 1">
            <a:extLst>
              <a:ext uri="{FF2B5EF4-FFF2-40B4-BE49-F238E27FC236}">
                <a16:creationId xmlns:a16="http://schemas.microsoft.com/office/drawing/2014/main" id="{0F29F46F-7131-4E46-89D2-660C0047C23C}"/>
              </a:ext>
            </a:extLst>
          </p:cNvPr>
          <p:cNvSpPr txBox="1">
            <a:spLocks noChangeArrowheads="1"/>
          </p:cNvSpPr>
          <p:nvPr/>
        </p:nvSpPr>
        <p:spPr bwMode="auto">
          <a:xfrm>
            <a:off x="762000" y="2133600"/>
            <a:ext cx="7620000" cy="3859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altLang="en-US" sz="2400" b="0" dirty="0"/>
              <a:t>Now that C63 has a new secretary (Cathy Miller) to replace Allen Crumm, Cathy will be engaged to set meetings and take minutes</a:t>
            </a:r>
          </a:p>
          <a:p>
            <a:pPr>
              <a:defRPr/>
            </a:pPr>
            <a:r>
              <a:rPr lang="en-US" altLang="en-US" sz="2400" b="0" dirty="0"/>
              <a:t>Remaining items are to draft and finalize the in-situ radiated emissions text, and to see if anyone is willing to lead work on developing additional guidance for specific ISM equipment listed in the scope in parallel with completing the radiated emissions procedure for in-situ, then go to publication through the standard voting process.</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DBB89DCB-7860-4499-A510-80D0D73946D7}"/>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6C9FC84D-EE9D-46F8-90E9-3983026A2DEE}" type="slidenum">
              <a:rPr lang="en-US" altLang="en-US" sz="1400"/>
              <a:pPr eaLnBrk="1" hangingPunct="1">
                <a:spcBef>
                  <a:spcPct val="0"/>
                </a:spcBef>
                <a:buFontTx/>
                <a:buNone/>
              </a:pPr>
              <a:t>15</a:t>
            </a:fld>
            <a:endParaRPr lang="en-US" altLang="en-US" sz="1400"/>
          </a:p>
        </p:txBody>
      </p:sp>
      <p:sp>
        <p:nvSpPr>
          <p:cNvPr id="11267" name="Rectangle 457">
            <a:extLst>
              <a:ext uri="{FF2B5EF4-FFF2-40B4-BE49-F238E27FC236}">
                <a16:creationId xmlns:a16="http://schemas.microsoft.com/office/drawing/2014/main" id="{2FB9F060-FEEE-40AE-851A-5D8AC43BC696}"/>
              </a:ext>
            </a:extLst>
          </p:cNvPr>
          <p:cNvSpPr>
            <a:spLocks noGrp="1" noChangeArrowheads="1"/>
          </p:cNvSpPr>
          <p:nvPr>
            <p:ph type="title"/>
          </p:nvPr>
        </p:nvSpPr>
        <p:spPr>
          <a:xfrm>
            <a:off x="1905000" y="76200"/>
            <a:ext cx="7239000" cy="1143000"/>
          </a:xfrm>
        </p:spPr>
        <p:txBody>
          <a:bodyPr/>
          <a:lstStyle/>
          <a:p>
            <a:pPr eaLnBrk="1" hangingPunct="1"/>
            <a:r>
              <a:rPr lang="en-US" altLang="en-US" sz="3200" b="1" dirty="0"/>
              <a:t>Accredited Standards Committee </a:t>
            </a:r>
            <a:br>
              <a:rPr lang="en-US" altLang="en-US" sz="3200" b="1" dirty="0"/>
            </a:br>
            <a:r>
              <a:rPr lang="en-US" altLang="en-US" sz="3200" b="1" dirty="0"/>
              <a:t>C63</a:t>
            </a:r>
            <a:r>
              <a:rPr lang="en-US" altLang="en-US" sz="3200" b="1" baseline="30000" dirty="0"/>
              <a:t>®</a:t>
            </a:r>
            <a:r>
              <a:rPr lang="en-US" altLang="en-US" sz="3200" b="1" dirty="0"/>
              <a:t> - EMC</a:t>
            </a:r>
            <a:r>
              <a:rPr lang="en-US" altLang="en-US" sz="3200" dirty="0"/>
              <a:t> </a:t>
            </a:r>
          </a:p>
        </p:txBody>
      </p:sp>
      <p:pic>
        <p:nvPicPr>
          <p:cNvPr id="11268" name="Picture 459">
            <a:extLst>
              <a:ext uri="{FF2B5EF4-FFF2-40B4-BE49-F238E27FC236}">
                <a16:creationId xmlns:a16="http://schemas.microsoft.com/office/drawing/2014/main" id="{374793EF-8615-4BBB-B4B3-3BFF12E4B9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69" name="Text Box 463">
            <a:extLst>
              <a:ext uri="{FF2B5EF4-FFF2-40B4-BE49-F238E27FC236}">
                <a16:creationId xmlns:a16="http://schemas.microsoft.com/office/drawing/2014/main" id="{3D66489D-D7EF-4000-94AD-68142A47DD3C}"/>
              </a:ext>
            </a:extLst>
          </p:cNvPr>
          <p:cNvSpPr txBox="1">
            <a:spLocks noChangeArrowheads="1"/>
          </p:cNvSpPr>
          <p:nvPr/>
        </p:nvSpPr>
        <p:spPr bwMode="auto">
          <a:xfrm>
            <a:off x="0" y="1219200"/>
            <a:ext cx="9144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Massive MIMO Working Group</a:t>
            </a:r>
          </a:p>
          <a:p>
            <a:pPr algn="ctr" eaLnBrk="1" hangingPunct="1">
              <a:spcBef>
                <a:spcPct val="50000"/>
              </a:spcBef>
              <a:buFontTx/>
              <a:buNone/>
            </a:pPr>
            <a:r>
              <a:rPr lang="en-US" altLang="en-US" sz="2400" b="1" dirty="0"/>
              <a:t>Special Project Developing Paper on</a:t>
            </a:r>
            <a:br>
              <a:rPr lang="en-US" altLang="en-US" sz="2400" b="1" dirty="0"/>
            </a:br>
            <a:r>
              <a:rPr lang="en-US" altLang="en-US" sz="2400" b="1" dirty="0"/>
              <a:t>Test Distance for Active Antennas</a:t>
            </a:r>
            <a:endParaRPr lang="en-US" altLang="en-US" sz="2400" dirty="0"/>
          </a:p>
        </p:txBody>
      </p:sp>
      <p:sp>
        <p:nvSpPr>
          <p:cNvPr id="11270" name="Line 464">
            <a:extLst>
              <a:ext uri="{FF2B5EF4-FFF2-40B4-BE49-F238E27FC236}">
                <a16:creationId xmlns:a16="http://schemas.microsoft.com/office/drawing/2014/main" id="{67B1274D-3671-4D3B-9EAF-6B6C75F1BBF6}"/>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TextBox 8">
            <a:extLst>
              <a:ext uri="{FF2B5EF4-FFF2-40B4-BE49-F238E27FC236}">
                <a16:creationId xmlns:a16="http://schemas.microsoft.com/office/drawing/2014/main" id="{180A91E9-0300-4CBB-913A-B5C28DBF17F2}"/>
              </a:ext>
            </a:extLst>
          </p:cNvPr>
          <p:cNvSpPr txBox="1"/>
          <p:nvPr/>
        </p:nvSpPr>
        <p:spPr>
          <a:xfrm>
            <a:off x="584200" y="2730312"/>
            <a:ext cx="8077200" cy="2862322"/>
          </a:xfrm>
          <a:prstGeom prst="rect">
            <a:avLst/>
          </a:prstGeom>
          <a:noFill/>
        </p:spPr>
        <p:txBody>
          <a:bodyPr wrap="square">
            <a:spAutoFit/>
          </a:bodyPr>
          <a:lstStyle/>
          <a:p>
            <a:pPr marL="342900" indent="-342900" eaLnBrk="1" hangingPunct="1">
              <a:buFont typeface="Arial" panose="020B0604020202020204" pitchFamily="34" charset="0"/>
              <a:buChar char="•"/>
            </a:pPr>
            <a:r>
              <a:rPr lang="en-US" altLang="en-US" sz="2000" dirty="0"/>
              <a:t>Project discusses methodology on how to evaluate active antennas in near and far field measurements conditions may not be at specific 3 or 10 meter distances.</a:t>
            </a:r>
          </a:p>
          <a:p>
            <a:pPr eaLnBrk="1" hangingPunct="1"/>
            <a:endParaRPr lang="en-US" altLang="en-US" sz="2000" dirty="0"/>
          </a:p>
          <a:p>
            <a:pPr marL="342900" indent="-342900" eaLnBrk="1" hangingPunct="1">
              <a:buFont typeface="Arial" panose="020B0604020202020204" pitchFamily="34" charset="0"/>
              <a:buChar char="•"/>
            </a:pPr>
            <a:r>
              <a:rPr lang="en-US" altLang="en-US" sz="2000" dirty="0"/>
              <a:t>The paper was balloted in the main committee and approved for voting</a:t>
            </a:r>
          </a:p>
          <a:p>
            <a:pPr marL="342900" indent="-342900" eaLnBrk="1" hangingPunct="1">
              <a:buFont typeface="Arial" panose="020B0604020202020204" pitchFamily="34" charset="0"/>
              <a:buChar char="•"/>
            </a:pPr>
            <a:endParaRPr lang="en-US" altLang="en-US" sz="2000" dirty="0"/>
          </a:p>
          <a:p>
            <a:pPr marL="342900" indent="-342900" eaLnBrk="1" hangingPunct="1">
              <a:buFont typeface="Arial" panose="020B0604020202020204" pitchFamily="34" charset="0"/>
              <a:buChar char="•"/>
            </a:pPr>
            <a:r>
              <a:rPr lang="en-US" altLang="en-US" sz="2000" dirty="0">
                <a:solidFill>
                  <a:srgbClr val="FF0000"/>
                </a:solidFill>
              </a:rPr>
              <a:t>This has been published in IEEE Xplore and on the C63 website</a:t>
            </a:r>
          </a:p>
        </p:txBody>
      </p:sp>
    </p:spTree>
    <p:extLst>
      <p:ext uri="{BB962C8B-B14F-4D97-AF65-F5344CB8AC3E}">
        <p14:creationId xmlns:p14="http://schemas.microsoft.com/office/powerpoint/2010/main" val="3363689923"/>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0E91FB6C-D066-4387-8745-29A285A4C46D}"/>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D077F965-8688-4036-8518-F96EBE7A5896}" type="slidenum">
              <a:rPr lang="en-US" altLang="en-US" sz="1400"/>
              <a:pPr eaLnBrk="1" hangingPunct="1">
                <a:spcBef>
                  <a:spcPct val="0"/>
                </a:spcBef>
                <a:buFontTx/>
                <a:buNone/>
              </a:pPr>
              <a:t>16</a:t>
            </a:fld>
            <a:endParaRPr lang="en-US" altLang="en-US" sz="1400"/>
          </a:p>
        </p:txBody>
      </p:sp>
      <p:sp>
        <p:nvSpPr>
          <p:cNvPr id="3075" name="Rectangle 457">
            <a:extLst>
              <a:ext uri="{FF2B5EF4-FFF2-40B4-BE49-F238E27FC236}">
                <a16:creationId xmlns:a16="http://schemas.microsoft.com/office/drawing/2014/main" id="{26B14EB9-B442-4B29-9989-F32D083CC26B}"/>
              </a:ext>
            </a:extLst>
          </p:cNvPr>
          <p:cNvSpPr>
            <a:spLocks noGrp="1" noChangeArrowheads="1"/>
          </p:cNvSpPr>
          <p:nvPr>
            <p:ph type="title"/>
          </p:nvPr>
        </p:nvSpPr>
        <p:spPr>
          <a:xfrm>
            <a:off x="1905000" y="76200"/>
            <a:ext cx="7239000" cy="1143000"/>
          </a:xfrm>
        </p:spPr>
        <p:txBody>
          <a:bodyPr/>
          <a:lstStyle/>
          <a:p>
            <a:pPr eaLnBrk="1" hangingPunct="1"/>
            <a:r>
              <a:rPr lang="en-US" altLang="en-US" sz="3200" b="1" dirty="0"/>
              <a:t>Accredited Standards Committee </a:t>
            </a:r>
            <a:br>
              <a:rPr lang="en-US" altLang="en-US" sz="3200" b="1" dirty="0"/>
            </a:br>
            <a:r>
              <a:rPr lang="en-US" altLang="en-US" sz="3200" b="1" dirty="0"/>
              <a:t>C63</a:t>
            </a:r>
            <a:r>
              <a:rPr lang="en-US" altLang="en-US" sz="3200" b="1" baseline="30000" dirty="0"/>
              <a:t>®</a:t>
            </a:r>
            <a:r>
              <a:rPr lang="en-US" altLang="en-US" sz="3200" b="1" dirty="0"/>
              <a:t> - EMC</a:t>
            </a:r>
            <a:r>
              <a:rPr lang="en-US" altLang="en-US" sz="3200" dirty="0"/>
              <a:t> </a:t>
            </a:r>
          </a:p>
        </p:txBody>
      </p:sp>
      <p:pic>
        <p:nvPicPr>
          <p:cNvPr id="3076" name="Picture 459">
            <a:extLst>
              <a:ext uri="{FF2B5EF4-FFF2-40B4-BE49-F238E27FC236}">
                <a16:creationId xmlns:a16="http://schemas.microsoft.com/office/drawing/2014/main" id="{E6A8729E-7862-4E45-9809-FA312EC2A2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7" name="Line 464">
            <a:extLst>
              <a:ext uri="{FF2B5EF4-FFF2-40B4-BE49-F238E27FC236}">
                <a16:creationId xmlns:a16="http://schemas.microsoft.com/office/drawing/2014/main" id="{A68F1F0F-A3C7-4AD8-93F5-2219FF59F9CF}"/>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4">
            <a:extLst>
              <a:ext uri="{FF2B5EF4-FFF2-40B4-BE49-F238E27FC236}">
                <a16:creationId xmlns:a16="http://schemas.microsoft.com/office/drawing/2014/main" id="{8B4F2750-7581-4546-9F62-E6A78A48FFAE}"/>
              </a:ext>
            </a:extLst>
          </p:cNvPr>
          <p:cNvSpPr txBox="1">
            <a:spLocks noChangeArrowheads="1"/>
          </p:cNvSpPr>
          <p:nvPr/>
        </p:nvSpPr>
        <p:spPr bwMode="auto">
          <a:xfrm>
            <a:off x="25400" y="1447800"/>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a:t>Motion</a:t>
            </a:r>
            <a:endParaRPr lang="en-US" altLang="en-US" sz="2800" dirty="0"/>
          </a:p>
        </p:txBody>
      </p:sp>
      <p:sp>
        <p:nvSpPr>
          <p:cNvPr id="3079" name="Text Box 465">
            <a:extLst>
              <a:ext uri="{FF2B5EF4-FFF2-40B4-BE49-F238E27FC236}">
                <a16:creationId xmlns:a16="http://schemas.microsoft.com/office/drawing/2014/main" id="{316CC68D-6967-43CE-9264-F65030B77A5B}"/>
              </a:ext>
            </a:extLst>
          </p:cNvPr>
          <p:cNvSpPr txBox="1">
            <a:spLocks noChangeArrowheads="1"/>
          </p:cNvSpPr>
          <p:nvPr/>
        </p:nvSpPr>
        <p:spPr bwMode="auto">
          <a:xfrm>
            <a:off x="228600" y="2209800"/>
            <a:ext cx="85344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2400" dirty="0"/>
          </a:p>
          <a:p>
            <a:pPr eaLnBrk="1" hangingPunct="1">
              <a:spcBef>
                <a:spcPct val="50000"/>
              </a:spcBef>
              <a:buFontTx/>
              <a:buNone/>
            </a:pPr>
            <a:r>
              <a:rPr lang="en-US" altLang="en-US" sz="2400" dirty="0"/>
              <a:t>Approve </a:t>
            </a:r>
            <a:r>
              <a:rPr lang="en-US" altLang="en-US" sz="2400"/>
              <a:t>the membership of SC4</a:t>
            </a:r>
            <a:endParaRPr lang="en-US" altLang="en-US" sz="2400"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F8B06072-0AB7-4204-A304-27952B4A8C2E}"/>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D7CDAEC9-59FA-4A30-AA18-AB40972E86AB}" type="slidenum">
              <a:rPr lang="en-US" altLang="en-US" sz="1400"/>
              <a:pPr eaLnBrk="1" hangingPunct="1">
                <a:spcBef>
                  <a:spcPct val="0"/>
                </a:spcBef>
                <a:buFontTx/>
                <a:buNone/>
              </a:pPr>
              <a:t>17</a:t>
            </a:fld>
            <a:endParaRPr lang="en-US" altLang="en-US" sz="1400"/>
          </a:p>
        </p:txBody>
      </p:sp>
      <p:sp>
        <p:nvSpPr>
          <p:cNvPr id="4099" name="Rectangle 457">
            <a:extLst>
              <a:ext uri="{FF2B5EF4-FFF2-40B4-BE49-F238E27FC236}">
                <a16:creationId xmlns:a16="http://schemas.microsoft.com/office/drawing/2014/main" id="{85C919EA-5908-4C50-94FA-C480C5E3F292}"/>
              </a:ext>
            </a:extLst>
          </p:cNvPr>
          <p:cNvSpPr>
            <a:spLocks noGrp="1" noChangeArrowheads="1"/>
          </p:cNvSpPr>
          <p:nvPr>
            <p:ph type="title"/>
          </p:nvPr>
        </p:nvSpPr>
        <p:spPr>
          <a:xfrm>
            <a:off x="1905000" y="76200"/>
            <a:ext cx="7239000" cy="1143000"/>
          </a:xfrm>
        </p:spPr>
        <p:txBody>
          <a:bodyPr/>
          <a:lstStyle/>
          <a:p>
            <a:pPr eaLnBrk="1" hangingPunct="1"/>
            <a:r>
              <a:rPr lang="en-US" altLang="en-US" sz="3200" b="1" dirty="0"/>
              <a:t>Accredited Standards Committee </a:t>
            </a:r>
            <a:br>
              <a:rPr lang="en-US" altLang="en-US" sz="3200" b="1" dirty="0"/>
            </a:br>
            <a:r>
              <a:rPr lang="en-US" altLang="en-US" sz="3200" b="1" dirty="0"/>
              <a:t>C63</a:t>
            </a:r>
            <a:r>
              <a:rPr lang="en-US" altLang="en-US" sz="3200" b="1" baseline="30000" dirty="0"/>
              <a:t>®</a:t>
            </a:r>
            <a:r>
              <a:rPr lang="en-US" altLang="en-US" sz="3200" b="1" dirty="0"/>
              <a:t> - EMC</a:t>
            </a:r>
            <a:r>
              <a:rPr lang="en-US" altLang="en-US" sz="3200" dirty="0"/>
              <a:t> </a:t>
            </a:r>
          </a:p>
        </p:txBody>
      </p:sp>
      <p:pic>
        <p:nvPicPr>
          <p:cNvPr id="4100" name="Picture 459">
            <a:extLst>
              <a:ext uri="{FF2B5EF4-FFF2-40B4-BE49-F238E27FC236}">
                <a16:creationId xmlns:a16="http://schemas.microsoft.com/office/drawing/2014/main" id="{66C3B06F-AB20-4883-B4DC-954690BC85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1" name="Text Box 463">
            <a:extLst>
              <a:ext uri="{FF2B5EF4-FFF2-40B4-BE49-F238E27FC236}">
                <a16:creationId xmlns:a16="http://schemas.microsoft.com/office/drawing/2014/main" id="{1C59F8B2-CDC7-4126-874C-25F4CB8958E0}"/>
              </a:ext>
            </a:extLst>
          </p:cNvPr>
          <p:cNvSpPr txBox="1">
            <a:spLocks noChangeArrowheads="1"/>
          </p:cNvSpPr>
          <p:nvPr/>
        </p:nvSpPr>
        <p:spPr bwMode="auto">
          <a:xfrm>
            <a:off x="0" y="1152525"/>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a:t>Membership of Subcommittee</a:t>
            </a:r>
          </a:p>
        </p:txBody>
      </p:sp>
      <p:sp>
        <p:nvSpPr>
          <p:cNvPr id="4102" name="Line 464">
            <a:extLst>
              <a:ext uri="{FF2B5EF4-FFF2-40B4-BE49-F238E27FC236}">
                <a16:creationId xmlns:a16="http://schemas.microsoft.com/office/drawing/2014/main" id="{AFAB16A1-B167-49A8-B01F-97247B05CE78}"/>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3" name="Text Box 465">
            <a:extLst>
              <a:ext uri="{FF2B5EF4-FFF2-40B4-BE49-F238E27FC236}">
                <a16:creationId xmlns:a16="http://schemas.microsoft.com/office/drawing/2014/main" id="{1A108742-AE71-453A-8826-748EE497E790}"/>
              </a:ext>
            </a:extLst>
          </p:cNvPr>
          <p:cNvSpPr txBox="1">
            <a:spLocks noChangeArrowheads="1"/>
          </p:cNvSpPr>
          <p:nvPr/>
        </p:nvSpPr>
        <p:spPr bwMode="auto">
          <a:xfrm>
            <a:off x="6019800" y="2151727"/>
            <a:ext cx="31242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dirty="0"/>
              <a:t>Total members – 29</a:t>
            </a:r>
          </a:p>
          <a:p>
            <a:pPr eaLnBrk="1" hangingPunct="1">
              <a:spcBef>
                <a:spcPct val="50000"/>
              </a:spcBef>
              <a:buFontTx/>
              <a:buNone/>
            </a:pPr>
            <a:r>
              <a:rPr lang="en-US" altLang="en-US" sz="2000" dirty="0"/>
              <a:t>Soham Surve (Amazon Lab126 withdrew)</a:t>
            </a:r>
          </a:p>
          <a:p>
            <a:pPr eaLnBrk="1" hangingPunct="1">
              <a:spcBef>
                <a:spcPct val="50000"/>
              </a:spcBef>
              <a:buFontTx/>
              <a:buNone/>
            </a:pPr>
            <a:r>
              <a:rPr lang="en-US" altLang="en-US" sz="2000" dirty="0"/>
              <a:t>Mike Heckrotte retired</a:t>
            </a:r>
          </a:p>
          <a:p>
            <a:pPr eaLnBrk="1" hangingPunct="1">
              <a:spcBef>
                <a:spcPct val="50000"/>
              </a:spcBef>
              <a:buFontTx/>
              <a:buNone/>
            </a:pPr>
            <a:r>
              <a:rPr lang="en-US" altLang="en-US" sz="2000" dirty="0"/>
              <a:t>Greg Kiemel left Apple and joined OpenAI and needs to re-join</a:t>
            </a:r>
          </a:p>
          <a:p>
            <a:pPr eaLnBrk="1" hangingPunct="1">
              <a:spcBef>
                <a:spcPct val="50000"/>
              </a:spcBef>
              <a:buFontTx/>
              <a:buNone/>
            </a:pPr>
            <a:r>
              <a:rPr lang="en-US" altLang="en-US" sz="2000" dirty="0"/>
              <a:t>Jeff Klinger’s affiliation has changed from Individual to Element</a:t>
            </a:r>
          </a:p>
        </p:txBody>
      </p:sp>
      <p:sp>
        <p:nvSpPr>
          <p:cNvPr id="4" name="Rectangle 1">
            <a:extLst>
              <a:ext uri="{FF2B5EF4-FFF2-40B4-BE49-F238E27FC236}">
                <a16:creationId xmlns:a16="http://schemas.microsoft.com/office/drawing/2014/main" id="{32A0E29C-7465-716E-7496-791E9FC9D2DF}"/>
              </a:ext>
            </a:extLst>
          </p:cNvPr>
          <p:cNvSpPr>
            <a:spLocks noChangeArrowheads="1"/>
          </p:cNvSpPr>
          <p:nvPr/>
        </p:nvSpPr>
        <p:spPr bwMode="auto">
          <a:xfrm>
            <a:off x="762000" y="2045573"/>
            <a:ext cx="103201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F3FFC156-2132-C4A2-69F8-2C49B2422CCF}"/>
              </a:ext>
            </a:extLst>
          </p:cNvPr>
          <p:cNvSpPr>
            <a:spLocks noChangeArrowheads="1"/>
          </p:cNvSpPr>
          <p:nvPr/>
        </p:nvSpPr>
        <p:spPr bwMode="auto">
          <a:xfrm>
            <a:off x="1989138" y="1158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782C7A87-158B-0E53-5BCB-E26C862148D0}"/>
              </a:ext>
            </a:extLst>
          </p:cNvPr>
          <p:cNvGraphicFramePr>
            <a:graphicFrameLocks noGrp="1"/>
          </p:cNvGraphicFramePr>
          <p:nvPr>
            <p:extLst>
              <p:ext uri="{D42A27DB-BD31-4B8C-83A1-F6EECF244321}">
                <p14:modId xmlns:p14="http://schemas.microsoft.com/office/powerpoint/2010/main" val="4034270517"/>
              </p:ext>
            </p:extLst>
          </p:nvPr>
        </p:nvGraphicFramePr>
        <p:xfrm>
          <a:off x="174249" y="1704975"/>
          <a:ext cx="5757337" cy="4619084"/>
        </p:xfrm>
        <a:graphic>
          <a:graphicData uri="http://schemas.openxmlformats.org/drawingml/2006/table">
            <a:tbl>
              <a:tblPr firstRow="1" firstCol="1" bandRow="1" bandCol="1">
                <a:tableStyleId>{5C22544A-7EE6-4342-B048-85BDC9FD1C3A}</a:tableStyleId>
              </a:tblPr>
              <a:tblGrid>
                <a:gridCol w="1622430">
                  <a:extLst>
                    <a:ext uri="{9D8B030D-6E8A-4147-A177-3AD203B41FA5}">
                      <a16:colId xmlns:a16="http://schemas.microsoft.com/office/drawing/2014/main" val="2910082091"/>
                    </a:ext>
                  </a:extLst>
                </a:gridCol>
                <a:gridCol w="778156">
                  <a:extLst>
                    <a:ext uri="{9D8B030D-6E8A-4147-A177-3AD203B41FA5}">
                      <a16:colId xmlns:a16="http://schemas.microsoft.com/office/drawing/2014/main" val="836082899"/>
                    </a:ext>
                  </a:extLst>
                </a:gridCol>
                <a:gridCol w="3356751">
                  <a:extLst>
                    <a:ext uri="{9D8B030D-6E8A-4147-A177-3AD203B41FA5}">
                      <a16:colId xmlns:a16="http://schemas.microsoft.com/office/drawing/2014/main" val="2174887264"/>
                    </a:ext>
                  </a:extLst>
                </a:gridCol>
              </a:tblGrid>
              <a:tr h="199484">
                <a:tc>
                  <a:txBody>
                    <a:bodyPr/>
                    <a:lstStyle/>
                    <a:p>
                      <a:pPr marL="0" marR="0">
                        <a:buNone/>
                      </a:pPr>
                      <a:r>
                        <a:rPr lang="en-US" sz="1000">
                          <a:effectLst/>
                        </a:rPr>
                        <a:t>Name</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Role in SC</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Affiliation</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289708936"/>
                  </a:ext>
                </a:extLst>
              </a:tr>
              <a:tr h="149189">
                <a:tc>
                  <a:txBody>
                    <a:bodyPr/>
                    <a:lstStyle/>
                    <a:p>
                      <a:pPr marL="0" marR="0">
                        <a:buNone/>
                      </a:pPr>
                      <a:r>
                        <a:rPr lang="en-US" sz="1000" u="sng">
                          <a:effectLst/>
                          <a:hlinkClick r:id="rId3"/>
                        </a:rPr>
                        <a:t>Abbondante, Nicholas</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Chair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Intertek (Primary Rep)</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537972180"/>
                  </a:ext>
                </a:extLst>
              </a:tr>
              <a:tr h="149189">
                <a:tc>
                  <a:txBody>
                    <a:bodyPr/>
                    <a:lstStyle/>
                    <a:p>
                      <a:pPr marL="0" marR="0">
                        <a:buNone/>
                      </a:pPr>
                      <a:r>
                        <a:rPr lang="en-US" sz="1000" u="sng">
                          <a:effectLst/>
                          <a:hlinkClick r:id="rId4"/>
                        </a:rPr>
                        <a:t>Antola, Michael</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UL LLC (Alternate Rep)</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182953341"/>
                  </a:ext>
                </a:extLst>
              </a:tr>
              <a:tr h="149189">
                <a:tc>
                  <a:txBody>
                    <a:bodyPr/>
                    <a:lstStyle/>
                    <a:p>
                      <a:pPr marL="0" marR="0">
                        <a:buNone/>
                      </a:pPr>
                      <a:r>
                        <a:rPr lang="en-US" sz="1000" u="sng">
                          <a:effectLst/>
                          <a:hlinkClick r:id="rId5"/>
                        </a:rPr>
                        <a:t>Case, David</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TIMCO Engineering Inc., an IIA Company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480552410"/>
                  </a:ext>
                </a:extLst>
              </a:tr>
              <a:tr h="149189">
                <a:tc>
                  <a:txBody>
                    <a:bodyPr/>
                    <a:lstStyle/>
                    <a:p>
                      <a:pPr marL="0" marR="0">
                        <a:buNone/>
                        <a:tabLst>
                          <a:tab pos="2014220" algn="r"/>
                        </a:tabLst>
                      </a:pPr>
                      <a:r>
                        <a:rPr lang="en-US" sz="1000" u="sng">
                          <a:effectLst/>
                          <a:hlinkClick r:id="rId6"/>
                        </a:rPr>
                        <a:t>Chamberlain, David </a:t>
                      </a:r>
                      <a:r>
                        <a:rPr lang="en-US" sz="1000">
                          <a:effectLst/>
                        </a:rPr>
                        <a:t> </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ISED Canada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937451818"/>
                  </a:ext>
                </a:extLst>
              </a:tr>
              <a:tr h="149189">
                <a:tc>
                  <a:txBody>
                    <a:bodyPr/>
                    <a:lstStyle/>
                    <a:p>
                      <a:pPr marL="0" marR="0">
                        <a:buNone/>
                        <a:tabLst>
                          <a:tab pos="2014220" algn="r"/>
                        </a:tabLst>
                      </a:pPr>
                      <a:r>
                        <a:rPr lang="en-US" sz="1000" u="sng">
                          <a:effectLst/>
                          <a:hlinkClick r:id="rId7"/>
                        </a:rPr>
                        <a:t>Chen, Zhong</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ETS-Lindgren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915616487"/>
                  </a:ext>
                </a:extLst>
              </a:tr>
              <a:tr h="149189">
                <a:tc>
                  <a:txBody>
                    <a:bodyPr/>
                    <a:lstStyle/>
                    <a:p>
                      <a:pPr marL="0" marR="0">
                        <a:buNone/>
                      </a:pPr>
                      <a:r>
                        <a:rPr lang="en-US" sz="1000" u="sng">
                          <a:effectLst/>
                          <a:hlinkClick r:id="rId8"/>
                        </a:rPr>
                        <a:t>Coder, Jason</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NIST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276861953"/>
                  </a:ext>
                </a:extLst>
              </a:tr>
              <a:tr h="149189">
                <a:tc>
                  <a:txBody>
                    <a:bodyPr/>
                    <a:lstStyle/>
                    <a:p>
                      <a:pPr marL="0" marR="0">
                        <a:buNone/>
                      </a:pPr>
                      <a:r>
                        <a:rPr lang="en-US" sz="1000" u="sng">
                          <a:effectLst/>
                          <a:hlinkClick r:id="rId9"/>
                        </a:rPr>
                        <a:t>DeLisi, Bob</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UL LLC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119391484"/>
                  </a:ext>
                </a:extLst>
              </a:tr>
              <a:tr h="149189">
                <a:tc>
                  <a:txBody>
                    <a:bodyPr/>
                    <a:lstStyle/>
                    <a:p>
                      <a:pPr marL="0" marR="0">
                        <a:buNone/>
                      </a:pPr>
                      <a:r>
                        <a:rPr lang="en-US" sz="1000" u="sng">
                          <a:effectLst/>
                          <a:hlinkClick r:id="rId10"/>
                        </a:rPr>
                        <a:t>Elliott, William (Mac)</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TÜV SÜD America, Inc.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670690108"/>
                  </a:ext>
                </a:extLst>
              </a:tr>
              <a:tr h="149189">
                <a:tc>
                  <a:txBody>
                    <a:bodyPr/>
                    <a:lstStyle/>
                    <a:p>
                      <a:pPr marL="0" marR="0">
                        <a:buNone/>
                      </a:pPr>
                      <a:r>
                        <a:rPr lang="en-US" sz="1000" u="sng">
                          <a:effectLst/>
                          <a:hlinkClick r:id="rId11"/>
                        </a:rPr>
                        <a:t>Escamilla, Angel</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Element Materials Technology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787335180"/>
                  </a:ext>
                </a:extLst>
              </a:tr>
              <a:tr h="149189">
                <a:tc>
                  <a:txBody>
                    <a:bodyPr/>
                    <a:lstStyle/>
                    <a:p>
                      <a:pPr marL="0" marR="0">
                        <a:buNone/>
                      </a:pPr>
                      <a:r>
                        <a:rPr lang="en-US" sz="1000" u="sng">
                          <a:effectLst/>
                          <a:hlinkClick r:id="rId12"/>
                        </a:rPr>
                        <a:t>Friden, Jonas</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Ericsson AB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591845368"/>
                  </a:ext>
                </a:extLst>
              </a:tr>
              <a:tr h="149189">
                <a:tc>
                  <a:txBody>
                    <a:bodyPr/>
                    <a:lstStyle/>
                    <a:p>
                      <a:pPr marL="0" marR="0">
                        <a:buNone/>
                      </a:pPr>
                      <a:r>
                        <a:rPr lang="en-US" sz="1000" u="sng">
                          <a:effectLst/>
                          <a:hlinkClick r:id="rId13"/>
                        </a:rPr>
                        <a:t>Graff, William</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TCB Council, Inc.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330335954"/>
                  </a:ext>
                </a:extLst>
              </a:tr>
              <a:tr h="149189">
                <a:tc>
                  <a:txBody>
                    <a:bodyPr/>
                    <a:lstStyle/>
                    <a:p>
                      <a:pPr marL="0" marR="0">
                        <a:buNone/>
                      </a:pPr>
                      <a:r>
                        <a:rPr lang="en-US" sz="1000" u="sng">
                          <a:effectLst/>
                          <a:hlinkClick r:id="rId14"/>
                        </a:rPr>
                        <a:t>Hodes, Harry</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Consultant (Individual)</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091930581"/>
                  </a:ext>
                </a:extLst>
              </a:tr>
              <a:tr h="149189">
                <a:tc>
                  <a:txBody>
                    <a:bodyPr/>
                    <a:lstStyle/>
                    <a:p>
                      <a:pPr marL="0" marR="0">
                        <a:buNone/>
                      </a:pPr>
                      <a:r>
                        <a:rPr lang="en-US" sz="1000" u="sng">
                          <a:effectLst/>
                          <a:hlinkClick r:id="rId15"/>
                        </a:rPr>
                        <a:t>Hoolihan, Dan</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Hoolihan EMC Consulting (Individual)</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848414177"/>
                  </a:ext>
                </a:extLst>
              </a:tr>
              <a:tr h="149189">
                <a:tc>
                  <a:txBody>
                    <a:bodyPr/>
                    <a:lstStyle/>
                    <a:p>
                      <a:pPr marL="0" marR="0">
                        <a:buNone/>
                      </a:pPr>
                      <a:r>
                        <a:rPr lang="en-US" sz="1000" u="sng">
                          <a:effectLst/>
                          <a:hlinkClick r:id="rId16"/>
                        </a:rPr>
                        <a:t>House, Jody</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Element Materials Technology (Alternate)</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973711671"/>
                  </a:ext>
                </a:extLst>
              </a:tr>
              <a:tr h="149189">
                <a:tc>
                  <a:txBody>
                    <a:bodyPr/>
                    <a:lstStyle/>
                    <a:p>
                      <a:pPr marL="0" marR="0">
                        <a:buNone/>
                      </a:pPr>
                      <a:r>
                        <a:rPr lang="en-US" sz="1000" u="sng">
                          <a:effectLst/>
                          <a:hlinkClick r:id="rId17"/>
                        </a:rPr>
                        <a:t>Johnson, Nic</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Eurofins Product Service, GmbH</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652938506"/>
                  </a:ext>
                </a:extLst>
              </a:tr>
              <a:tr h="149189">
                <a:tc>
                  <a:txBody>
                    <a:bodyPr/>
                    <a:lstStyle/>
                    <a:p>
                      <a:pPr marL="0" marR="0">
                        <a:buNone/>
                      </a:pPr>
                      <a:r>
                        <a:rPr lang="en-US" sz="1000" u="sng">
                          <a:effectLst/>
                          <a:hlinkClick r:id="rId18"/>
                        </a:rPr>
                        <a:t>Klinger, Jeff</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latin typeface="Arial" panose="020B0604020202020204" pitchFamily="34" charset="0"/>
                          <a:ea typeface="SimSun" panose="02010600030101010101" pitchFamily="2" charset="-122"/>
                          <a:cs typeface="Times New Roman" panose="02020603050405020304" pitchFamily="18" charset="0"/>
                        </a:rPr>
                        <a:t>Element Materials Technology</a:t>
                      </a:r>
                    </a:p>
                  </a:txBody>
                  <a:tcPr marL="61032" marR="61032" marT="0" marB="0"/>
                </a:tc>
                <a:extLst>
                  <a:ext uri="{0D108BD9-81ED-4DB2-BD59-A6C34878D82A}">
                    <a16:rowId xmlns:a16="http://schemas.microsoft.com/office/drawing/2014/main" val="50939845"/>
                  </a:ext>
                </a:extLst>
              </a:tr>
              <a:tr h="149189">
                <a:tc>
                  <a:txBody>
                    <a:bodyPr/>
                    <a:lstStyle/>
                    <a:p>
                      <a:pPr marL="0" marR="0">
                        <a:buNone/>
                      </a:pPr>
                      <a:r>
                        <a:rPr lang="en-US" sz="1000" u="sng">
                          <a:effectLst/>
                          <a:hlinkClick r:id="rId19"/>
                        </a:rPr>
                        <a:t>Koerner, Bill</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Keysight Technologies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036554623"/>
                  </a:ext>
                </a:extLst>
              </a:tr>
              <a:tr h="149189">
                <a:tc>
                  <a:txBody>
                    <a:bodyPr/>
                    <a:lstStyle/>
                    <a:p>
                      <a:pPr marL="0" marR="0">
                        <a:buNone/>
                      </a:pPr>
                      <a:r>
                        <a:rPr lang="en-US" sz="1000" u="sng">
                          <a:effectLst/>
                          <a:hlinkClick r:id="rId20"/>
                        </a:rPr>
                        <a:t>Kramer, Doug</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Apple Inc.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386839405"/>
                  </a:ext>
                </a:extLst>
              </a:tr>
              <a:tr h="149189">
                <a:tc>
                  <a:txBody>
                    <a:bodyPr/>
                    <a:lstStyle/>
                    <a:p>
                      <a:pPr marL="0" marR="0">
                        <a:buNone/>
                      </a:pPr>
                      <a:r>
                        <a:rPr lang="en-US" sz="1000" u="sng">
                          <a:effectLst/>
                          <a:hlinkClick r:id="rId21"/>
                        </a:rPr>
                        <a:t>Lee, Edmund</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Apple Inc.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454964006"/>
                  </a:ext>
                </a:extLst>
              </a:tr>
              <a:tr h="149189">
                <a:tc>
                  <a:txBody>
                    <a:bodyPr/>
                    <a:lstStyle/>
                    <a:p>
                      <a:pPr marL="0" marR="0">
                        <a:buNone/>
                      </a:pPr>
                      <a:r>
                        <a:rPr lang="en-US" sz="1000" u="sng">
                          <a:effectLst/>
                          <a:hlinkClick r:id="rId22"/>
                        </a:rPr>
                        <a:t>Mendoza, Ernesto</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Signify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958551928"/>
                  </a:ext>
                </a:extLst>
              </a:tr>
              <a:tr h="149189">
                <a:tc>
                  <a:txBody>
                    <a:bodyPr/>
                    <a:lstStyle/>
                    <a:p>
                      <a:pPr marL="0" marR="0">
                        <a:buNone/>
                      </a:pPr>
                      <a:r>
                        <a:rPr lang="en-US" sz="1000" u="sng">
                          <a:effectLst/>
                          <a:hlinkClick r:id="rId23"/>
                        </a:rPr>
                        <a:t>Molaei, Nima</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Element Materials Technology (Primary Rep)</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722231550"/>
                  </a:ext>
                </a:extLst>
              </a:tr>
              <a:tr h="149189">
                <a:tc>
                  <a:txBody>
                    <a:bodyPr/>
                    <a:lstStyle/>
                    <a:p>
                      <a:pPr marL="0" marR="0">
                        <a:buNone/>
                      </a:pPr>
                      <a:r>
                        <a:rPr lang="en-US" sz="1000" u="sng">
                          <a:effectLst/>
                          <a:hlinkClick r:id="rId24"/>
                        </a:rPr>
                        <a:t>Nixon, Jason</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Vice Chair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ISED Canada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150486817"/>
                  </a:ext>
                </a:extLst>
              </a:tr>
              <a:tr h="149189">
                <a:tc>
                  <a:txBody>
                    <a:bodyPr/>
                    <a:lstStyle/>
                    <a:p>
                      <a:pPr marL="0" marR="0">
                        <a:buNone/>
                      </a:pPr>
                      <a:r>
                        <a:rPr lang="en-US" sz="1000" u="sng">
                          <a:effectLst/>
                          <a:hlinkClick r:id="rId25"/>
                        </a:rPr>
                        <a:t>Pino, Dan</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Element Materials Technology (Technical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933322807"/>
                  </a:ext>
                </a:extLst>
              </a:tr>
              <a:tr h="149189">
                <a:tc>
                  <a:txBody>
                    <a:bodyPr/>
                    <a:lstStyle/>
                    <a:p>
                      <a:pPr marL="0" marR="0">
                        <a:buNone/>
                      </a:pPr>
                      <a:r>
                        <a:rPr lang="en-US" sz="1000" u="sng">
                          <a:effectLst/>
                          <a:hlinkClick r:id="rId26"/>
                        </a:rPr>
                        <a:t>Royer, Tim</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TIMCO Engineering Inc., an IIA Company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1833681527"/>
                  </a:ext>
                </a:extLst>
              </a:tr>
              <a:tr h="149189">
                <a:tc>
                  <a:txBody>
                    <a:bodyPr/>
                    <a:lstStyle/>
                    <a:p>
                      <a:pPr marL="0" marR="0">
                        <a:buNone/>
                      </a:pPr>
                      <a:r>
                        <a:rPr lang="en-US" sz="1000" u="sng">
                          <a:effectLst/>
                          <a:hlinkClick r:id="rId27"/>
                        </a:rPr>
                        <a:t>Salem, Pelin</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Cisco Systems, Inc. (Technical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84569881"/>
                  </a:ext>
                </a:extLst>
              </a:tr>
              <a:tr h="149189">
                <a:tc>
                  <a:txBody>
                    <a:bodyPr/>
                    <a:lstStyle/>
                    <a:p>
                      <a:pPr marL="0" marR="0">
                        <a:buNone/>
                      </a:pPr>
                      <a:r>
                        <a:rPr lang="en-US" sz="1000" u="sng">
                          <a:effectLst/>
                          <a:hlinkClick r:id="rId28"/>
                        </a:rPr>
                        <a:t>Shumakov, Denys</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ISED Canada (Expert)</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929003722"/>
                  </a:ext>
                </a:extLst>
              </a:tr>
              <a:tr h="149189">
                <a:tc>
                  <a:txBody>
                    <a:bodyPr/>
                    <a:lstStyle/>
                    <a:p>
                      <a:pPr marL="0" marR="0">
                        <a:buNone/>
                      </a:pPr>
                      <a:r>
                        <a:rPr lang="en-US" sz="1000" u="sng">
                          <a:effectLst/>
                          <a:hlinkClick r:id="rId29"/>
                        </a:rPr>
                        <a:t>Skoglund, Kenth</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Ericsson AB (Primary)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680691632"/>
                  </a:ext>
                </a:extLst>
              </a:tr>
              <a:tr h="149189">
                <a:tc>
                  <a:txBody>
                    <a:bodyPr/>
                    <a:lstStyle/>
                    <a:p>
                      <a:pPr marL="0" marR="0">
                        <a:buNone/>
                      </a:pPr>
                      <a:r>
                        <a:rPr lang="en-US" sz="1000" u="sng">
                          <a:effectLst/>
                          <a:hlinkClick r:id="rId30"/>
                        </a:rPr>
                        <a:t>Zerman, Kendall</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dirty="0">
                          <a:effectLst/>
                        </a:rPr>
                        <a:t>Sony</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2351059393"/>
                  </a:ext>
                </a:extLst>
              </a:tr>
              <a:tr h="149189">
                <a:tc>
                  <a:txBody>
                    <a:bodyPr/>
                    <a:lstStyle/>
                    <a:p>
                      <a:pPr marL="0" marR="0">
                        <a:buNone/>
                      </a:pPr>
                      <a:r>
                        <a:rPr lang="en-US" sz="1000" u="sng">
                          <a:effectLst/>
                          <a:hlinkClick r:id="rId31"/>
                        </a:rPr>
                        <a:t>Zimmerman, Dave</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pPr>
                      <a:r>
                        <a:rPr lang="en-US" sz="1000">
                          <a:effectLst/>
                        </a:rPr>
                        <a:t>Member</a:t>
                      </a:r>
                      <a:endParaRPr lang="en-US" sz="100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tc>
                  <a:txBody>
                    <a:bodyPr/>
                    <a:lstStyle/>
                    <a:p>
                      <a:pPr marL="0" marR="0">
                        <a:buNone/>
                        <a:tabLst>
                          <a:tab pos="1765935" algn="ctr"/>
                        </a:tabLst>
                      </a:pPr>
                      <a:r>
                        <a:rPr lang="en-US" sz="1000" dirty="0">
                          <a:effectLst/>
                        </a:rPr>
                        <a:t>Spectrum EMC, LLC (Individual)	</a:t>
                      </a:r>
                      <a:endParaRPr lang="en-US" sz="1000" dirty="0">
                        <a:effectLst/>
                        <a:latin typeface="Arial" panose="020B0604020202020204" pitchFamily="34" charset="0"/>
                        <a:ea typeface="SimSun" panose="02010600030101010101" pitchFamily="2" charset="-122"/>
                        <a:cs typeface="Times New Roman" panose="02020603050405020304" pitchFamily="18" charset="0"/>
                      </a:endParaRPr>
                    </a:p>
                  </a:txBody>
                  <a:tcPr marL="61032" marR="61032" marT="0" marB="0"/>
                </a:tc>
                <a:extLst>
                  <a:ext uri="{0D108BD9-81ED-4DB2-BD59-A6C34878D82A}">
                    <a16:rowId xmlns:a16="http://schemas.microsoft.com/office/drawing/2014/main" val="3835999633"/>
                  </a:ext>
                </a:extLst>
              </a:tr>
            </a:tbl>
          </a:graphicData>
        </a:graphic>
      </p:graphicFrame>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CBE51D-A0C0-4A05-B0F1-07EB31A0D185}"/>
              </a:ext>
            </a:extLst>
          </p:cNvPr>
          <p:cNvSpPr>
            <a:spLocks noGrp="1"/>
          </p:cNvSpPr>
          <p:nvPr>
            <p:ph type="sldNum" sz="quarter" idx="12"/>
          </p:nvPr>
        </p:nvSpPr>
        <p:spPr/>
        <p:txBody>
          <a:bodyPr/>
          <a:lstStyle/>
          <a:p>
            <a:fld id="{D6A076FB-8C9F-4D81-90E5-0C019712A3B2}" type="slidenum">
              <a:rPr lang="en-US" altLang="en-US" smtClean="0"/>
              <a:pPr/>
              <a:t>2</a:t>
            </a:fld>
            <a:endParaRPr lang="en-US" altLang="en-US"/>
          </a:p>
        </p:txBody>
      </p:sp>
      <p:sp>
        <p:nvSpPr>
          <p:cNvPr id="4" name="Rectangle 3">
            <a:extLst>
              <a:ext uri="{FF2B5EF4-FFF2-40B4-BE49-F238E27FC236}">
                <a16:creationId xmlns:a16="http://schemas.microsoft.com/office/drawing/2014/main" id="{03DC3A9D-3548-4493-8FB7-41AE640C3349}"/>
              </a:ext>
            </a:extLst>
          </p:cNvPr>
          <p:cNvSpPr/>
          <p:nvPr/>
        </p:nvSpPr>
        <p:spPr>
          <a:xfrm>
            <a:off x="479898" y="1905000"/>
            <a:ext cx="8229600" cy="4093428"/>
          </a:xfrm>
          <a:prstGeom prst="rect">
            <a:avLst/>
          </a:prstGeom>
        </p:spPr>
        <p:txBody>
          <a:bodyPr wrap="square">
            <a:spAutoFit/>
          </a:bodyPr>
          <a:lstStyle/>
          <a:p>
            <a:pPr marL="342900" indent="-342900">
              <a:buFont typeface="Arial" panose="020B0604020202020204" pitchFamily="34" charset="0"/>
              <a:buChar char="•"/>
            </a:pPr>
            <a:r>
              <a:rPr lang="en-US" altLang="en-US" sz="2000" dirty="0"/>
              <a:t>C63.10 - American National Standard for Testing Unlicensed Wireless Devices – </a:t>
            </a:r>
            <a:r>
              <a:rPr lang="en-US" altLang="en-US" sz="2000" dirty="0">
                <a:solidFill>
                  <a:srgbClr val="FF0000"/>
                </a:solidFill>
              </a:rPr>
              <a:t>ed4.0 WG underway, but on hold</a:t>
            </a:r>
          </a:p>
          <a:p>
            <a:pPr marL="342900" indent="-342900">
              <a:buFont typeface="Arial" panose="020B0604020202020204" pitchFamily="34" charset="0"/>
              <a:buChar char="•"/>
            </a:pPr>
            <a:r>
              <a:rPr lang="en-US" altLang="en-US" sz="2000" dirty="0">
                <a:solidFill>
                  <a:srgbClr val="FF0000"/>
                </a:solidFill>
              </a:rPr>
              <a:t>C63.10.DTS.UNII PINS approved at SC4 and main committee, work ongoing using similar WG to C63.10 Ed4.0</a:t>
            </a:r>
            <a:endParaRPr lang="en-US" altLang="en-US" sz="2000" dirty="0"/>
          </a:p>
          <a:p>
            <a:pPr marL="342900" indent="-342900">
              <a:buFont typeface="Arial" panose="020B0604020202020204" pitchFamily="34" charset="0"/>
              <a:buChar char="•"/>
            </a:pPr>
            <a:r>
              <a:rPr lang="en-US" altLang="en-US" sz="2000" dirty="0"/>
              <a:t>C63.10 Corrigendum- American National Standard for Testing Unlicensed Wireless Devices – </a:t>
            </a:r>
            <a:r>
              <a:rPr lang="en-US" altLang="en-US" sz="2000" dirty="0">
                <a:solidFill>
                  <a:srgbClr val="FF0000"/>
                </a:solidFill>
              </a:rPr>
              <a:t>published</a:t>
            </a:r>
          </a:p>
          <a:p>
            <a:pPr marL="342900" indent="-342900">
              <a:buFont typeface="Arial" panose="020B0604020202020204" pitchFamily="34" charset="0"/>
              <a:buChar char="•"/>
            </a:pPr>
            <a:r>
              <a:rPr lang="en-US" altLang="en-US" sz="2000" dirty="0"/>
              <a:t>C63.10 Ed3.0 Amendment1- American National Standard for Testing Unlicensed Wireless Devices – </a:t>
            </a:r>
            <a:r>
              <a:rPr lang="en-US" altLang="en-US" sz="2000" dirty="0">
                <a:solidFill>
                  <a:srgbClr val="FF0000"/>
                </a:solidFill>
              </a:rPr>
              <a:t>published August 16</a:t>
            </a:r>
            <a:r>
              <a:rPr lang="en-US" altLang="en-US" sz="2000" baseline="30000" dirty="0">
                <a:solidFill>
                  <a:srgbClr val="FF0000"/>
                </a:solidFill>
              </a:rPr>
              <a:t>th</a:t>
            </a:r>
            <a:r>
              <a:rPr lang="en-US" altLang="en-US" sz="2000" dirty="0">
                <a:solidFill>
                  <a:srgbClr val="FF0000"/>
                </a:solidFill>
              </a:rPr>
              <a:t> 2024</a:t>
            </a:r>
            <a:endParaRPr lang="en-US" altLang="en-US" sz="2000" dirty="0"/>
          </a:p>
          <a:p>
            <a:pPr marL="342900" indent="-342900">
              <a:buFont typeface="Arial" panose="020B0604020202020204" pitchFamily="34" charset="0"/>
              <a:buChar char="•"/>
            </a:pPr>
            <a:r>
              <a:rPr lang="en-US" altLang="en-US" sz="2000" dirty="0"/>
              <a:t>C63.26 - American National Standard of procedures for compliance testing of transmitters used in licensed radio services – </a:t>
            </a:r>
            <a:r>
              <a:rPr lang="en-US" altLang="en-US" sz="2000" dirty="0">
                <a:solidFill>
                  <a:srgbClr val="FF0000"/>
                </a:solidFill>
              </a:rPr>
              <a:t>eleven years into revision – reaffirmed on July 11</a:t>
            </a:r>
            <a:r>
              <a:rPr lang="en-US" altLang="en-US" sz="2000" baseline="30000" dirty="0">
                <a:solidFill>
                  <a:srgbClr val="FF0000"/>
                </a:solidFill>
              </a:rPr>
              <a:t>th</a:t>
            </a:r>
            <a:r>
              <a:rPr lang="en-US" altLang="en-US" sz="2000" dirty="0">
                <a:solidFill>
                  <a:srgbClr val="FF0000"/>
                </a:solidFill>
              </a:rPr>
              <a:t>, 2025 in “ANSI Standards Action”</a:t>
            </a:r>
            <a:endParaRPr lang="en-US" altLang="en-US" sz="2000" dirty="0"/>
          </a:p>
        </p:txBody>
      </p:sp>
      <p:sp>
        <p:nvSpPr>
          <p:cNvPr id="5" name="Text Box 463">
            <a:extLst>
              <a:ext uri="{FF2B5EF4-FFF2-40B4-BE49-F238E27FC236}">
                <a16:creationId xmlns:a16="http://schemas.microsoft.com/office/drawing/2014/main" id="{4E5CDC9D-1629-4D3C-B96D-9A83CDB88705}"/>
              </a:ext>
            </a:extLst>
          </p:cNvPr>
          <p:cNvSpPr txBox="1">
            <a:spLocks noChangeArrowheads="1"/>
          </p:cNvSpPr>
          <p:nvPr/>
        </p:nvSpPr>
        <p:spPr bwMode="auto">
          <a:xfrm>
            <a:off x="0" y="1304925"/>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dirty="0"/>
              <a:t>Duties of Subcommittee 4</a:t>
            </a:r>
          </a:p>
        </p:txBody>
      </p:sp>
      <p:sp>
        <p:nvSpPr>
          <p:cNvPr id="6" name="Rectangle 457">
            <a:extLst>
              <a:ext uri="{FF2B5EF4-FFF2-40B4-BE49-F238E27FC236}">
                <a16:creationId xmlns:a16="http://schemas.microsoft.com/office/drawing/2014/main" id="{E5281BB4-173C-4F87-84AE-E9E8B4013FAA}"/>
              </a:ext>
            </a:extLst>
          </p:cNvPr>
          <p:cNvSpPr txBox="1">
            <a:spLocks noChangeArrowheads="1"/>
          </p:cNvSpPr>
          <p:nvPr/>
        </p:nvSpPr>
        <p:spPr bwMode="auto">
          <a:xfrm>
            <a:off x="1905000" y="762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altLang="en-US" sz="3200" b="1" kern="0"/>
              <a:t>Accredited Standards Committee </a:t>
            </a:r>
            <a:br>
              <a:rPr lang="en-US" altLang="en-US" sz="3200" b="1" kern="0"/>
            </a:br>
            <a:r>
              <a:rPr lang="en-US" altLang="en-US" sz="3200" b="1" kern="0"/>
              <a:t>C63</a:t>
            </a:r>
            <a:r>
              <a:rPr lang="en-US" altLang="en-US" sz="3200" b="1" kern="0" baseline="30000"/>
              <a:t>®</a:t>
            </a:r>
            <a:r>
              <a:rPr lang="en-US" altLang="en-US" sz="3200" b="1" kern="0"/>
              <a:t> - EMC</a:t>
            </a:r>
            <a:r>
              <a:rPr lang="en-US" altLang="en-US" sz="3200" b="0" kern="0"/>
              <a:t> </a:t>
            </a:r>
            <a:endParaRPr lang="en-US" altLang="en-US" sz="3200" b="0" kern="0" dirty="0"/>
          </a:p>
        </p:txBody>
      </p:sp>
      <p:pic>
        <p:nvPicPr>
          <p:cNvPr id="7" name="Picture 459">
            <a:extLst>
              <a:ext uri="{FF2B5EF4-FFF2-40B4-BE49-F238E27FC236}">
                <a16:creationId xmlns:a16="http://schemas.microsoft.com/office/drawing/2014/main" id="{6BB31436-85E6-4D72-AEB3-ADABD6903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942952"/>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CBE51D-A0C0-4A05-B0F1-07EB31A0D185}"/>
              </a:ext>
            </a:extLst>
          </p:cNvPr>
          <p:cNvSpPr>
            <a:spLocks noGrp="1"/>
          </p:cNvSpPr>
          <p:nvPr>
            <p:ph type="sldNum" sz="quarter" idx="12"/>
          </p:nvPr>
        </p:nvSpPr>
        <p:spPr/>
        <p:txBody>
          <a:bodyPr/>
          <a:lstStyle/>
          <a:p>
            <a:fld id="{D6A076FB-8C9F-4D81-90E5-0C019712A3B2}" type="slidenum">
              <a:rPr lang="en-US" altLang="en-US" smtClean="0"/>
              <a:pPr/>
              <a:t>3</a:t>
            </a:fld>
            <a:endParaRPr lang="en-US" altLang="en-US"/>
          </a:p>
        </p:txBody>
      </p:sp>
      <p:sp>
        <p:nvSpPr>
          <p:cNvPr id="4" name="Rectangle 3">
            <a:extLst>
              <a:ext uri="{FF2B5EF4-FFF2-40B4-BE49-F238E27FC236}">
                <a16:creationId xmlns:a16="http://schemas.microsoft.com/office/drawing/2014/main" id="{03DC3A9D-3548-4493-8FB7-41AE640C3349}"/>
              </a:ext>
            </a:extLst>
          </p:cNvPr>
          <p:cNvSpPr/>
          <p:nvPr/>
        </p:nvSpPr>
        <p:spPr>
          <a:xfrm>
            <a:off x="479898" y="1905000"/>
            <a:ext cx="8229600" cy="3785652"/>
          </a:xfrm>
          <a:prstGeom prst="rect">
            <a:avLst/>
          </a:prstGeom>
        </p:spPr>
        <p:txBody>
          <a:bodyPr wrap="square">
            <a:spAutoFit/>
          </a:bodyPr>
          <a:lstStyle/>
          <a:p>
            <a:pPr marL="342900" indent="-342900">
              <a:buFont typeface="Arial" panose="020B0604020202020204" pitchFamily="34" charset="0"/>
              <a:buChar char="•"/>
            </a:pPr>
            <a:r>
              <a:rPr lang="en-US" altLang="en-US" sz="2000" dirty="0"/>
              <a:t>C63.29 - American National Standard of procedures for compliance testing of lighting products – </a:t>
            </a:r>
            <a:r>
              <a:rPr lang="en-US" altLang="en-US" sz="2000" dirty="0">
                <a:solidFill>
                  <a:srgbClr val="FF0000"/>
                </a:solidFill>
              </a:rPr>
              <a:t>PINS approved, WG formed, meetings are ongoing, Chair is Ernesto Mendoza</a:t>
            </a:r>
            <a:endParaRPr lang="en-US" altLang="en-US" sz="2000" dirty="0"/>
          </a:p>
          <a:p>
            <a:pPr marL="342900" indent="-342900">
              <a:buFont typeface="Arial" panose="020B0604020202020204" pitchFamily="34" charset="0"/>
              <a:buChar char="•"/>
            </a:pPr>
            <a:r>
              <a:rPr lang="en-US" altLang="en-US" sz="2000" dirty="0"/>
              <a:t>C63.30 - American National Standard of procedures for compliance testing of Wireless Power Transfer products – </a:t>
            </a:r>
            <a:r>
              <a:rPr lang="en-US" altLang="en-US" sz="2000" dirty="0">
                <a:solidFill>
                  <a:srgbClr val="FF0000"/>
                </a:solidFill>
              </a:rPr>
              <a:t>published, new PINS approved for Ed2.0, WG formed, meetings ongoing – Chair is Horia Popovici</a:t>
            </a:r>
            <a:endParaRPr lang="en-US" altLang="en-US" sz="2000" dirty="0"/>
          </a:p>
          <a:p>
            <a:pPr marL="342900" indent="-342900">
              <a:buFont typeface="Arial" panose="020B0604020202020204" pitchFamily="34" charset="0"/>
              <a:buChar char="•"/>
            </a:pPr>
            <a:r>
              <a:rPr lang="en-US" altLang="en-US" sz="2000" dirty="0"/>
              <a:t>C63.31 - American National Standard for compliance testing of Industrial, Scientific and Medical (ISM) Equipment – </a:t>
            </a:r>
            <a:r>
              <a:rPr lang="en-US" altLang="en-US" sz="2000" dirty="0">
                <a:solidFill>
                  <a:srgbClr val="FF0000"/>
                </a:solidFill>
              </a:rPr>
              <a:t>has been on hold since it depends on C63.4, work resuming, Chair is Nicholas Abbondante</a:t>
            </a:r>
            <a:endParaRPr lang="en-US" altLang="en-US" sz="2000" dirty="0"/>
          </a:p>
          <a:p>
            <a:pPr marL="342900" indent="-342900">
              <a:buFont typeface="Arial" panose="020B0604020202020204" pitchFamily="34" charset="0"/>
              <a:buChar char="•"/>
            </a:pPr>
            <a:r>
              <a:rPr lang="en-US" altLang="en-US" sz="2000" dirty="0"/>
              <a:t>Massive MIMO SC Working group – </a:t>
            </a:r>
            <a:r>
              <a:rPr lang="en-US" altLang="en-US" sz="2000" dirty="0">
                <a:solidFill>
                  <a:srgbClr val="FF0000"/>
                </a:solidFill>
              </a:rPr>
              <a:t>published</a:t>
            </a:r>
            <a:endParaRPr lang="en-US" altLang="en-US" sz="2000" dirty="0"/>
          </a:p>
        </p:txBody>
      </p:sp>
      <p:sp>
        <p:nvSpPr>
          <p:cNvPr id="5" name="Text Box 463">
            <a:extLst>
              <a:ext uri="{FF2B5EF4-FFF2-40B4-BE49-F238E27FC236}">
                <a16:creationId xmlns:a16="http://schemas.microsoft.com/office/drawing/2014/main" id="{4E5CDC9D-1629-4D3C-B96D-9A83CDB88705}"/>
              </a:ext>
            </a:extLst>
          </p:cNvPr>
          <p:cNvSpPr txBox="1">
            <a:spLocks noChangeArrowheads="1"/>
          </p:cNvSpPr>
          <p:nvPr/>
        </p:nvSpPr>
        <p:spPr bwMode="auto">
          <a:xfrm>
            <a:off x="0" y="1304925"/>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dirty="0"/>
              <a:t>Duties of Subcommittee 4</a:t>
            </a:r>
          </a:p>
        </p:txBody>
      </p:sp>
      <p:sp>
        <p:nvSpPr>
          <p:cNvPr id="6" name="Rectangle 457">
            <a:extLst>
              <a:ext uri="{FF2B5EF4-FFF2-40B4-BE49-F238E27FC236}">
                <a16:creationId xmlns:a16="http://schemas.microsoft.com/office/drawing/2014/main" id="{E5281BB4-173C-4F87-84AE-E9E8B4013FAA}"/>
              </a:ext>
            </a:extLst>
          </p:cNvPr>
          <p:cNvSpPr txBox="1">
            <a:spLocks noChangeArrowheads="1"/>
          </p:cNvSpPr>
          <p:nvPr/>
        </p:nvSpPr>
        <p:spPr bwMode="auto">
          <a:xfrm>
            <a:off x="1905000" y="762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altLang="en-US" sz="3200" b="1" kern="0"/>
              <a:t>Accredited Standards Committee </a:t>
            </a:r>
            <a:br>
              <a:rPr lang="en-US" altLang="en-US" sz="3200" b="1" kern="0"/>
            </a:br>
            <a:r>
              <a:rPr lang="en-US" altLang="en-US" sz="3200" b="1" kern="0"/>
              <a:t>C63</a:t>
            </a:r>
            <a:r>
              <a:rPr lang="en-US" altLang="en-US" sz="3200" b="1" kern="0" baseline="30000"/>
              <a:t>®</a:t>
            </a:r>
            <a:r>
              <a:rPr lang="en-US" altLang="en-US" sz="3200" b="1" kern="0"/>
              <a:t> - EMC</a:t>
            </a:r>
            <a:r>
              <a:rPr lang="en-US" altLang="en-US" sz="3200" b="0" kern="0"/>
              <a:t> </a:t>
            </a:r>
            <a:endParaRPr lang="en-US" altLang="en-US" sz="3200" b="0" kern="0" dirty="0"/>
          </a:p>
        </p:txBody>
      </p:sp>
      <p:pic>
        <p:nvPicPr>
          <p:cNvPr id="7" name="Picture 459">
            <a:extLst>
              <a:ext uri="{FF2B5EF4-FFF2-40B4-BE49-F238E27FC236}">
                <a16:creationId xmlns:a16="http://schemas.microsoft.com/office/drawing/2014/main" id="{6BB31436-85E6-4D72-AEB3-ADABD6903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377474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CBE51D-A0C0-4A05-B0F1-07EB31A0D185}"/>
              </a:ext>
            </a:extLst>
          </p:cNvPr>
          <p:cNvSpPr>
            <a:spLocks noGrp="1"/>
          </p:cNvSpPr>
          <p:nvPr>
            <p:ph type="sldNum" sz="quarter" idx="12"/>
          </p:nvPr>
        </p:nvSpPr>
        <p:spPr/>
        <p:txBody>
          <a:bodyPr/>
          <a:lstStyle/>
          <a:p>
            <a:fld id="{D6A076FB-8C9F-4D81-90E5-0C019712A3B2}" type="slidenum">
              <a:rPr lang="en-US" altLang="en-US" smtClean="0"/>
              <a:pPr/>
              <a:t>4</a:t>
            </a:fld>
            <a:endParaRPr lang="en-US" altLang="en-US"/>
          </a:p>
        </p:txBody>
      </p:sp>
      <p:sp>
        <p:nvSpPr>
          <p:cNvPr id="4" name="Rectangle 3">
            <a:extLst>
              <a:ext uri="{FF2B5EF4-FFF2-40B4-BE49-F238E27FC236}">
                <a16:creationId xmlns:a16="http://schemas.microsoft.com/office/drawing/2014/main" id="{03DC3A9D-3548-4493-8FB7-41AE640C3349}"/>
              </a:ext>
            </a:extLst>
          </p:cNvPr>
          <p:cNvSpPr/>
          <p:nvPr/>
        </p:nvSpPr>
        <p:spPr>
          <a:xfrm>
            <a:off x="479898" y="2286000"/>
            <a:ext cx="8229600" cy="3108543"/>
          </a:xfrm>
          <a:prstGeom prst="rect">
            <a:avLst/>
          </a:prstGeom>
        </p:spPr>
        <p:txBody>
          <a:bodyPr wrap="square">
            <a:spAutoFit/>
          </a:bodyPr>
          <a:lstStyle/>
          <a:p>
            <a:r>
              <a:rPr lang="en-US" altLang="en-US" sz="2800" dirty="0"/>
              <a:t>Subcommittee 4 is responsible for writing and maintaining existing and proposed C63® standards for wireless and ISM devices (</a:t>
            </a:r>
            <a:r>
              <a:rPr lang="en-US" altLang="en-US" sz="2800" dirty="0" err="1"/>
              <a:t>e.g.lighting</a:t>
            </a:r>
            <a:r>
              <a:rPr lang="en-US" altLang="en-US" sz="2800" dirty="0"/>
              <a:t>, wireless power transfer, Industrial and dielectric heaters, and similar equipment), as assigned by the Main Committee ANSC-C63®.</a:t>
            </a:r>
          </a:p>
        </p:txBody>
      </p:sp>
      <p:sp>
        <p:nvSpPr>
          <p:cNvPr id="5" name="Text Box 463">
            <a:extLst>
              <a:ext uri="{FF2B5EF4-FFF2-40B4-BE49-F238E27FC236}">
                <a16:creationId xmlns:a16="http://schemas.microsoft.com/office/drawing/2014/main" id="{4E5CDC9D-1629-4D3C-B96D-9A83CDB88705}"/>
              </a:ext>
            </a:extLst>
          </p:cNvPr>
          <p:cNvSpPr txBox="1">
            <a:spLocks noChangeArrowheads="1"/>
          </p:cNvSpPr>
          <p:nvPr/>
        </p:nvSpPr>
        <p:spPr bwMode="auto">
          <a:xfrm>
            <a:off x="0" y="1600200"/>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dirty="0"/>
              <a:t>Scope of Subcommittee 4</a:t>
            </a:r>
          </a:p>
        </p:txBody>
      </p:sp>
      <p:sp>
        <p:nvSpPr>
          <p:cNvPr id="6" name="Rectangle 457">
            <a:extLst>
              <a:ext uri="{FF2B5EF4-FFF2-40B4-BE49-F238E27FC236}">
                <a16:creationId xmlns:a16="http://schemas.microsoft.com/office/drawing/2014/main" id="{E5281BB4-173C-4F87-84AE-E9E8B4013FAA}"/>
              </a:ext>
            </a:extLst>
          </p:cNvPr>
          <p:cNvSpPr txBox="1">
            <a:spLocks noChangeArrowheads="1"/>
          </p:cNvSpPr>
          <p:nvPr/>
        </p:nvSpPr>
        <p:spPr bwMode="auto">
          <a:xfrm>
            <a:off x="1905000" y="762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altLang="en-US" sz="3200" b="1" kern="0"/>
              <a:t>Accredited Standards Committee </a:t>
            </a:r>
            <a:br>
              <a:rPr lang="en-US" altLang="en-US" sz="3200" b="1" kern="0"/>
            </a:br>
            <a:r>
              <a:rPr lang="en-US" altLang="en-US" sz="3200" b="1" kern="0"/>
              <a:t>C63</a:t>
            </a:r>
            <a:r>
              <a:rPr lang="en-US" altLang="en-US" sz="3200" b="1" kern="0" baseline="30000"/>
              <a:t>®</a:t>
            </a:r>
            <a:r>
              <a:rPr lang="en-US" altLang="en-US" sz="3200" b="1" kern="0"/>
              <a:t> - EMC</a:t>
            </a:r>
            <a:r>
              <a:rPr lang="en-US" altLang="en-US" sz="3200" b="0" kern="0"/>
              <a:t> </a:t>
            </a:r>
            <a:endParaRPr lang="en-US" altLang="en-US" sz="3200" b="0" kern="0" dirty="0"/>
          </a:p>
        </p:txBody>
      </p:sp>
      <p:pic>
        <p:nvPicPr>
          <p:cNvPr id="7" name="Picture 459">
            <a:extLst>
              <a:ext uri="{FF2B5EF4-FFF2-40B4-BE49-F238E27FC236}">
                <a16:creationId xmlns:a16="http://schemas.microsoft.com/office/drawing/2014/main" id="{6BB31436-85E6-4D72-AEB3-ADABD6903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4908656"/>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064AD9B9-CB66-425C-A3D4-96174402CBD5}"/>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EF1788EE-43E5-4514-B6AB-C50E86DBC314}" type="slidenum">
              <a:rPr lang="en-US" altLang="en-US" sz="1400"/>
              <a:pPr eaLnBrk="1" hangingPunct="1">
                <a:spcBef>
                  <a:spcPct val="0"/>
                </a:spcBef>
                <a:buFontTx/>
                <a:buNone/>
              </a:pPr>
              <a:t>5</a:t>
            </a:fld>
            <a:endParaRPr lang="en-US" altLang="en-US" sz="1400"/>
          </a:p>
        </p:txBody>
      </p:sp>
      <p:sp>
        <p:nvSpPr>
          <p:cNvPr id="7171" name="Rectangle 457">
            <a:extLst>
              <a:ext uri="{FF2B5EF4-FFF2-40B4-BE49-F238E27FC236}">
                <a16:creationId xmlns:a16="http://schemas.microsoft.com/office/drawing/2014/main" id="{B74FF64E-7332-4645-A727-5727C40E49E8}"/>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7172" name="Picture 459">
            <a:extLst>
              <a:ext uri="{FF2B5EF4-FFF2-40B4-BE49-F238E27FC236}">
                <a16:creationId xmlns:a16="http://schemas.microsoft.com/office/drawing/2014/main" id="{4319841A-646C-40A5-A0B8-E111FBD97B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3" name="Text Box 463">
            <a:extLst>
              <a:ext uri="{FF2B5EF4-FFF2-40B4-BE49-F238E27FC236}">
                <a16:creationId xmlns:a16="http://schemas.microsoft.com/office/drawing/2014/main" id="{4E92DFBA-8B4E-4C24-9C18-1B6C1C5CF051}"/>
              </a:ext>
            </a:extLst>
          </p:cNvPr>
          <p:cNvSpPr txBox="1">
            <a:spLocks noChangeArrowheads="1"/>
          </p:cNvSpPr>
          <p:nvPr/>
        </p:nvSpPr>
        <p:spPr bwMode="auto">
          <a:xfrm>
            <a:off x="0" y="1219200"/>
            <a:ext cx="91440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C63.10 Testing Unlicensed Wireless Devices</a:t>
            </a:r>
          </a:p>
          <a:p>
            <a:pPr algn="ctr" eaLnBrk="1" hangingPunct="1">
              <a:spcBef>
                <a:spcPct val="50000"/>
              </a:spcBef>
              <a:buFontTx/>
              <a:buNone/>
            </a:pPr>
            <a:endParaRPr lang="en-US" altLang="en-US" sz="2800" dirty="0"/>
          </a:p>
        </p:txBody>
      </p:sp>
      <p:sp>
        <p:nvSpPr>
          <p:cNvPr id="7174" name="Line 464">
            <a:extLst>
              <a:ext uri="{FF2B5EF4-FFF2-40B4-BE49-F238E27FC236}">
                <a16:creationId xmlns:a16="http://schemas.microsoft.com/office/drawing/2014/main" id="{4337332F-FE0E-406C-A875-5BC2A0885A16}"/>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5" name="TextBox 1">
            <a:extLst>
              <a:ext uri="{FF2B5EF4-FFF2-40B4-BE49-F238E27FC236}">
                <a16:creationId xmlns:a16="http://schemas.microsoft.com/office/drawing/2014/main" id="{EF384099-6419-42B7-8C89-8E8EFD06616F}"/>
              </a:ext>
            </a:extLst>
          </p:cNvPr>
          <p:cNvSpPr txBox="1">
            <a:spLocks noChangeArrowheads="1"/>
          </p:cNvSpPr>
          <p:nvPr/>
        </p:nvSpPr>
        <p:spPr bwMode="auto">
          <a:xfrm>
            <a:off x="714374" y="1804988"/>
            <a:ext cx="8048626" cy="2813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defRPr/>
            </a:pPr>
            <a:r>
              <a:rPr lang="en-US" altLang="en-US" sz="2400" dirty="0"/>
              <a:t>Corrigendum is published</a:t>
            </a:r>
          </a:p>
          <a:p>
            <a:pPr>
              <a:defRPr/>
            </a:pPr>
            <a:r>
              <a:rPr lang="en-US" altLang="en-US" sz="2400" dirty="0"/>
              <a:t>Amendment – Published</a:t>
            </a:r>
          </a:p>
          <a:p>
            <a:pPr lvl="1" eaLnBrk="1" hangingPunct="1">
              <a:spcBef>
                <a:spcPct val="0"/>
              </a:spcBef>
            </a:pPr>
            <a:r>
              <a:rPr lang="en-US" altLang="en-US" sz="2000" b="0" dirty="0">
                <a:cs typeface="Times New Roman" panose="02020603050405020304" pitchFamily="18" charset="0"/>
              </a:rPr>
              <a:t>Emission BW/99% OBW for signals where modulation components are more than 20dBc</a:t>
            </a:r>
          </a:p>
          <a:p>
            <a:pPr lvl="1" eaLnBrk="1" hangingPunct="1">
              <a:spcBef>
                <a:spcPct val="0"/>
              </a:spcBef>
            </a:pPr>
            <a:r>
              <a:rPr lang="en-US" altLang="en-US" sz="2000" b="0" dirty="0">
                <a:cs typeface="Times New Roman" panose="02020603050405020304" pitchFamily="18" charset="0"/>
              </a:rPr>
              <a:t>UWB guidance on anechoic material</a:t>
            </a:r>
          </a:p>
          <a:p>
            <a:pPr lvl="1" eaLnBrk="1" hangingPunct="1">
              <a:spcBef>
                <a:spcPct val="0"/>
              </a:spcBef>
            </a:pPr>
            <a:r>
              <a:rPr lang="en-US" altLang="en-US" sz="2000" b="0" dirty="0">
                <a:cs typeface="Times New Roman" panose="02020603050405020304" pitchFamily="18" charset="0"/>
              </a:rPr>
              <a:t>UNII 5.9GHz and 6E emission masks</a:t>
            </a:r>
          </a:p>
          <a:p>
            <a:pPr lvl="1" eaLnBrk="1" hangingPunct="1">
              <a:spcBef>
                <a:spcPct val="0"/>
              </a:spcBef>
            </a:pPr>
            <a:r>
              <a:rPr lang="en-US" altLang="en-US" sz="2000" b="0" dirty="0">
                <a:cs typeface="Times New Roman" panose="02020603050405020304" pitchFamily="18" charset="0"/>
              </a:rPr>
              <a:t>Scope expansion to upper frequency boundary</a:t>
            </a:r>
            <a:endParaRPr lang="en-US" altLang="en-US" sz="2400" dirty="0">
              <a:cs typeface="Times New Roman" panose="02020603050405020304" pitchFamily="18" charset="0"/>
            </a:endParaRPr>
          </a:p>
          <a:p>
            <a:pPr eaLnBrk="1" hangingPunct="1">
              <a:spcBef>
                <a:spcPct val="0"/>
              </a:spcBef>
            </a:pPr>
            <a:endParaRPr lang="en-US" altLang="en-US" sz="2400" dirty="0">
              <a:cs typeface="Times New Roman" panose="02020603050405020304" pitchFamily="18"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064AD9B9-CB66-425C-A3D4-96174402CBD5}"/>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EF1788EE-43E5-4514-B6AB-C50E86DBC314}" type="slidenum">
              <a:rPr lang="en-US" altLang="en-US" sz="1400"/>
              <a:pPr eaLnBrk="1" hangingPunct="1">
                <a:spcBef>
                  <a:spcPct val="0"/>
                </a:spcBef>
                <a:buFontTx/>
                <a:buNone/>
              </a:pPr>
              <a:t>6</a:t>
            </a:fld>
            <a:endParaRPr lang="en-US" altLang="en-US" sz="1400"/>
          </a:p>
        </p:txBody>
      </p:sp>
      <p:sp>
        <p:nvSpPr>
          <p:cNvPr id="7171" name="Rectangle 457">
            <a:extLst>
              <a:ext uri="{FF2B5EF4-FFF2-40B4-BE49-F238E27FC236}">
                <a16:creationId xmlns:a16="http://schemas.microsoft.com/office/drawing/2014/main" id="{B74FF64E-7332-4645-A727-5727C40E49E8}"/>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7172" name="Picture 459">
            <a:extLst>
              <a:ext uri="{FF2B5EF4-FFF2-40B4-BE49-F238E27FC236}">
                <a16:creationId xmlns:a16="http://schemas.microsoft.com/office/drawing/2014/main" id="{4319841A-646C-40A5-A0B8-E111FBD97B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3" name="Text Box 463">
            <a:extLst>
              <a:ext uri="{FF2B5EF4-FFF2-40B4-BE49-F238E27FC236}">
                <a16:creationId xmlns:a16="http://schemas.microsoft.com/office/drawing/2014/main" id="{4E92DFBA-8B4E-4C24-9C18-1B6C1C5CF051}"/>
              </a:ext>
            </a:extLst>
          </p:cNvPr>
          <p:cNvSpPr txBox="1">
            <a:spLocks noChangeArrowheads="1"/>
          </p:cNvSpPr>
          <p:nvPr/>
        </p:nvSpPr>
        <p:spPr bwMode="auto">
          <a:xfrm>
            <a:off x="0" y="1219200"/>
            <a:ext cx="91440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C63.10 Testing Unlicensed Wireless Devices</a:t>
            </a:r>
          </a:p>
          <a:p>
            <a:pPr algn="ctr" eaLnBrk="1" hangingPunct="1">
              <a:spcBef>
                <a:spcPct val="50000"/>
              </a:spcBef>
              <a:buFontTx/>
              <a:buNone/>
            </a:pPr>
            <a:endParaRPr lang="en-US" altLang="en-US" sz="2800" dirty="0"/>
          </a:p>
        </p:txBody>
      </p:sp>
      <p:sp>
        <p:nvSpPr>
          <p:cNvPr id="7174" name="Line 464">
            <a:extLst>
              <a:ext uri="{FF2B5EF4-FFF2-40B4-BE49-F238E27FC236}">
                <a16:creationId xmlns:a16="http://schemas.microsoft.com/office/drawing/2014/main" id="{4337332F-FE0E-406C-A875-5BC2A0885A16}"/>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5" name="TextBox 1">
            <a:extLst>
              <a:ext uri="{FF2B5EF4-FFF2-40B4-BE49-F238E27FC236}">
                <a16:creationId xmlns:a16="http://schemas.microsoft.com/office/drawing/2014/main" id="{EF384099-6419-42B7-8C89-8E8EFD06616F}"/>
              </a:ext>
            </a:extLst>
          </p:cNvPr>
          <p:cNvSpPr txBox="1">
            <a:spLocks noChangeArrowheads="1"/>
          </p:cNvSpPr>
          <p:nvPr/>
        </p:nvSpPr>
        <p:spPr bwMode="auto">
          <a:xfrm>
            <a:off x="714374" y="1836876"/>
            <a:ext cx="804862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en-US" sz="2400" b="0" dirty="0">
                <a:cs typeface="Times New Roman" panose="02020603050405020304" pitchFamily="18" charset="0"/>
              </a:rPr>
              <a:t>A PINS was approved previously and work is on hold while David Chamberlain leads the work in C63.10.DTS.UNII </a:t>
            </a:r>
            <a:endParaRPr lang="en-US" altLang="en-US" sz="2400" dirty="0">
              <a:cs typeface="Times New Roman" panose="02020603050405020304" pitchFamily="18" charset="0"/>
            </a:endParaRPr>
          </a:p>
        </p:txBody>
      </p:sp>
      <p:graphicFrame>
        <p:nvGraphicFramePr>
          <p:cNvPr id="3" name="Object 2">
            <a:extLst>
              <a:ext uri="{FF2B5EF4-FFF2-40B4-BE49-F238E27FC236}">
                <a16:creationId xmlns:a16="http://schemas.microsoft.com/office/drawing/2014/main" id="{561D4B1C-B4B7-9470-DA69-A53537D648AA}"/>
              </a:ext>
            </a:extLst>
          </p:cNvPr>
          <p:cNvGraphicFramePr>
            <a:graphicFrameLocks noChangeAspect="1"/>
          </p:cNvGraphicFramePr>
          <p:nvPr>
            <p:extLst>
              <p:ext uri="{D42A27DB-BD31-4B8C-83A1-F6EECF244321}">
                <p14:modId xmlns:p14="http://schemas.microsoft.com/office/powerpoint/2010/main" val="2599171049"/>
              </p:ext>
            </p:extLst>
          </p:nvPr>
        </p:nvGraphicFramePr>
        <p:xfrm>
          <a:off x="3276600" y="3009583"/>
          <a:ext cx="914400" cy="792163"/>
        </p:xfrm>
        <a:graphic>
          <a:graphicData uri="http://schemas.openxmlformats.org/presentationml/2006/ole">
            <mc:AlternateContent xmlns:mc="http://schemas.openxmlformats.org/markup-compatibility/2006">
              <mc:Choice xmlns:v="urn:schemas-microsoft-com:vml" Requires="v">
                <p:oleObj name="Document" showAsIcon="1" r:id="rId4" imgW="914400" imgH="792360" progId="Word.Document.8">
                  <p:embed/>
                </p:oleObj>
              </mc:Choice>
              <mc:Fallback>
                <p:oleObj name="Document" showAsIcon="1" r:id="rId4" imgW="914400" imgH="792360" progId="Word.Document.8">
                  <p:embed/>
                  <p:pic>
                    <p:nvPicPr>
                      <p:cNvPr id="3" name="Object 2">
                        <a:extLst>
                          <a:ext uri="{FF2B5EF4-FFF2-40B4-BE49-F238E27FC236}">
                            <a16:creationId xmlns:a16="http://schemas.microsoft.com/office/drawing/2014/main" id="{561D4B1C-B4B7-9470-DA69-A53537D648AA}"/>
                          </a:ext>
                        </a:extLst>
                      </p:cNvPr>
                      <p:cNvPicPr/>
                      <p:nvPr/>
                    </p:nvPicPr>
                    <p:blipFill>
                      <a:blip r:embed="rId5"/>
                      <a:stretch>
                        <a:fillRect/>
                      </a:stretch>
                    </p:blipFill>
                    <p:spPr>
                      <a:xfrm>
                        <a:off x="3276600" y="3009583"/>
                        <a:ext cx="914400" cy="792163"/>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6D938ED1-B54A-8003-9C90-3BCF90167488}"/>
              </a:ext>
            </a:extLst>
          </p:cNvPr>
          <p:cNvSpPr txBox="1">
            <a:spLocks noChangeArrowheads="1"/>
          </p:cNvSpPr>
          <p:nvPr/>
        </p:nvSpPr>
        <p:spPr bwMode="auto">
          <a:xfrm>
            <a:off x="714374" y="3732074"/>
            <a:ext cx="8048626"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en-US" sz="2400" b="0" dirty="0">
                <a:cs typeface="Times New Roman" panose="02020603050405020304" pitchFamily="18" charset="0"/>
              </a:rPr>
              <a:t>Working group chair is David Chamberlain with vice chair Nicholas Abbondante</a:t>
            </a:r>
          </a:p>
          <a:p>
            <a:pPr lvl="1" eaLnBrk="1" hangingPunct="1">
              <a:spcBef>
                <a:spcPct val="0"/>
              </a:spcBef>
              <a:buFont typeface="Arial" panose="020B0604020202020204" pitchFamily="34" charset="0"/>
              <a:buChar char="•"/>
            </a:pPr>
            <a:r>
              <a:rPr lang="en-CA" altLang="en-US" sz="1800" b="0" dirty="0"/>
              <a:t>Test reduction task group has completed work</a:t>
            </a:r>
          </a:p>
          <a:p>
            <a:pPr lvl="1" eaLnBrk="1" hangingPunct="1">
              <a:spcBef>
                <a:spcPct val="0"/>
              </a:spcBef>
              <a:buFont typeface="Arial" panose="020B0604020202020204" pitchFamily="34" charset="0"/>
              <a:buChar char="•"/>
            </a:pPr>
            <a:endParaRPr lang="en-CA" altLang="en-US" sz="1800" b="0" dirty="0"/>
          </a:p>
          <a:p>
            <a:pPr eaLnBrk="1" hangingPunct="1">
              <a:spcBef>
                <a:spcPct val="0"/>
              </a:spcBef>
            </a:pPr>
            <a:endParaRPr lang="en-US" altLang="en-US" sz="2400" b="0" dirty="0">
              <a:cs typeface="Times New Roman" panose="02020603050405020304" pitchFamily="18" charset="0"/>
            </a:endParaRPr>
          </a:p>
        </p:txBody>
      </p:sp>
    </p:spTree>
    <p:extLst>
      <p:ext uri="{BB962C8B-B14F-4D97-AF65-F5344CB8AC3E}">
        <p14:creationId xmlns:p14="http://schemas.microsoft.com/office/powerpoint/2010/main" val="851834293"/>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064AD9B9-CB66-425C-A3D4-96174402CBD5}"/>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EF1788EE-43E5-4514-B6AB-C50E86DBC314}" type="slidenum">
              <a:rPr lang="en-US" altLang="en-US" sz="1400"/>
              <a:pPr eaLnBrk="1" hangingPunct="1">
                <a:spcBef>
                  <a:spcPct val="0"/>
                </a:spcBef>
                <a:buFontTx/>
                <a:buNone/>
              </a:pPr>
              <a:t>7</a:t>
            </a:fld>
            <a:endParaRPr lang="en-US" altLang="en-US" sz="1400"/>
          </a:p>
        </p:txBody>
      </p:sp>
      <p:sp>
        <p:nvSpPr>
          <p:cNvPr id="7171" name="Rectangle 457">
            <a:extLst>
              <a:ext uri="{FF2B5EF4-FFF2-40B4-BE49-F238E27FC236}">
                <a16:creationId xmlns:a16="http://schemas.microsoft.com/office/drawing/2014/main" id="{B74FF64E-7332-4645-A727-5727C40E49E8}"/>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7172" name="Picture 459">
            <a:extLst>
              <a:ext uri="{FF2B5EF4-FFF2-40B4-BE49-F238E27FC236}">
                <a16:creationId xmlns:a16="http://schemas.microsoft.com/office/drawing/2014/main" id="{4319841A-646C-40A5-A0B8-E111FBD97B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73" name="Text Box 463">
            <a:extLst>
              <a:ext uri="{FF2B5EF4-FFF2-40B4-BE49-F238E27FC236}">
                <a16:creationId xmlns:a16="http://schemas.microsoft.com/office/drawing/2014/main" id="{4E92DFBA-8B4E-4C24-9C18-1B6C1C5CF051}"/>
              </a:ext>
            </a:extLst>
          </p:cNvPr>
          <p:cNvSpPr txBox="1">
            <a:spLocks noChangeArrowheads="1"/>
          </p:cNvSpPr>
          <p:nvPr/>
        </p:nvSpPr>
        <p:spPr bwMode="auto">
          <a:xfrm>
            <a:off x="0" y="1219200"/>
            <a:ext cx="91440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C63.10 Testing Unlicensed Wireless Devices – DTS UNII testing</a:t>
            </a:r>
          </a:p>
          <a:p>
            <a:pPr algn="ctr" eaLnBrk="1" hangingPunct="1">
              <a:spcBef>
                <a:spcPct val="50000"/>
              </a:spcBef>
              <a:buFontTx/>
              <a:buNone/>
            </a:pPr>
            <a:endParaRPr lang="en-US" altLang="en-US" sz="2800" dirty="0"/>
          </a:p>
        </p:txBody>
      </p:sp>
      <p:sp>
        <p:nvSpPr>
          <p:cNvPr id="7174" name="Line 464">
            <a:extLst>
              <a:ext uri="{FF2B5EF4-FFF2-40B4-BE49-F238E27FC236}">
                <a16:creationId xmlns:a16="http://schemas.microsoft.com/office/drawing/2014/main" id="{4337332F-FE0E-406C-A875-5BC2A0885A16}"/>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5" name="TextBox 1">
            <a:extLst>
              <a:ext uri="{FF2B5EF4-FFF2-40B4-BE49-F238E27FC236}">
                <a16:creationId xmlns:a16="http://schemas.microsoft.com/office/drawing/2014/main" id="{EF384099-6419-42B7-8C89-8E8EFD06616F}"/>
              </a:ext>
            </a:extLst>
          </p:cNvPr>
          <p:cNvSpPr txBox="1">
            <a:spLocks noChangeArrowheads="1"/>
          </p:cNvSpPr>
          <p:nvPr/>
        </p:nvSpPr>
        <p:spPr bwMode="auto">
          <a:xfrm>
            <a:off x="714374" y="1836876"/>
            <a:ext cx="804862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en-US" sz="2400" b="0" dirty="0">
                <a:cs typeface="Times New Roman" panose="02020603050405020304" pitchFamily="18" charset="0"/>
              </a:rPr>
              <a:t>A PINS was generated and approved in SC4 and main committee </a:t>
            </a:r>
            <a:endParaRPr lang="en-US" altLang="en-US" sz="2400" dirty="0">
              <a:cs typeface="Times New Roman" panose="02020603050405020304" pitchFamily="18" charset="0"/>
            </a:endParaRPr>
          </a:p>
        </p:txBody>
      </p:sp>
      <p:sp>
        <p:nvSpPr>
          <p:cNvPr id="2" name="TextBox 1">
            <a:extLst>
              <a:ext uri="{FF2B5EF4-FFF2-40B4-BE49-F238E27FC236}">
                <a16:creationId xmlns:a16="http://schemas.microsoft.com/office/drawing/2014/main" id="{6D938ED1-B54A-8003-9C90-3BCF90167488}"/>
              </a:ext>
            </a:extLst>
          </p:cNvPr>
          <p:cNvSpPr txBox="1">
            <a:spLocks noChangeArrowheads="1"/>
          </p:cNvSpPr>
          <p:nvPr/>
        </p:nvSpPr>
        <p:spPr bwMode="auto">
          <a:xfrm>
            <a:off x="714374" y="2667000"/>
            <a:ext cx="8048626"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en-US" sz="2400" b="0" dirty="0">
                <a:cs typeface="Times New Roman" panose="02020603050405020304" pitchFamily="18" charset="0"/>
              </a:rPr>
              <a:t>Working group chair is David Chamberlain – decision taken in SC4 to delegate this work to the existing C63.10 Ed4.0 working group.  New WG formed with similar membership.</a:t>
            </a:r>
          </a:p>
          <a:p>
            <a:pPr eaLnBrk="1" hangingPunct="1">
              <a:spcBef>
                <a:spcPct val="0"/>
              </a:spcBef>
            </a:pPr>
            <a:r>
              <a:rPr lang="en-US" altLang="en-US" sz="2400" b="0" dirty="0">
                <a:cs typeface="Times New Roman" panose="02020603050405020304" pitchFamily="18" charset="0"/>
              </a:rPr>
              <a:t>Refences issue resolved, dated references will be used.</a:t>
            </a:r>
          </a:p>
          <a:p>
            <a:pPr eaLnBrk="1" hangingPunct="1">
              <a:spcBef>
                <a:spcPct val="0"/>
              </a:spcBef>
            </a:pPr>
            <a:r>
              <a:rPr lang="en-US" altLang="en-US" sz="2400" b="0" dirty="0">
                <a:cs typeface="Times New Roman" panose="02020603050405020304" pitchFamily="18" charset="0"/>
              </a:rPr>
              <a:t>Met May 4</a:t>
            </a:r>
            <a:r>
              <a:rPr lang="en-US" altLang="en-US" sz="2400" b="0" baseline="30000" dirty="0">
                <a:cs typeface="Times New Roman" panose="02020603050405020304" pitchFamily="18" charset="0"/>
              </a:rPr>
              <a:t>th</a:t>
            </a:r>
            <a:r>
              <a:rPr lang="en-US" altLang="en-US" sz="2400" b="0" dirty="0">
                <a:cs typeface="Times New Roman" panose="02020603050405020304" pitchFamily="18" charset="0"/>
              </a:rPr>
              <a:t>, 2026 face to face, developed a table format for the test methods</a:t>
            </a:r>
          </a:p>
          <a:p>
            <a:pPr eaLnBrk="1" hangingPunct="1">
              <a:spcBef>
                <a:spcPct val="0"/>
              </a:spcBef>
            </a:pPr>
            <a:r>
              <a:rPr lang="en-CA" altLang="en-US" sz="2400" b="0" dirty="0">
                <a:cs typeface="Times New Roman" panose="02020603050405020304" pitchFamily="18" charset="0"/>
              </a:rPr>
              <a:t>Presented Draft Wireframe of Standard</a:t>
            </a:r>
          </a:p>
          <a:p>
            <a:pPr lvl="2" eaLnBrk="1" hangingPunct="1">
              <a:spcBef>
                <a:spcPct val="0"/>
              </a:spcBef>
            </a:pPr>
            <a:r>
              <a:rPr lang="en-CA" altLang="en-US" sz="1400" b="0" dirty="0"/>
              <a:t>Shows flow of proposed standard</a:t>
            </a:r>
          </a:p>
          <a:p>
            <a:pPr lvl="2" eaLnBrk="1" hangingPunct="1">
              <a:spcBef>
                <a:spcPct val="0"/>
              </a:spcBef>
            </a:pPr>
            <a:r>
              <a:rPr lang="en-CA" altLang="en-US" sz="1400" b="0" dirty="0"/>
              <a:t>Allows plug and play of current text</a:t>
            </a:r>
          </a:p>
          <a:p>
            <a:pPr lvl="2" eaLnBrk="1" hangingPunct="1">
              <a:spcBef>
                <a:spcPct val="0"/>
              </a:spcBef>
            </a:pPr>
            <a:r>
              <a:rPr lang="en-CA" altLang="en-US" sz="1400" b="0" dirty="0"/>
              <a:t>Decided on overall structure, common test methods will come after technology specific methods</a:t>
            </a:r>
          </a:p>
          <a:p>
            <a:pPr eaLnBrk="1" hangingPunct="1">
              <a:spcBef>
                <a:spcPct val="0"/>
              </a:spcBef>
            </a:pPr>
            <a:endParaRPr lang="en-US" altLang="en-US" sz="2400" b="0" dirty="0">
              <a:cs typeface="Times New Roman" panose="02020603050405020304" pitchFamily="18" charset="0"/>
            </a:endParaRPr>
          </a:p>
        </p:txBody>
      </p:sp>
    </p:spTree>
    <p:extLst>
      <p:ext uri="{BB962C8B-B14F-4D97-AF65-F5344CB8AC3E}">
        <p14:creationId xmlns:p14="http://schemas.microsoft.com/office/powerpoint/2010/main" val="3632902703"/>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4">
            <a:extLst>
              <a:ext uri="{FF2B5EF4-FFF2-40B4-BE49-F238E27FC236}">
                <a16:creationId xmlns:a16="http://schemas.microsoft.com/office/drawing/2014/main" id="{6AF6DD55-EAE0-4634-A69A-7DA6EFFC680C}"/>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E40E02B5-0550-4172-B8CD-1D699B44D9C8}" type="slidenum">
              <a:rPr lang="en-US" altLang="en-US" sz="1400"/>
              <a:pPr eaLnBrk="1" hangingPunct="1">
                <a:spcBef>
                  <a:spcPct val="0"/>
                </a:spcBef>
                <a:buFontTx/>
                <a:buNone/>
              </a:pPr>
              <a:t>8</a:t>
            </a:fld>
            <a:endParaRPr lang="en-US" altLang="en-US" sz="1400"/>
          </a:p>
        </p:txBody>
      </p:sp>
      <p:sp>
        <p:nvSpPr>
          <p:cNvPr id="8195" name="Rectangle 457">
            <a:extLst>
              <a:ext uri="{FF2B5EF4-FFF2-40B4-BE49-F238E27FC236}">
                <a16:creationId xmlns:a16="http://schemas.microsoft.com/office/drawing/2014/main" id="{4CBAF02B-EA61-49F1-8CBF-77FEB592A750}"/>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8196" name="Picture 459">
            <a:extLst>
              <a:ext uri="{FF2B5EF4-FFF2-40B4-BE49-F238E27FC236}">
                <a16:creationId xmlns:a16="http://schemas.microsoft.com/office/drawing/2014/main" id="{F370477E-D360-473E-A512-83F90A2E25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7" name="Text Box 463">
            <a:extLst>
              <a:ext uri="{FF2B5EF4-FFF2-40B4-BE49-F238E27FC236}">
                <a16:creationId xmlns:a16="http://schemas.microsoft.com/office/drawing/2014/main" id="{59F74B4D-1D83-4DDF-B748-DF40B71655C7}"/>
              </a:ext>
            </a:extLst>
          </p:cNvPr>
          <p:cNvSpPr txBox="1">
            <a:spLocks noChangeArrowheads="1"/>
          </p:cNvSpPr>
          <p:nvPr/>
        </p:nvSpPr>
        <p:spPr bwMode="auto">
          <a:xfrm>
            <a:off x="0" y="1219200"/>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dirty="0"/>
              <a:t>C63.26 Procedures for compliance testing of transmitters used in licensed radio services</a:t>
            </a:r>
          </a:p>
        </p:txBody>
      </p:sp>
      <p:sp>
        <p:nvSpPr>
          <p:cNvPr id="8198" name="Line 464">
            <a:extLst>
              <a:ext uri="{FF2B5EF4-FFF2-40B4-BE49-F238E27FC236}">
                <a16:creationId xmlns:a16="http://schemas.microsoft.com/office/drawing/2014/main" id="{602E6B13-6E42-41E0-878B-2EACD23E1F02}"/>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9" name="TextBox 1">
            <a:extLst>
              <a:ext uri="{FF2B5EF4-FFF2-40B4-BE49-F238E27FC236}">
                <a16:creationId xmlns:a16="http://schemas.microsoft.com/office/drawing/2014/main" id="{ADFE1A7F-93B2-40FB-BE68-84FE7AD8D6A4}"/>
              </a:ext>
            </a:extLst>
          </p:cNvPr>
          <p:cNvSpPr txBox="1">
            <a:spLocks noChangeArrowheads="1"/>
          </p:cNvSpPr>
          <p:nvPr/>
        </p:nvSpPr>
        <p:spPr bwMode="auto">
          <a:xfrm>
            <a:off x="457200" y="2025650"/>
            <a:ext cx="8305799" cy="49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pPr>
            <a:r>
              <a:rPr lang="en-US" altLang="en-US" sz="1600" dirty="0"/>
              <a:t>ANSC C63.26 has been reaffirmed</a:t>
            </a:r>
          </a:p>
          <a:p>
            <a:pPr eaLnBrk="1" hangingPunct="1">
              <a:spcBef>
                <a:spcPct val="50000"/>
              </a:spcBef>
            </a:pPr>
            <a:r>
              <a:rPr lang="en-US" altLang="en-US" sz="1600" dirty="0"/>
              <a:t>Was circulated in SC4 for comment, comments have been received and resolved.</a:t>
            </a:r>
          </a:p>
          <a:p>
            <a:pPr eaLnBrk="1" hangingPunct="1">
              <a:spcBef>
                <a:spcPct val="50000"/>
              </a:spcBef>
            </a:pPr>
            <a:r>
              <a:rPr lang="en-US" altLang="en-US" sz="1600" dirty="0"/>
              <a:t>Radiated emissions TG led by Ryan McGann was attempting to develop a round robin to see if linear scan vs. bore sighting was different for transmitters than unintentional radiators.  A preliminary round robin plan was developed but Ryan McGann received no responses from labs interested in participating.</a:t>
            </a:r>
          </a:p>
          <a:p>
            <a:pPr eaLnBrk="1" hangingPunct="1">
              <a:spcBef>
                <a:spcPct val="50000"/>
              </a:spcBef>
            </a:pPr>
            <a:r>
              <a:rPr lang="en-US" altLang="en-US" sz="1600" dirty="0"/>
              <a:t>View on this at present is we don’t believe we should delay until this can be satisfactorily investigated. We are not waiting for the final decision. We can issue an amendment if/when that time comes. </a:t>
            </a:r>
          </a:p>
          <a:p>
            <a:pPr eaLnBrk="1" hangingPunct="1">
              <a:spcBef>
                <a:spcPct val="50000"/>
              </a:spcBef>
            </a:pPr>
            <a:r>
              <a:rPr lang="en-US" altLang="en-US" sz="1700" dirty="0"/>
              <a:t>As reported in the last F2F regarding the recent Booster KDBs the same thing applies – we are not delaying publication </a:t>
            </a:r>
            <a:r>
              <a:rPr lang="en-US" altLang="en-US" sz="1600" dirty="0">
                <a:solidFill>
                  <a:srgbClr val="000000"/>
                </a:solidFill>
              </a:rPr>
              <a:t>for a potential booster update. </a:t>
            </a:r>
          </a:p>
          <a:p>
            <a:pPr eaLnBrk="1" hangingPunct="1">
              <a:spcBef>
                <a:spcPct val="50000"/>
              </a:spcBef>
            </a:pPr>
            <a:r>
              <a:rPr lang="en-US" altLang="en-US" sz="1600" dirty="0">
                <a:solidFill>
                  <a:srgbClr val="000000"/>
                </a:solidFill>
              </a:rPr>
              <a:t>Discussion was held raising suggestion of a stand-alone booster standard, which the WG supports if someone wants to make a recommendation for a PINS.</a:t>
            </a:r>
          </a:p>
          <a:p>
            <a:pPr eaLnBrk="1" hangingPunct="1">
              <a:spcBef>
                <a:spcPct val="50000"/>
              </a:spcBef>
            </a:pPr>
            <a:r>
              <a:rPr lang="en-US" altLang="en-US" sz="1600" dirty="0">
                <a:solidFill>
                  <a:srgbClr val="000000"/>
                </a:solidFill>
              </a:rPr>
              <a:t>Next step will be to submit it through the voting process for publication at the various C63 levels.</a:t>
            </a:r>
          </a:p>
          <a:p>
            <a:pPr eaLnBrk="1" hangingPunct="1">
              <a:spcBef>
                <a:spcPct val="50000"/>
              </a:spcBef>
            </a:pPr>
            <a:endParaRPr lang="en-US" altLang="en-US" sz="1700"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0516DE3B-4F4D-44B6-AD41-9DF301F0442E}"/>
              </a:ext>
            </a:extLst>
          </p:cNvPr>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4B9443B3-6FB2-4CC9-98C0-F88036BE6596}" type="slidenum">
              <a:rPr lang="en-US" altLang="en-US" sz="1400"/>
              <a:pPr eaLnBrk="1" hangingPunct="1">
                <a:spcBef>
                  <a:spcPct val="0"/>
                </a:spcBef>
                <a:buFontTx/>
                <a:buNone/>
              </a:pPr>
              <a:t>9</a:t>
            </a:fld>
            <a:endParaRPr lang="en-US" altLang="en-US" sz="1400"/>
          </a:p>
        </p:txBody>
      </p:sp>
      <p:sp>
        <p:nvSpPr>
          <p:cNvPr id="9219" name="Rectangle 457">
            <a:extLst>
              <a:ext uri="{FF2B5EF4-FFF2-40B4-BE49-F238E27FC236}">
                <a16:creationId xmlns:a16="http://schemas.microsoft.com/office/drawing/2014/main" id="{556E6D99-FECD-488D-89DA-FF9050FCD4F4}"/>
              </a:ext>
            </a:extLst>
          </p:cNvPr>
          <p:cNvSpPr>
            <a:spLocks noGrp="1" noChangeArrowheads="1"/>
          </p:cNvSpPr>
          <p:nvPr>
            <p:ph type="title"/>
          </p:nvPr>
        </p:nvSpPr>
        <p:spPr>
          <a:xfrm>
            <a:off x="1905000" y="76200"/>
            <a:ext cx="7239000" cy="1143000"/>
          </a:xfrm>
        </p:spPr>
        <p:txBody>
          <a:bodyPr/>
          <a:lstStyle/>
          <a:p>
            <a:pPr eaLnBrk="1" hangingPunct="1"/>
            <a:r>
              <a:rPr lang="en-US" altLang="en-US" sz="3200" b="1"/>
              <a:t>Accredited Standards Committee </a:t>
            </a:r>
            <a:br>
              <a:rPr lang="en-US" altLang="en-US" sz="3200" b="1"/>
            </a:br>
            <a:r>
              <a:rPr lang="en-US" altLang="en-US" sz="3200" b="1"/>
              <a:t>C63</a:t>
            </a:r>
            <a:r>
              <a:rPr lang="en-US" altLang="en-US" sz="3200" b="1" baseline="30000"/>
              <a:t>®</a:t>
            </a:r>
            <a:r>
              <a:rPr lang="en-US" altLang="en-US" sz="3200" b="1"/>
              <a:t> - EMC</a:t>
            </a:r>
            <a:r>
              <a:rPr lang="en-US" altLang="en-US" sz="3200"/>
              <a:t> </a:t>
            </a:r>
          </a:p>
        </p:txBody>
      </p:sp>
      <p:pic>
        <p:nvPicPr>
          <p:cNvPr id="9220" name="Picture 459">
            <a:extLst>
              <a:ext uri="{FF2B5EF4-FFF2-40B4-BE49-F238E27FC236}">
                <a16:creationId xmlns:a16="http://schemas.microsoft.com/office/drawing/2014/main" id="{029B2694-5337-4BC9-ACF1-0F0E8438C1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263"/>
          <a:stretch>
            <a:fillRect/>
          </a:stretch>
        </p:blipFill>
        <p:spPr bwMode="auto">
          <a:xfrm>
            <a:off x="381000" y="152400"/>
            <a:ext cx="14478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1" name="Text Box 463">
            <a:extLst>
              <a:ext uri="{FF2B5EF4-FFF2-40B4-BE49-F238E27FC236}">
                <a16:creationId xmlns:a16="http://schemas.microsoft.com/office/drawing/2014/main" id="{66739B2D-731C-4A73-B768-CA9448AE4F7E}"/>
              </a:ext>
            </a:extLst>
          </p:cNvPr>
          <p:cNvSpPr txBox="1">
            <a:spLocks noChangeArrowheads="1"/>
          </p:cNvSpPr>
          <p:nvPr/>
        </p:nvSpPr>
        <p:spPr bwMode="auto">
          <a:xfrm>
            <a:off x="0" y="1219200"/>
            <a:ext cx="9144000"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dirty="0"/>
              <a:t>	</a:t>
            </a:r>
            <a:r>
              <a:rPr lang="en-US" altLang="en-US" sz="2400" dirty="0"/>
              <a:t>C63.29:2022 Procedures for compliance testing of lighting products</a:t>
            </a:r>
            <a:endParaRPr lang="en-US" altLang="en-US" sz="2800" dirty="0"/>
          </a:p>
        </p:txBody>
      </p:sp>
      <p:sp>
        <p:nvSpPr>
          <p:cNvPr id="9222" name="Line 464">
            <a:extLst>
              <a:ext uri="{FF2B5EF4-FFF2-40B4-BE49-F238E27FC236}">
                <a16:creationId xmlns:a16="http://schemas.microsoft.com/office/drawing/2014/main" id="{29604FF2-6524-43C3-9BA1-F40822DB71ED}"/>
              </a:ext>
            </a:extLst>
          </p:cNvPr>
          <p:cNvSpPr>
            <a:spLocks noChangeShapeType="1"/>
          </p:cNvSpPr>
          <p:nvPr/>
        </p:nvSpPr>
        <p:spPr bwMode="auto">
          <a:xfrm>
            <a:off x="381000" y="1219200"/>
            <a:ext cx="8382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TextBox 2">
            <a:extLst>
              <a:ext uri="{FF2B5EF4-FFF2-40B4-BE49-F238E27FC236}">
                <a16:creationId xmlns:a16="http://schemas.microsoft.com/office/drawing/2014/main" id="{6909DD82-225E-4A54-A06F-91871549A70A}"/>
              </a:ext>
            </a:extLst>
          </p:cNvPr>
          <p:cNvSpPr txBox="1">
            <a:spLocks noChangeArrowheads="1"/>
          </p:cNvSpPr>
          <p:nvPr/>
        </p:nvSpPr>
        <p:spPr bwMode="auto">
          <a:xfrm>
            <a:off x="381000" y="2209800"/>
            <a:ext cx="8534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indent="-342900" eaLnBrk="1" hangingPunct="1"/>
            <a:r>
              <a:rPr lang="en-US" altLang="en-US" sz="2400" b="0" dirty="0"/>
              <a:t>Published (final action 12-2022, published 06-2023)</a:t>
            </a:r>
          </a:p>
          <a:p>
            <a:pPr marL="342900" indent="-342900" eaLnBrk="1" hangingPunct="1"/>
            <a:r>
              <a:rPr lang="en-US" altLang="en-US" sz="2400" b="0" dirty="0"/>
              <a:t>Work is progressing rapidly on 2.0, hope to start votes soon</a:t>
            </a:r>
          </a:p>
          <a:p>
            <a:pPr marL="342900" indent="-342900" eaLnBrk="1" hangingPunct="1"/>
            <a:r>
              <a:rPr lang="en-US" altLang="en-US" sz="2400" b="0" dirty="0"/>
              <a:t>Recent activity – removed the C63.4 text, discussion of color tunable LED equipment</a:t>
            </a:r>
          </a:p>
          <a:p>
            <a:pPr marL="342900" indent="-342900" eaLnBrk="1" hangingPunct="1"/>
            <a:r>
              <a:rPr lang="en-US" altLang="en-US" sz="2400" b="0" dirty="0"/>
              <a:t>Have added all the new technologies discussed at the beginning of the project to the same draft.</a:t>
            </a:r>
          </a:p>
          <a:p>
            <a:pPr marL="342900" indent="-342900" eaLnBrk="1" hangingPunct="1"/>
            <a:r>
              <a:rPr lang="en-US" altLang="en-US" sz="2400" b="0" dirty="0"/>
              <a:t>WG has only one topic open:</a:t>
            </a:r>
          </a:p>
          <a:p>
            <a:pPr eaLnBrk="1" hangingPunct="1">
              <a:buNone/>
            </a:pPr>
            <a:endParaRPr lang="en-US" altLang="en-US" sz="2400" b="0" dirty="0"/>
          </a:p>
        </p:txBody>
      </p:sp>
      <p:pic>
        <p:nvPicPr>
          <p:cNvPr id="3" name="Picture 2">
            <a:extLst>
              <a:ext uri="{FF2B5EF4-FFF2-40B4-BE49-F238E27FC236}">
                <a16:creationId xmlns:a16="http://schemas.microsoft.com/office/drawing/2014/main" id="{47CC8559-D142-7D02-BAB9-7B4227A158C0}"/>
              </a:ext>
            </a:extLst>
          </p:cNvPr>
          <p:cNvPicPr>
            <a:picLocks noChangeAspect="1"/>
          </p:cNvPicPr>
          <p:nvPr/>
        </p:nvPicPr>
        <p:blipFill>
          <a:blip r:embed="rId4"/>
          <a:stretch>
            <a:fillRect/>
          </a:stretch>
        </p:blipFill>
        <p:spPr>
          <a:xfrm>
            <a:off x="1104900" y="5576293"/>
            <a:ext cx="6687483" cy="838317"/>
          </a:xfrm>
          <a:prstGeom prst="rect">
            <a:avLst/>
          </a:prstGeom>
        </p:spPr>
      </p:pic>
    </p:spTree>
  </p:cSld>
  <p:clrMapOvr>
    <a:masterClrMapping/>
  </p:clrMapOvr>
  <p:transition>
    <p:dissolv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0115954-0ccd-45f0-87bd-03b2a3587569}" enabled="0" method="" siteId="{70115954-0ccd-45f0-87bd-03b2a3587569}" removed="1"/>
</clbl:labelList>
</file>

<file path=docProps/app.xml><?xml version="1.0" encoding="utf-8"?>
<Properties xmlns="http://schemas.openxmlformats.org/officeDocument/2006/extended-properties" xmlns:vt="http://schemas.openxmlformats.org/officeDocument/2006/docPropsVTypes">
  <TotalTime>564</TotalTime>
  <Words>1779</Words>
  <Application>Microsoft Office PowerPoint</Application>
  <PresentationFormat>On-screen Show (4:3)</PresentationFormat>
  <Paragraphs>216</Paragraphs>
  <Slides>17</Slides>
  <Notes>13</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Arial</vt:lpstr>
      <vt:lpstr>Times New Roman</vt:lpstr>
      <vt:lpstr>Default Design</vt:lpstr>
      <vt:lpstr>Document</vt:lpstr>
      <vt:lpstr>Accredited Standards Committee  C63® - EMC </vt:lpstr>
      <vt:lpstr>PowerPoint Presentation</vt:lpstr>
      <vt:lpstr>PowerPoint Presentation</vt:lpstr>
      <vt:lpstr>PowerPoint Presentation</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lpstr>Accredited Standards Committee  C63® - EMC </vt:lpstr>
    </vt:vector>
  </TitlesOfParts>
  <Company>ARC Technical Resources,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Gerald J. Ramie</dc:creator>
  <cp:lastModifiedBy>Nicholas Abbondante  Intertek</cp:lastModifiedBy>
  <cp:revision>186</cp:revision>
  <dcterms:created xsi:type="dcterms:W3CDTF">2011-04-27T17:12:09Z</dcterms:created>
  <dcterms:modified xsi:type="dcterms:W3CDTF">2026-05-07T15:51:46Z</dcterms:modified>
</cp:coreProperties>
</file>