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78" r:id="rId5"/>
    <p:sldId id="333" r:id="rId6"/>
    <p:sldId id="294" r:id="rId7"/>
    <p:sldId id="270" r:id="rId8"/>
    <p:sldId id="280" r:id="rId9"/>
    <p:sldId id="321" r:id="rId10"/>
    <p:sldId id="331" r:id="rId11"/>
    <p:sldId id="281" r:id="rId12"/>
    <p:sldId id="314" r:id="rId13"/>
    <p:sldId id="274" r:id="rId14"/>
    <p:sldId id="316" r:id="rId15"/>
    <p:sldId id="283" r:id="rId16"/>
    <p:sldId id="284" r:id="rId17"/>
    <p:sldId id="296" r:id="rId18"/>
    <p:sldId id="325" r:id="rId19"/>
    <p:sldId id="288" r:id="rId20"/>
    <p:sldId id="289" r:id="rId21"/>
    <p:sldId id="327" r:id="rId2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718F52F-3891-4D2F-A241-D991E17278D0}">
          <p14:sldIdLst>
            <p14:sldId id="278"/>
            <p14:sldId id="333"/>
            <p14:sldId id="294"/>
            <p14:sldId id="270"/>
            <p14:sldId id="280"/>
            <p14:sldId id="321"/>
            <p14:sldId id="331"/>
            <p14:sldId id="281"/>
            <p14:sldId id="314"/>
            <p14:sldId id="274"/>
            <p14:sldId id="316"/>
            <p14:sldId id="283"/>
            <p14:sldId id="284"/>
            <p14:sldId id="296"/>
            <p14:sldId id="325"/>
            <p14:sldId id="288"/>
            <p14:sldId id="289"/>
            <p14:sldId id="32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DE9A263B-63A3-A9AC-6265-1768B58A0E4C}" name="Nixon, Jason (ISED/ISDE)" initials="JN" userId="S::jason.nixon@ised-isde.gc.ca::297e5c6f-c198-4e4f-be4c-1e73e29dd98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15537E-AC87-4CCF-A145-FF751BF1856E}" v="9" dt="2026-05-04T20:02:01.245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79" d="100"/>
          <a:sy n="79" d="100"/>
        </p:scale>
        <p:origin x="73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xon, Jason (ISED/ISDE)" userId="297e5c6f-c198-4e4f-be4c-1e73e29dd984" providerId="ADAL" clId="{D8114178-0E4E-4796-96EB-9DC387751082}"/>
    <pc:docChg chg="undo custSel addSld delSld modSld modSection">
      <pc:chgData name="Nixon, Jason (ISED/ISDE)" userId="297e5c6f-c198-4e4f-be4c-1e73e29dd984" providerId="ADAL" clId="{D8114178-0E4E-4796-96EB-9DC387751082}" dt="2026-05-04T20:19:31.878" v="43" actId="2696"/>
      <pc:docMkLst>
        <pc:docMk/>
      </pc:docMkLst>
      <pc:sldChg chg="modSp">
        <pc:chgData name="Nixon, Jason (ISED/ISDE)" userId="297e5c6f-c198-4e4f-be4c-1e73e29dd984" providerId="ADAL" clId="{D8114178-0E4E-4796-96EB-9DC387751082}" dt="2026-05-04T20:02:01.245" v="8" actId="20577"/>
        <pc:sldMkLst>
          <pc:docMk/>
          <pc:sldMk cId="591343011" sldId="278"/>
        </pc:sldMkLst>
        <pc:spChg chg="mod">
          <ac:chgData name="Nixon, Jason (ISED/ISDE)" userId="297e5c6f-c198-4e4f-be4c-1e73e29dd984" providerId="ADAL" clId="{D8114178-0E4E-4796-96EB-9DC387751082}" dt="2026-05-04T20:02:01.245" v="8" actId="20577"/>
          <ac:spMkLst>
            <pc:docMk/>
            <pc:sldMk cId="591343011" sldId="278"/>
            <ac:spMk id="22531" creationId="{00000000-0000-0000-0000-000000000000}"/>
          </ac:spMkLst>
        </pc:spChg>
      </pc:sldChg>
      <pc:sldChg chg="add del">
        <pc:chgData name="Nixon, Jason (ISED/ISDE)" userId="297e5c6f-c198-4e4f-be4c-1e73e29dd984" providerId="ADAL" clId="{D8114178-0E4E-4796-96EB-9DC387751082}" dt="2026-05-04T20:18:17.357" v="31" actId="2696"/>
        <pc:sldMkLst>
          <pc:docMk/>
          <pc:sldMk cId="2123771445" sldId="289"/>
        </pc:sldMkLst>
      </pc:sldChg>
      <pc:sldChg chg="del">
        <pc:chgData name="Nixon, Jason (ISED/ISDE)" userId="297e5c6f-c198-4e4f-be4c-1e73e29dd984" providerId="ADAL" clId="{D8114178-0E4E-4796-96EB-9DC387751082}" dt="2026-05-04T20:17:39.780" v="11" actId="2696"/>
        <pc:sldMkLst>
          <pc:docMk/>
          <pc:sldMk cId="2178678456" sldId="290"/>
        </pc:sldMkLst>
      </pc:sldChg>
      <pc:sldChg chg="del">
        <pc:chgData name="Nixon, Jason (ISED/ISDE)" userId="297e5c6f-c198-4e4f-be4c-1e73e29dd984" providerId="ADAL" clId="{D8114178-0E4E-4796-96EB-9DC387751082}" dt="2026-05-04T20:17:42.499" v="12" actId="2696"/>
        <pc:sldMkLst>
          <pc:docMk/>
          <pc:sldMk cId="1103436606" sldId="291"/>
        </pc:sldMkLst>
      </pc:sldChg>
      <pc:sldChg chg="add del">
        <pc:chgData name="Nixon, Jason (ISED/ISDE)" userId="297e5c6f-c198-4e4f-be4c-1e73e29dd984" providerId="ADAL" clId="{D8114178-0E4E-4796-96EB-9DC387751082}" dt="2026-05-04T20:18:41.171" v="40" actId="2696"/>
        <pc:sldMkLst>
          <pc:docMk/>
          <pc:sldMk cId="3727593355" sldId="292"/>
        </pc:sldMkLst>
      </pc:sldChg>
      <pc:sldChg chg="add del">
        <pc:chgData name="Nixon, Jason (ISED/ISDE)" userId="297e5c6f-c198-4e4f-be4c-1e73e29dd984" providerId="ADAL" clId="{D8114178-0E4E-4796-96EB-9DC387751082}" dt="2026-05-04T20:18:43.110" v="41" actId="2696"/>
        <pc:sldMkLst>
          <pc:docMk/>
          <pc:sldMk cId="1511988147" sldId="293"/>
        </pc:sldMkLst>
      </pc:sldChg>
      <pc:sldChg chg="modSp mod">
        <pc:chgData name="Nixon, Jason (ISED/ISDE)" userId="297e5c6f-c198-4e4f-be4c-1e73e29dd984" providerId="ADAL" clId="{D8114178-0E4E-4796-96EB-9DC387751082}" dt="2026-05-04T20:02:21.614" v="9" actId="20577"/>
        <pc:sldMkLst>
          <pc:docMk/>
          <pc:sldMk cId="1733511533" sldId="294"/>
        </pc:sldMkLst>
        <pc:spChg chg="mod">
          <ac:chgData name="Nixon, Jason (ISED/ISDE)" userId="297e5c6f-c198-4e4f-be4c-1e73e29dd984" providerId="ADAL" clId="{D8114178-0E4E-4796-96EB-9DC387751082}" dt="2026-05-04T20:02:21.614" v="9" actId="20577"/>
          <ac:spMkLst>
            <pc:docMk/>
            <pc:sldMk cId="1733511533" sldId="294"/>
            <ac:spMk id="3" creationId="{4477E592-3206-F47E-FEDB-1A4B46A704B9}"/>
          </ac:spMkLst>
        </pc:spChg>
      </pc:sldChg>
      <pc:sldChg chg="del">
        <pc:chgData name="Nixon, Jason (ISED/ISDE)" userId="297e5c6f-c198-4e4f-be4c-1e73e29dd984" providerId="ADAL" clId="{D8114178-0E4E-4796-96EB-9DC387751082}" dt="2026-05-04T20:15:01.283" v="10" actId="2696"/>
        <pc:sldMkLst>
          <pc:docMk/>
          <pc:sldMk cId="2881375471" sldId="306"/>
        </pc:sldMkLst>
      </pc:sldChg>
      <pc:sldChg chg="add del">
        <pc:chgData name="Nixon, Jason (ISED/ISDE)" userId="297e5c6f-c198-4e4f-be4c-1e73e29dd984" providerId="ADAL" clId="{D8114178-0E4E-4796-96EB-9DC387751082}" dt="2026-05-04T20:18:25.713" v="33" actId="2696"/>
        <pc:sldMkLst>
          <pc:docMk/>
          <pc:sldMk cId="1113985512" sldId="313"/>
        </pc:sldMkLst>
      </pc:sldChg>
      <pc:sldChg chg="add del">
        <pc:chgData name="Nixon, Jason (ISED/ISDE)" userId="297e5c6f-c198-4e4f-be4c-1e73e29dd984" providerId="ADAL" clId="{D8114178-0E4E-4796-96EB-9DC387751082}" dt="2026-05-04T20:18:28.169" v="34" actId="2696"/>
        <pc:sldMkLst>
          <pc:docMk/>
          <pc:sldMk cId="2181222383" sldId="329"/>
        </pc:sldMkLst>
      </pc:sldChg>
      <pc:sldChg chg="add del">
        <pc:chgData name="Nixon, Jason (ISED/ISDE)" userId="297e5c6f-c198-4e4f-be4c-1e73e29dd984" providerId="ADAL" clId="{D8114178-0E4E-4796-96EB-9DC387751082}" dt="2026-05-04T20:18:32.182" v="36" actId="2696"/>
        <pc:sldMkLst>
          <pc:docMk/>
          <pc:sldMk cId="4238448757" sldId="330"/>
        </pc:sldMkLst>
      </pc:sldChg>
      <pc:sldChg chg="add del">
        <pc:chgData name="Nixon, Jason (ISED/ISDE)" userId="297e5c6f-c198-4e4f-be4c-1e73e29dd984" providerId="ADAL" clId="{D8114178-0E4E-4796-96EB-9DC387751082}" dt="2026-05-04T20:18:30.256" v="35" actId="2696"/>
        <pc:sldMkLst>
          <pc:docMk/>
          <pc:sldMk cId="3956830258" sldId="332"/>
        </pc:sldMkLst>
      </pc:sldChg>
      <pc:sldChg chg="new del">
        <pc:chgData name="Nixon, Jason (ISED/ISDE)" userId="297e5c6f-c198-4e4f-be4c-1e73e29dd984" providerId="ADAL" clId="{D8114178-0E4E-4796-96EB-9DC387751082}" dt="2026-05-04T20:19:31.878" v="43" actId="2696"/>
        <pc:sldMkLst>
          <pc:docMk/>
          <pc:sldMk cId="1839761797" sldId="334"/>
        </pc:sldMkLst>
      </pc:sldChg>
      <pc:sldChg chg="add del">
        <pc:chgData name="Nixon, Jason (ISED/ISDE)" userId="297e5c6f-c198-4e4f-be4c-1e73e29dd984" providerId="ADAL" clId="{D8114178-0E4E-4796-96EB-9DC387751082}" dt="2026-05-04T20:18:36.492" v="38" actId="2696"/>
        <pc:sldMkLst>
          <pc:docMk/>
          <pc:sldMk cId="3210805689" sldId="334"/>
        </pc:sldMkLst>
      </pc:sldChg>
      <pc:sldChg chg="add del">
        <pc:chgData name="Nixon, Jason (ISED/ISDE)" userId="297e5c6f-c198-4e4f-be4c-1e73e29dd984" providerId="ADAL" clId="{D8114178-0E4E-4796-96EB-9DC387751082}" dt="2026-05-04T20:18:38.679" v="39" actId="2696"/>
        <pc:sldMkLst>
          <pc:docMk/>
          <pc:sldMk cId="2242751014" sldId="335"/>
        </pc:sldMkLst>
      </pc:sldChg>
      <pc:sldChg chg="add del">
        <pc:chgData name="Nixon, Jason (ISED/ISDE)" userId="297e5c6f-c198-4e4f-be4c-1e73e29dd984" providerId="ADAL" clId="{D8114178-0E4E-4796-96EB-9DC387751082}" dt="2026-05-04T20:18:34.635" v="37" actId="2696"/>
        <pc:sldMkLst>
          <pc:docMk/>
          <pc:sldMk cId="4130699407" sldId="337"/>
        </pc:sldMkLst>
      </pc:sldChg>
    </pc:docChg>
  </pc:docChgLst>
</pc:chgInfo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http://www.ic.gc.ca/eic/site/ceb-bhst.nsf/eng/h_tt00094.html" TargetMode="Externa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svg"/><Relationship Id="rId1" Type="http://schemas.openxmlformats.org/officeDocument/2006/relationships/image" Target="../media/image15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hyperlink" Target="http://www.ic.gc.ca/eic/site/ceb-bhst.nsf/eng/h_tt00094.html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svg"/><Relationship Id="rId1" Type="http://schemas.openxmlformats.org/officeDocument/2006/relationships/image" Target="../media/image15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4C26E7-673A-4EF4-B5C5-62729EFAA089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F194C07C-0DBC-4BB3-8033-13E26143866B}">
      <dgm:prSet phldrT="[Text]" custT="1"/>
      <dgm:spPr/>
      <dgm:t>
        <a:bodyPr/>
        <a:lstStyle/>
        <a:p>
          <a:pPr>
            <a:buNone/>
          </a:pPr>
          <a:r>
            <a:rPr lang="en-CA" sz="2000" b="1" i="0" dirty="0"/>
            <a:t>Purpose</a:t>
          </a:r>
          <a:endParaRPr lang="en-CA" sz="1400" dirty="0"/>
        </a:p>
      </dgm:t>
    </dgm:pt>
    <dgm:pt modelId="{FDE0CE16-8B4E-480B-ACFA-20CD9206CCAC}" type="parTrans" cxnId="{DE1650E8-A174-4768-B19C-8058AD34B3EF}">
      <dgm:prSet/>
      <dgm:spPr/>
      <dgm:t>
        <a:bodyPr/>
        <a:lstStyle/>
        <a:p>
          <a:endParaRPr lang="en-CA"/>
        </a:p>
      </dgm:t>
    </dgm:pt>
    <dgm:pt modelId="{90EB36A6-9702-462F-8F65-D04BC5924899}" type="sibTrans" cxnId="{DE1650E8-A174-4768-B19C-8058AD34B3EF}">
      <dgm:prSet/>
      <dgm:spPr/>
      <dgm:t>
        <a:bodyPr/>
        <a:lstStyle/>
        <a:p>
          <a:endParaRPr lang="en-CA"/>
        </a:p>
      </dgm:t>
    </dgm:pt>
    <dgm:pt modelId="{6037F918-5698-44DE-B51F-50AEF1DAAF2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Highlight common application, radio, and RF exposure errors identified during recent reviews</a:t>
          </a:r>
        </a:p>
      </dgm:t>
    </dgm:pt>
    <dgm:pt modelId="{93769420-3E90-413A-AE38-96B281571228}" type="parTrans" cxnId="{E3796E4B-A3F5-4DC4-A83E-886E9A296A19}">
      <dgm:prSet/>
      <dgm:spPr/>
      <dgm:t>
        <a:bodyPr/>
        <a:lstStyle/>
        <a:p>
          <a:endParaRPr lang="en-CA"/>
        </a:p>
      </dgm:t>
    </dgm:pt>
    <dgm:pt modelId="{2F37F0D4-5DE4-44F1-BC58-B6E18E0A049B}" type="sibTrans" cxnId="{E3796E4B-A3F5-4DC4-A83E-886E9A296A19}">
      <dgm:prSet/>
      <dgm:spPr/>
      <dgm:t>
        <a:bodyPr/>
        <a:lstStyle/>
        <a:p>
          <a:endParaRPr lang="en-CA"/>
        </a:p>
      </dgm:t>
    </dgm:pt>
    <dgm:pt modelId="{CC792744-EA88-4C11-BB1E-E910EB54C13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Promote consistent interpretation and application of current ISED requirements</a:t>
          </a:r>
        </a:p>
      </dgm:t>
    </dgm:pt>
    <dgm:pt modelId="{F68764D6-82BD-4530-A99C-420BC9D2998E}" type="parTrans" cxnId="{9F8C8BBD-37A2-40C5-BF9D-7BFB7789F460}">
      <dgm:prSet/>
      <dgm:spPr/>
      <dgm:t>
        <a:bodyPr/>
        <a:lstStyle/>
        <a:p>
          <a:endParaRPr lang="en-CA"/>
        </a:p>
      </dgm:t>
    </dgm:pt>
    <dgm:pt modelId="{F09A8CCC-ACD7-4F2E-A095-9AEE60405556}" type="sibTrans" cxnId="{9F8C8BBD-37A2-40C5-BF9D-7BFB7789F460}">
      <dgm:prSet/>
      <dgm:spPr/>
      <dgm:t>
        <a:bodyPr/>
        <a:lstStyle/>
        <a:p>
          <a:endParaRPr lang="en-CA"/>
        </a:p>
      </dgm:t>
    </dgm:pt>
    <dgm:pt modelId="{965E84B1-C453-4D26-8146-C639A81F759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Reduce application delays and </a:t>
          </a:r>
          <a:r>
            <a:rPr lang="en-CA" sz="1600" b="0" i="0" dirty="0" err="1"/>
            <a:t>passbacks</a:t>
          </a:r>
          <a:r>
            <a:rPr lang="en-CA" sz="1600" b="0" i="0" dirty="0"/>
            <a:t> through improved submission quality</a:t>
          </a:r>
        </a:p>
      </dgm:t>
    </dgm:pt>
    <dgm:pt modelId="{918B0EDE-90B4-4DF0-BABA-4EA6F952D728}" type="parTrans" cxnId="{E3F20224-5CFF-4BC0-B263-0B8C7B62037B}">
      <dgm:prSet/>
      <dgm:spPr/>
      <dgm:t>
        <a:bodyPr/>
        <a:lstStyle/>
        <a:p>
          <a:endParaRPr lang="en-CA"/>
        </a:p>
      </dgm:t>
    </dgm:pt>
    <dgm:pt modelId="{DFB45991-2AF3-4565-ABE7-C2EEA3A78F22}" type="sibTrans" cxnId="{E3F20224-5CFF-4BC0-B263-0B8C7B62037B}">
      <dgm:prSet/>
      <dgm:spPr/>
      <dgm:t>
        <a:bodyPr/>
        <a:lstStyle/>
        <a:p>
          <a:endParaRPr lang="en-CA"/>
        </a:p>
      </dgm:t>
    </dgm:pt>
    <dgm:pt modelId="{754D8617-125E-45CB-B07A-3FC7CC02A22E}">
      <dgm:prSet custT="1"/>
      <dgm:spPr/>
      <dgm:t>
        <a:bodyPr/>
        <a:lstStyle/>
        <a:p>
          <a:pPr>
            <a:buNone/>
          </a:pPr>
          <a:r>
            <a:rPr lang="en-CA" sz="2000" b="1" i="0" dirty="0"/>
            <a:t>ISED</a:t>
          </a:r>
          <a:r>
            <a:rPr lang="en-CA" sz="1400" b="1" i="0" dirty="0"/>
            <a:t> </a:t>
          </a:r>
          <a:r>
            <a:rPr lang="en-CA" sz="2000" b="1" i="0" dirty="0"/>
            <a:t>Expectations</a:t>
          </a:r>
          <a:endParaRPr lang="en-CA" sz="1400" b="1" i="0" dirty="0"/>
        </a:p>
      </dgm:t>
    </dgm:pt>
    <dgm:pt modelId="{023F8096-2320-4F04-9D56-7BF5E245D4C0}" type="parTrans" cxnId="{E530BCF3-BB1F-4B28-A3AE-5EDDADE71F60}">
      <dgm:prSet/>
      <dgm:spPr/>
      <dgm:t>
        <a:bodyPr/>
        <a:lstStyle/>
        <a:p>
          <a:endParaRPr lang="en-CA"/>
        </a:p>
      </dgm:t>
    </dgm:pt>
    <dgm:pt modelId="{9E1747ED-BDF7-410C-8C39-3E5FB12BE7C7}" type="sibTrans" cxnId="{E530BCF3-BB1F-4B28-A3AE-5EDDADE71F60}">
      <dgm:prSet/>
      <dgm:spPr/>
      <dgm:t>
        <a:bodyPr/>
        <a:lstStyle/>
        <a:p>
          <a:endParaRPr lang="en-CA"/>
        </a:p>
      </dgm:t>
    </dgm:pt>
    <dgm:pt modelId="{5CD51E85-053E-4C98-8A7D-F16F7BD5F66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Certification Bodies (CBs) are responsible for </a:t>
          </a:r>
          <a:r>
            <a:rPr lang="en-CA" sz="1600" b="1" i="0" dirty="0"/>
            <a:t>thorough technical review </a:t>
          </a:r>
          <a:r>
            <a:rPr lang="en-CA" sz="1600" b="0" i="0" dirty="0"/>
            <a:t>prior to submission</a:t>
          </a:r>
        </a:p>
      </dgm:t>
    </dgm:pt>
    <dgm:pt modelId="{027D0E03-FE40-4246-A60A-595F98069166}" type="parTrans" cxnId="{5F089274-3D83-4230-A149-69A9F41BA563}">
      <dgm:prSet/>
      <dgm:spPr/>
      <dgm:t>
        <a:bodyPr/>
        <a:lstStyle/>
        <a:p>
          <a:endParaRPr lang="en-CA"/>
        </a:p>
      </dgm:t>
    </dgm:pt>
    <dgm:pt modelId="{126E9A82-1D66-4C03-943B-1845835B36E5}" type="sibTrans" cxnId="{5F089274-3D83-4230-A149-69A9F41BA563}">
      <dgm:prSet/>
      <dgm:spPr/>
      <dgm:t>
        <a:bodyPr/>
        <a:lstStyle/>
        <a:p>
          <a:endParaRPr lang="en-CA"/>
        </a:p>
      </dgm:t>
    </dgm:pt>
    <dgm:pt modelId="{F4AEF479-6280-4904-BD54-D4F35101427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Only current, accepted standards, test methods, and FCC KDBs shall be used</a:t>
          </a:r>
        </a:p>
      </dgm:t>
    </dgm:pt>
    <dgm:pt modelId="{D6608E56-5257-4D57-B66F-C44A619825D5}" type="parTrans" cxnId="{01CF70EB-F3D7-4B95-B437-05B151F98626}">
      <dgm:prSet/>
      <dgm:spPr/>
      <dgm:t>
        <a:bodyPr/>
        <a:lstStyle/>
        <a:p>
          <a:endParaRPr lang="en-CA"/>
        </a:p>
      </dgm:t>
    </dgm:pt>
    <dgm:pt modelId="{57C51999-1FB6-460C-8244-9AA38A6BD3E2}" type="sibTrans" cxnId="{01CF70EB-F3D7-4B95-B437-05B151F98626}">
      <dgm:prSet/>
      <dgm:spPr/>
      <dgm:t>
        <a:bodyPr/>
        <a:lstStyle/>
        <a:p>
          <a:endParaRPr lang="en-CA"/>
        </a:p>
      </dgm:t>
    </dgm:pt>
    <dgm:pt modelId="{A53CD937-7A7C-40C9-A04F-2F5195AAAB7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Systemic issues must be identified and addressed through CB quality systems</a:t>
          </a:r>
        </a:p>
      </dgm:t>
    </dgm:pt>
    <dgm:pt modelId="{FE74AB6D-4296-4035-B74C-E7BE54C2AA45}" type="parTrans" cxnId="{B3DDA732-F20F-43D5-B9AE-24720B2B5298}">
      <dgm:prSet/>
      <dgm:spPr/>
      <dgm:t>
        <a:bodyPr/>
        <a:lstStyle/>
        <a:p>
          <a:endParaRPr lang="en-CA"/>
        </a:p>
      </dgm:t>
    </dgm:pt>
    <dgm:pt modelId="{BD3BFBF9-3683-4463-B3F2-9AD694B2F176}" type="sibTrans" cxnId="{B3DDA732-F20F-43D5-B9AE-24720B2B5298}">
      <dgm:prSet/>
      <dgm:spPr/>
      <dgm:t>
        <a:bodyPr/>
        <a:lstStyle/>
        <a:p>
          <a:endParaRPr lang="en-CA"/>
        </a:p>
      </dgm:t>
    </dgm:pt>
    <dgm:pt modelId="{66066546-5E1E-4ADB-AF16-262F7E8FAF62}">
      <dgm:prSet custT="1"/>
      <dgm:spPr/>
      <dgm:t>
        <a:bodyPr/>
        <a:lstStyle/>
        <a:p>
          <a:pPr>
            <a:buNone/>
          </a:pPr>
          <a:r>
            <a:rPr lang="en-CA" sz="2000" b="1" i="0" dirty="0"/>
            <a:t>Expected Outcomes</a:t>
          </a:r>
        </a:p>
      </dgm:t>
    </dgm:pt>
    <dgm:pt modelId="{DA030708-1DA7-490F-8D5C-829FF1BEFF67}" type="parTrans" cxnId="{9A11E001-FE20-4C31-89CA-FDCA8C128720}">
      <dgm:prSet/>
      <dgm:spPr/>
      <dgm:t>
        <a:bodyPr/>
        <a:lstStyle/>
        <a:p>
          <a:endParaRPr lang="en-CA"/>
        </a:p>
      </dgm:t>
    </dgm:pt>
    <dgm:pt modelId="{99CA5E21-7697-40DE-A1C5-5E63425C7364}" type="sibTrans" cxnId="{9A11E001-FE20-4C31-89CA-FDCA8C128720}">
      <dgm:prSet/>
      <dgm:spPr/>
      <dgm:t>
        <a:bodyPr/>
        <a:lstStyle/>
        <a:p>
          <a:endParaRPr lang="en-CA"/>
        </a:p>
      </dgm:t>
    </dgm:pt>
    <dgm:pt modelId="{CE11AFCE-D9A7-4E36-9719-0AAF6673D44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Fewer </a:t>
          </a:r>
          <a:r>
            <a:rPr lang="en-CA" sz="1600" b="0" i="0" dirty="0" err="1"/>
            <a:t>passbacks</a:t>
          </a:r>
          <a:r>
            <a:rPr lang="en-CA" sz="1600" b="0" i="0" dirty="0"/>
            <a:t> and faster REL listings</a:t>
          </a:r>
        </a:p>
      </dgm:t>
    </dgm:pt>
    <dgm:pt modelId="{659C9E23-CFB7-4941-A902-FE19C28E3F53}" type="parTrans" cxnId="{374F4D8D-F800-4CD8-818E-3F8A75E8058D}">
      <dgm:prSet/>
      <dgm:spPr/>
      <dgm:t>
        <a:bodyPr/>
        <a:lstStyle/>
        <a:p>
          <a:endParaRPr lang="en-CA"/>
        </a:p>
      </dgm:t>
    </dgm:pt>
    <dgm:pt modelId="{F93A74E2-D332-4C9A-808B-C0080A27D6EF}" type="sibTrans" cxnId="{374F4D8D-F800-4CD8-818E-3F8A75E8058D}">
      <dgm:prSet/>
      <dgm:spPr/>
      <dgm:t>
        <a:bodyPr/>
        <a:lstStyle/>
        <a:p>
          <a:endParaRPr lang="en-CA"/>
        </a:p>
      </dgm:t>
    </dgm:pt>
    <dgm:pt modelId="{29C6F84D-83E5-429A-8044-1AC984B98948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Improved consistency across applications</a:t>
          </a:r>
        </a:p>
      </dgm:t>
    </dgm:pt>
    <dgm:pt modelId="{199690AC-6A4B-4741-9E20-A13A1526ED18}" type="parTrans" cxnId="{1578BC65-7589-44A9-A41C-F14354135A49}">
      <dgm:prSet/>
      <dgm:spPr/>
      <dgm:t>
        <a:bodyPr/>
        <a:lstStyle/>
        <a:p>
          <a:endParaRPr lang="en-CA"/>
        </a:p>
      </dgm:t>
    </dgm:pt>
    <dgm:pt modelId="{AB32CAB7-8634-4ED3-842A-78F80A38A6AE}" type="sibTrans" cxnId="{1578BC65-7589-44A9-A41C-F14354135A49}">
      <dgm:prSet/>
      <dgm:spPr/>
      <dgm:t>
        <a:bodyPr/>
        <a:lstStyle/>
        <a:p>
          <a:endParaRPr lang="en-CA"/>
        </a:p>
      </dgm:t>
    </dgm:pt>
    <dgm:pt modelId="{62288237-630C-49CE-90D8-F45094F2DA0B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Greater confidence in compliance assessments</a:t>
          </a:r>
        </a:p>
      </dgm:t>
    </dgm:pt>
    <dgm:pt modelId="{A89DCB3D-7211-41B1-AF96-A1981F61F2D9}" type="parTrans" cxnId="{159C4B65-4810-40C1-B82E-141D65C85DC4}">
      <dgm:prSet/>
      <dgm:spPr/>
      <dgm:t>
        <a:bodyPr/>
        <a:lstStyle/>
        <a:p>
          <a:endParaRPr lang="en-CA"/>
        </a:p>
      </dgm:t>
    </dgm:pt>
    <dgm:pt modelId="{A4588C86-1A6D-42BF-B3E4-7244A50F0A09}" type="sibTrans" cxnId="{159C4B65-4810-40C1-B82E-141D65C85DC4}">
      <dgm:prSet/>
      <dgm:spPr/>
      <dgm:t>
        <a:bodyPr/>
        <a:lstStyle/>
        <a:p>
          <a:endParaRPr lang="en-CA"/>
        </a:p>
      </dgm:t>
    </dgm:pt>
    <dgm:pt modelId="{DC2FD98A-0E81-4E8E-8466-D93E1A9C3B5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sz="1600" b="0" i="0" dirty="0"/>
            <a:t>Take note of issues identified to improve the application review process</a:t>
          </a:r>
        </a:p>
      </dgm:t>
    </dgm:pt>
    <dgm:pt modelId="{DC17A8CB-77CF-4BCA-8B2D-47E8760C39B2}" type="parTrans" cxnId="{7CC5BCBA-A5F8-486D-8CD6-78B4545F8226}">
      <dgm:prSet/>
      <dgm:spPr/>
      <dgm:t>
        <a:bodyPr/>
        <a:lstStyle/>
        <a:p>
          <a:endParaRPr lang="en-CA"/>
        </a:p>
      </dgm:t>
    </dgm:pt>
    <dgm:pt modelId="{274CC0C7-CC86-432A-82DC-B932D157EE68}" type="sibTrans" cxnId="{7CC5BCBA-A5F8-486D-8CD6-78B4545F8226}">
      <dgm:prSet/>
      <dgm:spPr/>
      <dgm:t>
        <a:bodyPr/>
        <a:lstStyle/>
        <a:p>
          <a:endParaRPr lang="en-CA"/>
        </a:p>
      </dgm:t>
    </dgm:pt>
    <dgm:pt modelId="{74821CE8-6244-4CAA-9360-702281DF66DF}" type="pres">
      <dgm:prSet presAssocID="{D54C26E7-673A-4EF4-B5C5-62729EFAA089}" presName="linear" presStyleCnt="0">
        <dgm:presLayoutVars>
          <dgm:dir/>
          <dgm:animLvl val="lvl"/>
          <dgm:resizeHandles val="exact"/>
        </dgm:presLayoutVars>
      </dgm:prSet>
      <dgm:spPr/>
    </dgm:pt>
    <dgm:pt modelId="{68B0CC86-2DD8-4160-9ADF-20BD2245FC47}" type="pres">
      <dgm:prSet presAssocID="{F194C07C-0DBC-4BB3-8033-13E26143866B}" presName="parentLin" presStyleCnt="0"/>
      <dgm:spPr/>
    </dgm:pt>
    <dgm:pt modelId="{EE3EDC80-33A1-4D03-B8A3-697F72822985}" type="pres">
      <dgm:prSet presAssocID="{F194C07C-0DBC-4BB3-8033-13E26143866B}" presName="parentLeftMargin" presStyleLbl="node1" presStyleIdx="0" presStyleCnt="3"/>
      <dgm:spPr/>
    </dgm:pt>
    <dgm:pt modelId="{6DF37809-99A8-473B-8782-83D41D480205}" type="pres">
      <dgm:prSet presAssocID="{F194C07C-0DBC-4BB3-8033-13E26143866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4F51AA2-C223-4E18-8EBD-08750796CD11}" type="pres">
      <dgm:prSet presAssocID="{F194C07C-0DBC-4BB3-8033-13E26143866B}" presName="negativeSpace" presStyleCnt="0"/>
      <dgm:spPr/>
    </dgm:pt>
    <dgm:pt modelId="{A0D2792A-ACB5-49F1-8356-4A8885B2F3BE}" type="pres">
      <dgm:prSet presAssocID="{F194C07C-0DBC-4BB3-8033-13E26143866B}" presName="childText" presStyleLbl="conFgAcc1" presStyleIdx="0" presStyleCnt="3">
        <dgm:presLayoutVars>
          <dgm:bulletEnabled val="1"/>
        </dgm:presLayoutVars>
      </dgm:prSet>
      <dgm:spPr/>
    </dgm:pt>
    <dgm:pt modelId="{F76B1F69-6305-4D9D-871A-CCDF5D013D74}" type="pres">
      <dgm:prSet presAssocID="{90EB36A6-9702-462F-8F65-D04BC5924899}" presName="spaceBetweenRectangles" presStyleCnt="0"/>
      <dgm:spPr/>
    </dgm:pt>
    <dgm:pt modelId="{B1B4CFB9-DC88-473A-964A-1EF2531B4FED}" type="pres">
      <dgm:prSet presAssocID="{754D8617-125E-45CB-B07A-3FC7CC02A22E}" presName="parentLin" presStyleCnt="0"/>
      <dgm:spPr/>
    </dgm:pt>
    <dgm:pt modelId="{DE0EE848-ADFD-4E18-9BBE-D3AA226B39CB}" type="pres">
      <dgm:prSet presAssocID="{754D8617-125E-45CB-B07A-3FC7CC02A22E}" presName="parentLeftMargin" presStyleLbl="node1" presStyleIdx="0" presStyleCnt="3"/>
      <dgm:spPr/>
    </dgm:pt>
    <dgm:pt modelId="{2A0AC3CE-B333-4094-8048-B4C56A299EE6}" type="pres">
      <dgm:prSet presAssocID="{754D8617-125E-45CB-B07A-3FC7CC02A22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3C55098-FD61-4EB0-A12E-041CBE93E1C2}" type="pres">
      <dgm:prSet presAssocID="{754D8617-125E-45CB-B07A-3FC7CC02A22E}" presName="negativeSpace" presStyleCnt="0"/>
      <dgm:spPr/>
    </dgm:pt>
    <dgm:pt modelId="{006AFC8A-B775-4556-B4CC-5BFD424BC3D3}" type="pres">
      <dgm:prSet presAssocID="{754D8617-125E-45CB-B07A-3FC7CC02A22E}" presName="childText" presStyleLbl="conFgAcc1" presStyleIdx="1" presStyleCnt="3">
        <dgm:presLayoutVars>
          <dgm:bulletEnabled val="1"/>
        </dgm:presLayoutVars>
      </dgm:prSet>
      <dgm:spPr/>
    </dgm:pt>
    <dgm:pt modelId="{3287FC7A-BF65-464E-B992-23818F006DDF}" type="pres">
      <dgm:prSet presAssocID="{9E1747ED-BDF7-410C-8C39-3E5FB12BE7C7}" presName="spaceBetweenRectangles" presStyleCnt="0"/>
      <dgm:spPr/>
    </dgm:pt>
    <dgm:pt modelId="{A53C16FE-DA95-4274-B17F-C2BF1F0F7F73}" type="pres">
      <dgm:prSet presAssocID="{66066546-5E1E-4ADB-AF16-262F7E8FAF62}" presName="parentLin" presStyleCnt="0"/>
      <dgm:spPr/>
    </dgm:pt>
    <dgm:pt modelId="{E1B23B8E-9CD2-4914-B3D1-2BFF392D39FC}" type="pres">
      <dgm:prSet presAssocID="{66066546-5E1E-4ADB-AF16-262F7E8FAF62}" presName="parentLeftMargin" presStyleLbl="node1" presStyleIdx="1" presStyleCnt="3"/>
      <dgm:spPr/>
    </dgm:pt>
    <dgm:pt modelId="{3799D713-04BF-4D04-94E1-C1586CE57DBA}" type="pres">
      <dgm:prSet presAssocID="{66066546-5E1E-4ADB-AF16-262F7E8FAF62}" presName="parentText" presStyleLbl="node1" presStyleIdx="2" presStyleCnt="3" custLinFactNeighborX="-6164" custLinFactNeighborY="-4863">
        <dgm:presLayoutVars>
          <dgm:chMax val="0"/>
          <dgm:bulletEnabled val="1"/>
        </dgm:presLayoutVars>
      </dgm:prSet>
      <dgm:spPr/>
    </dgm:pt>
    <dgm:pt modelId="{23923D61-BC86-4944-BAD5-9EF0C185186F}" type="pres">
      <dgm:prSet presAssocID="{66066546-5E1E-4ADB-AF16-262F7E8FAF62}" presName="negativeSpace" presStyleCnt="0"/>
      <dgm:spPr/>
    </dgm:pt>
    <dgm:pt modelId="{398FC00D-663D-4994-89B4-69D2C74FCF49}" type="pres">
      <dgm:prSet presAssocID="{66066546-5E1E-4ADB-AF16-262F7E8FAF6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A11E001-FE20-4C31-89CA-FDCA8C128720}" srcId="{D54C26E7-673A-4EF4-B5C5-62729EFAA089}" destId="{66066546-5E1E-4ADB-AF16-262F7E8FAF62}" srcOrd="2" destOrd="0" parTransId="{DA030708-1DA7-490F-8D5C-829FF1BEFF67}" sibTransId="{99CA5E21-7697-40DE-A1C5-5E63425C7364}"/>
    <dgm:cxn modelId="{FE28170B-34A1-40EE-AACA-B1A8BC9AC0A8}" type="presOf" srcId="{F194C07C-0DBC-4BB3-8033-13E26143866B}" destId="{EE3EDC80-33A1-4D03-B8A3-697F72822985}" srcOrd="0" destOrd="0" presId="urn:microsoft.com/office/officeart/2005/8/layout/list1"/>
    <dgm:cxn modelId="{E3F20224-5CFF-4BC0-B263-0B8C7B62037B}" srcId="{F194C07C-0DBC-4BB3-8033-13E26143866B}" destId="{965E84B1-C453-4D26-8146-C639A81F759C}" srcOrd="2" destOrd="0" parTransId="{918B0EDE-90B4-4DF0-BABA-4EA6F952D728}" sibTransId="{DFB45991-2AF3-4565-ABE7-C2EEA3A78F22}"/>
    <dgm:cxn modelId="{B3DDA732-F20F-43D5-B9AE-24720B2B5298}" srcId="{754D8617-125E-45CB-B07A-3FC7CC02A22E}" destId="{A53CD937-7A7C-40C9-A04F-2F5195AAAB70}" srcOrd="2" destOrd="0" parTransId="{FE74AB6D-4296-4035-B74C-E7BE54C2AA45}" sibTransId="{BD3BFBF9-3683-4463-B3F2-9AD694B2F176}"/>
    <dgm:cxn modelId="{196DC737-ECA1-4E14-92FA-DF0D08A96D38}" type="presOf" srcId="{F194C07C-0DBC-4BB3-8033-13E26143866B}" destId="{6DF37809-99A8-473B-8782-83D41D480205}" srcOrd="1" destOrd="0" presId="urn:microsoft.com/office/officeart/2005/8/layout/list1"/>
    <dgm:cxn modelId="{159C4B65-4810-40C1-B82E-141D65C85DC4}" srcId="{66066546-5E1E-4ADB-AF16-262F7E8FAF62}" destId="{62288237-630C-49CE-90D8-F45094F2DA0B}" srcOrd="2" destOrd="0" parTransId="{A89DCB3D-7211-41B1-AF96-A1981F61F2D9}" sibTransId="{A4588C86-1A6D-42BF-B3E4-7244A50F0A09}"/>
    <dgm:cxn modelId="{1578BC65-7589-44A9-A41C-F14354135A49}" srcId="{66066546-5E1E-4ADB-AF16-262F7E8FAF62}" destId="{29C6F84D-83E5-429A-8044-1AC984B98948}" srcOrd="1" destOrd="0" parTransId="{199690AC-6A4B-4741-9E20-A13A1526ED18}" sibTransId="{AB32CAB7-8634-4ED3-842A-78F80A38A6AE}"/>
    <dgm:cxn modelId="{A3E37E46-307F-437A-86C2-22F120007A54}" type="presOf" srcId="{62288237-630C-49CE-90D8-F45094F2DA0B}" destId="{398FC00D-663D-4994-89B4-69D2C74FCF49}" srcOrd="0" destOrd="2" presId="urn:microsoft.com/office/officeart/2005/8/layout/list1"/>
    <dgm:cxn modelId="{506BF169-ADAE-45B4-8C4B-9C2E83860742}" type="presOf" srcId="{CE11AFCE-D9A7-4E36-9719-0AAF6673D446}" destId="{398FC00D-663D-4994-89B4-69D2C74FCF49}" srcOrd="0" destOrd="0" presId="urn:microsoft.com/office/officeart/2005/8/layout/list1"/>
    <dgm:cxn modelId="{E3796E4B-A3F5-4DC4-A83E-886E9A296A19}" srcId="{F194C07C-0DBC-4BB3-8033-13E26143866B}" destId="{6037F918-5698-44DE-B51F-50AEF1DAAF2C}" srcOrd="0" destOrd="0" parTransId="{93769420-3E90-413A-AE38-96B281571228}" sibTransId="{2F37F0D4-5DE4-44F1-BC58-B6E18E0A049B}"/>
    <dgm:cxn modelId="{8E5BB84E-198D-41DE-A5EF-1C761629E983}" type="presOf" srcId="{5CD51E85-053E-4C98-8A7D-F16F7BD5F669}" destId="{006AFC8A-B775-4556-B4CC-5BFD424BC3D3}" srcOrd="0" destOrd="0" presId="urn:microsoft.com/office/officeart/2005/8/layout/list1"/>
    <dgm:cxn modelId="{956D5470-54B8-406D-8DD7-852C1EEA7D07}" type="presOf" srcId="{CC792744-EA88-4C11-BB1E-E910EB54C136}" destId="{A0D2792A-ACB5-49F1-8356-4A8885B2F3BE}" srcOrd="0" destOrd="1" presId="urn:microsoft.com/office/officeart/2005/8/layout/list1"/>
    <dgm:cxn modelId="{5F089274-3D83-4230-A149-69A9F41BA563}" srcId="{754D8617-125E-45CB-B07A-3FC7CC02A22E}" destId="{5CD51E85-053E-4C98-8A7D-F16F7BD5F669}" srcOrd="0" destOrd="0" parTransId="{027D0E03-FE40-4246-A60A-595F98069166}" sibTransId="{126E9A82-1D66-4C03-943B-1845835B36E5}"/>
    <dgm:cxn modelId="{9EE5E075-6B3B-46B8-9298-5F1F83BCBD24}" type="presOf" srcId="{D54C26E7-673A-4EF4-B5C5-62729EFAA089}" destId="{74821CE8-6244-4CAA-9360-702281DF66DF}" srcOrd="0" destOrd="0" presId="urn:microsoft.com/office/officeart/2005/8/layout/list1"/>
    <dgm:cxn modelId="{12A10D8B-ABD4-471E-A3C5-EC7B04A09DA2}" type="presOf" srcId="{754D8617-125E-45CB-B07A-3FC7CC02A22E}" destId="{2A0AC3CE-B333-4094-8048-B4C56A299EE6}" srcOrd="1" destOrd="0" presId="urn:microsoft.com/office/officeart/2005/8/layout/list1"/>
    <dgm:cxn modelId="{B2C3A78B-4EB2-444F-8E41-6190252E29E9}" type="presOf" srcId="{66066546-5E1E-4ADB-AF16-262F7E8FAF62}" destId="{E1B23B8E-9CD2-4914-B3D1-2BFF392D39FC}" srcOrd="0" destOrd="0" presId="urn:microsoft.com/office/officeart/2005/8/layout/list1"/>
    <dgm:cxn modelId="{374F4D8D-F800-4CD8-818E-3F8A75E8058D}" srcId="{66066546-5E1E-4ADB-AF16-262F7E8FAF62}" destId="{CE11AFCE-D9A7-4E36-9719-0AAF6673D446}" srcOrd="0" destOrd="0" parTransId="{659C9E23-CFB7-4941-A902-FE19C28E3F53}" sibTransId="{F93A74E2-D332-4C9A-808B-C0080A27D6EF}"/>
    <dgm:cxn modelId="{1B809C92-A99D-49FB-AE22-60347D9EC678}" type="presOf" srcId="{29C6F84D-83E5-429A-8044-1AC984B98948}" destId="{398FC00D-663D-4994-89B4-69D2C74FCF49}" srcOrd="0" destOrd="1" presId="urn:microsoft.com/office/officeart/2005/8/layout/list1"/>
    <dgm:cxn modelId="{0F2C8EA1-A722-45AD-AD99-F76351D1F02C}" type="presOf" srcId="{66066546-5E1E-4ADB-AF16-262F7E8FAF62}" destId="{3799D713-04BF-4D04-94E1-C1586CE57DBA}" srcOrd="1" destOrd="0" presId="urn:microsoft.com/office/officeart/2005/8/layout/list1"/>
    <dgm:cxn modelId="{7CC5BCBA-A5F8-486D-8CD6-78B4545F8226}" srcId="{754D8617-125E-45CB-B07A-3FC7CC02A22E}" destId="{DC2FD98A-0E81-4E8E-8466-D93E1A9C3B56}" srcOrd="3" destOrd="0" parTransId="{DC17A8CB-77CF-4BCA-8B2D-47E8760C39B2}" sibTransId="{274CC0C7-CC86-432A-82DC-B932D157EE68}"/>
    <dgm:cxn modelId="{9F8C8BBD-37A2-40C5-BF9D-7BFB7789F460}" srcId="{F194C07C-0DBC-4BB3-8033-13E26143866B}" destId="{CC792744-EA88-4C11-BB1E-E910EB54C136}" srcOrd="1" destOrd="0" parTransId="{F68764D6-82BD-4530-A99C-420BC9D2998E}" sibTransId="{F09A8CCC-ACD7-4F2E-A095-9AEE60405556}"/>
    <dgm:cxn modelId="{E050E4C2-C3F7-4D3B-B3D0-F39795199CF1}" type="presOf" srcId="{F4AEF479-6280-4904-BD54-D4F351014274}" destId="{006AFC8A-B775-4556-B4CC-5BFD424BC3D3}" srcOrd="0" destOrd="1" presId="urn:microsoft.com/office/officeart/2005/8/layout/list1"/>
    <dgm:cxn modelId="{574046D0-D80C-4EA9-B194-825A9504C24F}" type="presOf" srcId="{965E84B1-C453-4D26-8146-C639A81F759C}" destId="{A0D2792A-ACB5-49F1-8356-4A8885B2F3BE}" srcOrd="0" destOrd="2" presId="urn:microsoft.com/office/officeart/2005/8/layout/list1"/>
    <dgm:cxn modelId="{FCDC18D4-C5DA-49D1-A71C-930E660BC218}" type="presOf" srcId="{754D8617-125E-45CB-B07A-3FC7CC02A22E}" destId="{DE0EE848-ADFD-4E18-9BBE-D3AA226B39CB}" srcOrd="0" destOrd="0" presId="urn:microsoft.com/office/officeart/2005/8/layout/list1"/>
    <dgm:cxn modelId="{DE1650E8-A174-4768-B19C-8058AD34B3EF}" srcId="{D54C26E7-673A-4EF4-B5C5-62729EFAA089}" destId="{F194C07C-0DBC-4BB3-8033-13E26143866B}" srcOrd="0" destOrd="0" parTransId="{FDE0CE16-8B4E-480B-ACFA-20CD9206CCAC}" sibTransId="{90EB36A6-9702-462F-8F65-D04BC5924899}"/>
    <dgm:cxn modelId="{01CF70EB-F3D7-4B95-B437-05B151F98626}" srcId="{754D8617-125E-45CB-B07A-3FC7CC02A22E}" destId="{F4AEF479-6280-4904-BD54-D4F351014274}" srcOrd="1" destOrd="0" parTransId="{D6608E56-5257-4D57-B66F-C44A619825D5}" sibTransId="{57C51999-1FB6-460C-8244-9AA38A6BD3E2}"/>
    <dgm:cxn modelId="{ABD695EC-2619-4170-8BB7-FB5FA3024CE5}" type="presOf" srcId="{DC2FD98A-0E81-4E8E-8466-D93E1A9C3B56}" destId="{006AFC8A-B775-4556-B4CC-5BFD424BC3D3}" srcOrd="0" destOrd="3" presId="urn:microsoft.com/office/officeart/2005/8/layout/list1"/>
    <dgm:cxn modelId="{19D879F2-FFCE-4DD2-BED8-A54ED93D70E8}" type="presOf" srcId="{A53CD937-7A7C-40C9-A04F-2F5195AAAB70}" destId="{006AFC8A-B775-4556-B4CC-5BFD424BC3D3}" srcOrd="0" destOrd="2" presId="urn:microsoft.com/office/officeart/2005/8/layout/list1"/>
    <dgm:cxn modelId="{E530BCF3-BB1F-4B28-A3AE-5EDDADE71F60}" srcId="{D54C26E7-673A-4EF4-B5C5-62729EFAA089}" destId="{754D8617-125E-45CB-B07A-3FC7CC02A22E}" srcOrd="1" destOrd="0" parTransId="{023F8096-2320-4F04-9D56-7BF5E245D4C0}" sibTransId="{9E1747ED-BDF7-410C-8C39-3E5FB12BE7C7}"/>
    <dgm:cxn modelId="{68DB2EF9-EAB3-441E-9419-97A85E6FE47A}" type="presOf" srcId="{6037F918-5698-44DE-B51F-50AEF1DAAF2C}" destId="{A0D2792A-ACB5-49F1-8356-4A8885B2F3BE}" srcOrd="0" destOrd="0" presId="urn:microsoft.com/office/officeart/2005/8/layout/list1"/>
    <dgm:cxn modelId="{5437B6E7-5B57-40D5-BF2D-C18CD2FD0BC8}" type="presParOf" srcId="{74821CE8-6244-4CAA-9360-702281DF66DF}" destId="{68B0CC86-2DD8-4160-9ADF-20BD2245FC47}" srcOrd="0" destOrd="0" presId="urn:microsoft.com/office/officeart/2005/8/layout/list1"/>
    <dgm:cxn modelId="{36FC8AB9-C86B-4FE3-BE5C-12A04BB89B74}" type="presParOf" srcId="{68B0CC86-2DD8-4160-9ADF-20BD2245FC47}" destId="{EE3EDC80-33A1-4D03-B8A3-697F72822985}" srcOrd="0" destOrd="0" presId="urn:microsoft.com/office/officeart/2005/8/layout/list1"/>
    <dgm:cxn modelId="{B97084B2-AAC2-4006-A81F-F02C815E649C}" type="presParOf" srcId="{68B0CC86-2DD8-4160-9ADF-20BD2245FC47}" destId="{6DF37809-99A8-473B-8782-83D41D480205}" srcOrd="1" destOrd="0" presId="urn:microsoft.com/office/officeart/2005/8/layout/list1"/>
    <dgm:cxn modelId="{1E17E37C-C4CB-40D0-BA4D-D15CD862517E}" type="presParOf" srcId="{74821CE8-6244-4CAA-9360-702281DF66DF}" destId="{34F51AA2-C223-4E18-8EBD-08750796CD11}" srcOrd="1" destOrd="0" presId="urn:microsoft.com/office/officeart/2005/8/layout/list1"/>
    <dgm:cxn modelId="{322E5E16-F249-453A-A6D5-A49F60E9CC1E}" type="presParOf" srcId="{74821CE8-6244-4CAA-9360-702281DF66DF}" destId="{A0D2792A-ACB5-49F1-8356-4A8885B2F3BE}" srcOrd="2" destOrd="0" presId="urn:microsoft.com/office/officeart/2005/8/layout/list1"/>
    <dgm:cxn modelId="{468D97CB-B50C-4A9F-BD45-022B6B61CFE3}" type="presParOf" srcId="{74821CE8-6244-4CAA-9360-702281DF66DF}" destId="{F76B1F69-6305-4D9D-871A-CCDF5D013D74}" srcOrd="3" destOrd="0" presId="urn:microsoft.com/office/officeart/2005/8/layout/list1"/>
    <dgm:cxn modelId="{CCB07E51-E9C3-4D64-98E8-4CE558E21BC6}" type="presParOf" srcId="{74821CE8-6244-4CAA-9360-702281DF66DF}" destId="{B1B4CFB9-DC88-473A-964A-1EF2531B4FED}" srcOrd="4" destOrd="0" presId="urn:microsoft.com/office/officeart/2005/8/layout/list1"/>
    <dgm:cxn modelId="{A8F05709-A999-421E-8AE1-9E045E58FDC1}" type="presParOf" srcId="{B1B4CFB9-DC88-473A-964A-1EF2531B4FED}" destId="{DE0EE848-ADFD-4E18-9BBE-D3AA226B39CB}" srcOrd="0" destOrd="0" presId="urn:microsoft.com/office/officeart/2005/8/layout/list1"/>
    <dgm:cxn modelId="{16A498C5-CDCB-4125-9779-2555493D5ACB}" type="presParOf" srcId="{B1B4CFB9-DC88-473A-964A-1EF2531B4FED}" destId="{2A0AC3CE-B333-4094-8048-B4C56A299EE6}" srcOrd="1" destOrd="0" presId="urn:microsoft.com/office/officeart/2005/8/layout/list1"/>
    <dgm:cxn modelId="{275DC658-6FD9-4AC1-B0ED-CB6E6AEA5B4E}" type="presParOf" srcId="{74821CE8-6244-4CAA-9360-702281DF66DF}" destId="{F3C55098-FD61-4EB0-A12E-041CBE93E1C2}" srcOrd="5" destOrd="0" presId="urn:microsoft.com/office/officeart/2005/8/layout/list1"/>
    <dgm:cxn modelId="{F2C7E87D-F8EF-479D-AC1B-92DBEE40B34F}" type="presParOf" srcId="{74821CE8-6244-4CAA-9360-702281DF66DF}" destId="{006AFC8A-B775-4556-B4CC-5BFD424BC3D3}" srcOrd="6" destOrd="0" presId="urn:microsoft.com/office/officeart/2005/8/layout/list1"/>
    <dgm:cxn modelId="{97EBB05E-85D7-49D1-81CC-D8A40C395A5D}" type="presParOf" srcId="{74821CE8-6244-4CAA-9360-702281DF66DF}" destId="{3287FC7A-BF65-464E-B992-23818F006DDF}" srcOrd="7" destOrd="0" presId="urn:microsoft.com/office/officeart/2005/8/layout/list1"/>
    <dgm:cxn modelId="{966FE6A6-039D-469D-82B2-DEBBB090926C}" type="presParOf" srcId="{74821CE8-6244-4CAA-9360-702281DF66DF}" destId="{A53C16FE-DA95-4274-B17F-C2BF1F0F7F73}" srcOrd="8" destOrd="0" presId="urn:microsoft.com/office/officeart/2005/8/layout/list1"/>
    <dgm:cxn modelId="{5264BB9D-5959-4E48-A4C2-2FB1F3589DC3}" type="presParOf" srcId="{A53C16FE-DA95-4274-B17F-C2BF1F0F7F73}" destId="{E1B23B8E-9CD2-4914-B3D1-2BFF392D39FC}" srcOrd="0" destOrd="0" presId="urn:microsoft.com/office/officeart/2005/8/layout/list1"/>
    <dgm:cxn modelId="{C780BC4F-1658-4870-986A-A50A56038FA3}" type="presParOf" srcId="{A53C16FE-DA95-4274-B17F-C2BF1F0F7F73}" destId="{3799D713-04BF-4D04-94E1-C1586CE57DBA}" srcOrd="1" destOrd="0" presId="urn:microsoft.com/office/officeart/2005/8/layout/list1"/>
    <dgm:cxn modelId="{A47D0C60-E3E5-47A8-A39F-83AC31AC175A}" type="presParOf" srcId="{74821CE8-6244-4CAA-9360-702281DF66DF}" destId="{23923D61-BC86-4944-BAD5-9EF0C185186F}" srcOrd="9" destOrd="0" presId="urn:microsoft.com/office/officeart/2005/8/layout/list1"/>
    <dgm:cxn modelId="{B2F23512-A332-4DD5-9130-77EB6FDF6EF4}" type="presParOf" srcId="{74821CE8-6244-4CAA-9360-702281DF66DF}" destId="{398FC00D-663D-4994-89B4-69D2C74FCF4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58AC759-B20F-4E18-8190-207CC1C21E8E}" type="doc">
      <dgm:prSet loTypeId="urn:microsoft.com/office/officeart/2005/8/layout/vList2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91A75D0-C6E9-4D8B-AADE-A06BFA99D5DB}">
      <dgm:prSet/>
      <dgm:spPr/>
      <dgm:t>
        <a:bodyPr/>
        <a:lstStyle/>
        <a:p>
          <a:r>
            <a:rPr lang="en-CA" b="1" dirty="0"/>
            <a:t>FCC KDBs accepted by ISED</a:t>
          </a:r>
          <a:endParaRPr lang="en-US" dirty="0"/>
        </a:p>
      </dgm:t>
    </dgm:pt>
    <dgm:pt modelId="{3434D035-795B-4074-9463-AA3D572CF864}" type="parTrans" cxnId="{3F355CBB-5090-423E-990E-4453092C06EF}">
      <dgm:prSet/>
      <dgm:spPr/>
      <dgm:t>
        <a:bodyPr/>
        <a:lstStyle/>
        <a:p>
          <a:endParaRPr lang="en-US"/>
        </a:p>
      </dgm:t>
    </dgm:pt>
    <dgm:pt modelId="{18DC1752-5B20-4DD2-A3B9-7CBB89062008}" type="sibTrans" cxnId="{3F355CBB-5090-423E-990E-4453092C06EF}">
      <dgm:prSet/>
      <dgm:spPr/>
      <dgm:t>
        <a:bodyPr/>
        <a:lstStyle/>
        <a:p>
          <a:endParaRPr lang="en-US"/>
        </a:p>
      </dgm:t>
    </dgm:pt>
    <dgm:pt modelId="{E9241E1C-B912-4FB7-976E-AAD0CFBB520E}">
      <dgm:prSet/>
      <dgm:spPr/>
      <dgm:t>
        <a:bodyPr/>
        <a:lstStyle/>
        <a:p>
          <a:r>
            <a:rPr lang="en-CA" dirty="0"/>
            <a:t>ISED maintains a list of accepted FCC KDBs which is published online:</a:t>
          </a:r>
          <a:endParaRPr lang="en-US" dirty="0"/>
        </a:p>
      </dgm:t>
    </dgm:pt>
    <dgm:pt modelId="{6DA7A9AF-EDDD-4638-AE65-30909A1BF2B8}" type="parTrans" cxnId="{54215023-113D-499A-A3A8-1E8078A078CD}">
      <dgm:prSet/>
      <dgm:spPr/>
      <dgm:t>
        <a:bodyPr/>
        <a:lstStyle/>
        <a:p>
          <a:endParaRPr lang="en-US"/>
        </a:p>
      </dgm:t>
    </dgm:pt>
    <dgm:pt modelId="{E9E7ED53-E9AB-4898-BC11-21740AC5D46D}" type="sibTrans" cxnId="{54215023-113D-499A-A3A8-1E8078A078CD}">
      <dgm:prSet/>
      <dgm:spPr/>
      <dgm:t>
        <a:bodyPr/>
        <a:lstStyle/>
        <a:p>
          <a:endParaRPr lang="en-US"/>
        </a:p>
      </dgm:t>
    </dgm:pt>
    <dgm:pt modelId="{1A8BF149-73C0-48F1-A7C7-318961910CDF}">
      <dgm:prSet/>
      <dgm:spPr/>
      <dgm:t>
        <a:bodyPr/>
        <a:lstStyle/>
        <a:p>
          <a:r>
            <a:rPr lang="en-CA" dirty="0">
              <a:hlinkClick xmlns:r="http://schemas.openxmlformats.org/officeDocument/2006/relationships" r:id="rId1"/>
            </a:rPr>
            <a:t>http://www.ic.gc.ca/eic/site/ceb-bhst.nsf/eng/h_tt00094.html</a:t>
          </a:r>
          <a:endParaRPr lang="en-US" dirty="0"/>
        </a:p>
      </dgm:t>
    </dgm:pt>
    <dgm:pt modelId="{98F4C7B6-8135-40F7-B05E-16B60A3A78AD}" type="parTrans" cxnId="{909A7E9B-72ED-45B3-B40C-145C7BFC5C2C}">
      <dgm:prSet/>
      <dgm:spPr/>
      <dgm:t>
        <a:bodyPr/>
        <a:lstStyle/>
        <a:p>
          <a:endParaRPr lang="en-US"/>
        </a:p>
      </dgm:t>
    </dgm:pt>
    <dgm:pt modelId="{FFDC4C2D-A7B8-41CB-9AB1-C42B680FE667}" type="sibTrans" cxnId="{909A7E9B-72ED-45B3-B40C-145C7BFC5C2C}">
      <dgm:prSet/>
      <dgm:spPr/>
      <dgm:t>
        <a:bodyPr/>
        <a:lstStyle/>
        <a:p>
          <a:endParaRPr lang="en-US"/>
        </a:p>
      </dgm:t>
    </dgm:pt>
    <dgm:pt modelId="{FAD5EF72-7151-492B-90B9-F0627B4D457E}">
      <dgm:prSet/>
      <dgm:spPr/>
      <dgm:t>
        <a:bodyPr/>
        <a:lstStyle/>
        <a:p>
          <a:r>
            <a:rPr lang="en-CA" dirty="0"/>
            <a:t>CBs can follow guidelines within </a:t>
          </a:r>
          <a:r>
            <a:rPr lang="en-CA" b="1" dirty="0"/>
            <a:t>accepted KDBs</a:t>
          </a:r>
          <a:r>
            <a:rPr lang="en-CA" dirty="0"/>
            <a:t> and submit applications to SpectraWeb without prior consultation with ISED, unless the KDB requires consultation with the FCC</a:t>
          </a:r>
          <a:endParaRPr lang="en-US" dirty="0"/>
        </a:p>
      </dgm:t>
    </dgm:pt>
    <dgm:pt modelId="{A08175EE-F556-4F06-9574-0FA468E3F4DB}" type="parTrans" cxnId="{57593EEC-14A6-49D4-9316-056B069F1FFA}">
      <dgm:prSet/>
      <dgm:spPr/>
      <dgm:t>
        <a:bodyPr/>
        <a:lstStyle/>
        <a:p>
          <a:endParaRPr lang="en-US"/>
        </a:p>
      </dgm:t>
    </dgm:pt>
    <dgm:pt modelId="{448B7EAD-92A9-4185-9997-44F8CFCDC837}" type="sibTrans" cxnId="{57593EEC-14A6-49D4-9316-056B069F1FFA}">
      <dgm:prSet/>
      <dgm:spPr/>
      <dgm:t>
        <a:bodyPr/>
        <a:lstStyle/>
        <a:p>
          <a:endParaRPr lang="en-US"/>
        </a:p>
      </dgm:t>
    </dgm:pt>
    <dgm:pt modelId="{C84EED20-E95C-45A0-82A7-90171942BA7F}">
      <dgm:prSet/>
      <dgm:spPr/>
      <dgm:t>
        <a:bodyPr/>
        <a:lstStyle/>
        <a:p>
          <a:r>
            <a:rPr lang="en-CA" dirty="0"/>
            <a:t>ISED expects the technical brief to highlight which accepted KDBs were used for product testing guidelines</a:t>
          </a:r>
          <a:endParaRPr lang="en-US" dirty="0"/>
        </a:p>
      </dgm:t>
    </dgm:pt>
    <dgm:pt modelId="{A5582054-4418-4E2A-B1BC-E2CD14605B55}" type="parTrans" cxnId="{0F83E912-0B33-4522-B0EE-9A388F971012}">
      <dgm:prSet/>
      <dgm:spPr/>
      <dgm:t>
        <a:bodyPr/>
        <a:lstStyle/>
        <a:p>
          <a:endParaRPr lang="en-US"/>
        </a:p>
      </dgm:t>
    </dgm:pt>
    <dgm:pt modelId="{3AE4DFD9-A918-4199-A783-F76608E3C71C}" type="sibTrans" cxnId="{0F83E912-0B33-4522-B0EE-9A388F971012}">
      <dgm:prSet/>
      <dgm:spPr/>
      <dgm:t>
        <a:bodyPr/>
        <a:lstStyle/>
        <a:p>
          <a:endParaRPr lang="en-US"/>
        </a:p>
      </dgm:t>
    </dgm:pt>
    <dgm:pt modelId="{1CD7CF94-073E-4A0F-8C61-B0004324DB80}" type="pres">
      <dgm:prSet presAssocID="{A58AC759-B20F-4E18-8190-207CC1C21E8E}" presName="linear" presStyleCnt="0">
        <dgm:presLayoutVars>
          <dgm:animLvl val="lvl"/>
          <dgm:resizeHandles val="exact"/>
        </dgm:presLayoutVars>
      </dgm:prSet>
      <dgm:spPr/>
    </dgm:pt>
    <dgm:pt modelId="{E678E548-BA04-47AC-8747-9634C5E86222}" type="pres">
      <dgm:prSet presAssocID="{A91A75D0-C6E9-4D8B-AADE-A06BFA99D5DB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24C0B49-D590-40BC-B09A-89878140C1A1}" type="pres">
      <dgm:prSet presAssocID="{A91A75D0-C6E9-4D8B-AADE-A06BFA99D5D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B542C04-7ED2-4D9D-B7EC-0DB39164AB17}" type="presOf" srcId="{A58AC759-B20F-4E18-8190-207CC1C21E8E}" destId="{1CD7CF94-073E-4A0F-8C61-B0004324DB80}" srcOrd="0" destOrd="0" presId="urn:microsoft.com/office/officeart/2005/8/layout/vList2"/>
    <dgm:cxn modelId="{95BF7B07-19B5-440F-818C-B13A68F00133}" type="presOf" srcId="{E9241E1C-B912-4FB7-976E-AAD0CFBB520E}" destId="{524C0B49-D590-40BC-B09A-89878140C1A1}" srcOrd="0" destOrd="0" presId="urn:microsoft.com/office/officeart/2005/8/layout/vList2"/>
    <dgm:cxn modelId="{4C9C830B-4867-4ED0-9F4C-50A0CBE26DB1}" type="presOf" srcId="{1A8BF149-73C0-48F1-A7C7-318961910CDF}" destId="{524C0B49-D590-40BC-B09A-89878140C1A1}" srcOrd="0" destOrd="1" presId="urn:microsoft.com/office/officeart/2005/8/layout/vList2"/>
    <dgm:cxn modelId="{0F83E912-0B33-4522-B0EE-9A388F971012}" srcId="{FAD5EF72-7151-492B-90B9-F0627B4D457E}" destId="{C84EED20-E95C-45A0-82A7-90171942BA7F}" srcOrd="0" destOrd="0" parTransId="{A5582054-4418-4E2A-B1BC-E2CD14605B55}" sibTransId="{3AE4DFD9-A918-4199-A783-F76608E3C71C}"/>
    <dgm:cxn modelId="{54215023-113D-499A-A3A8-1E8078A078CD}" srcId="{A91A75D0-C6E9-4D8B-AADE-A06BFA99D5DB}" destId="{E9241E1C-B912-4FB7-976E-AAD0CFBB520E}" srcOrd="0" destOrd="0" parTransId="{6DA7A9AF-EDDD-4638-AE65-30909A1BF2B8}" sibTransId="{E9E7ED53-E9AB-4898-BC11-21740AC5D46D}"/>
    <dgm:cxn modelId="{B501884C-E747-45E1-B1C7-6FCFE78079D3}" type="presOf" srcId="{C84EED20-E95C-45A0-82A7-90171942BA7F}" destId="{524C0B49-D590-40BC-B09A-89878140C1A1}" srcOrd="0" destOrd="3" presId="urn:microsoft.com/office/officeart/2005/8/layout/vList2"/>
    <dgm:cxn modelId="{67FC8E5A-9BB0-496B-9CD1-AE407BDF2C97}" type="presOf" srcId="{FAD5EF72-7151-492B-90B9-F0627B4D457E}" destId="{524C0B49-D590-40BC-B09A-89878140C1A1}" srcOrd="0" destOrd="2" presId="urn:microsoft.com/office/officeart/2005/8/layout/vList2"/>
    <dgm:cxn modelId="{909A7E9B-72ED-45B3-B40C-145C7BFC5C2C}" srcId="{E9241E1C-B912-4FB7-976E-AAD0CFBB520E}" destId="{1A8BF149-73C0-48F1-A7C7-318961910CDF}" srcOrd="0" destOrd="0" parTransId="{98F4C7B6-8135-40F7-B05E-16B60A3A78AD}" sibTransId="{FFDC4C2D-A7B8-41CB-9AB1-C42B680FE667}"/>
    <dgm:cxn modelId="{89DA31A5-2F59-4C8E-85B1-58E9AA233BB1}" type="presOf" srcId="{A91A75D0-C6E9-4D8B-AADE-A06BFA99D5DB}" destId="{E678E548-BA04-47AC-8747-9634C5E86222}" srcOrd="0" destOrd="0" presId="urn:microsoft.com/office/officeart/2005/8/layout/vList2"/>
    <dgm:cxn modelId="{3F355CBB-5090-423E-990E-4453092C06EF}" srcId="{A58AC759-B20F-4E18-8190-207CC1C21E8E}" destId="{A91A75D0-C6E9-4D8B-AADE-A06BFA99D5DB}" srcOrd="0" destOrd="0" parTransId="{3434D035-795B-4074-9463-AA3D572CF864}" sibTransId="{18DC1752-5B20-4DD2-A3B9-7CBB89062008}"/>
    <dgm:cxn modelId="{57593EEC-14A6-49D4-9316-056B069F1FFA}" srcId="{A91A75D0-C6E9-4D8B-AADE-A06BFA99D5DB}" destId="{FAD5EF72-7151-492B-90B9-F0627B4D457E}" srcOrd="1" destOrd="0" parTransId="{A08175EE-F556-4F06-9574-0FA468E3F4DB}" sibTransId="{448B7EAD-92A9-4185-9997-44F8CFCDC837}"/>
    <dgm:cxn modelId="{07694EEA-C44E-491E-BFE6-10D1C8E54E12}" type="presParOf" srcId="{1CD7CF94-073E-4A0F-8C61-B0004324DB80}" destId="{E678E548-BA04-47AC-8747-9634C5E86222}" srcOrd="0" destOrd="0" presId="urn:microsoft.com/office/officeart/2005/8/layout/vList2"/>
    <dgm:cxn modelId="{79C6C674-04AC-4522-A15F-80B283C8DF9C}" type="presParOf" srcId="{1CD7CF94-073E-4A0F-8C61-B0004324DB80}" destId="{524C0B49-D590-40BC-B09A-89878140C1A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84ACFE-708C-48D9-BD9C-48217CBFEC4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D0E0BD8-1E55-4C84-830A-905A37E4D5BC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ISED performs reviews on technical briefs submitted for REL listing</a:t>
          </a:r>
          <a:endParaRPr lang="en-US" dirty="0"/>
        </a:p>
      </dgm:t>
    </dgm:pt>
    <dgm:pt modelId="{D9695A5A-203E-433D-A75E-2054B8C8CE5B}" type="parTrans" cxnId="{8C097F32-28C0-4FD1-BA96-BEFB645E421B}">
      <dgm:prSet/>
      <dgm:spPr/>
      <dgm:t>
        <a:bodyPr/>
        <a:lstStyle/>
        <a:p>
          <a:endParaRPr lang="en-US"/>
        </a:p>
      </dgm:t>
    </dgm:pt>
    <dgm:pt modelId="{E4075BA2-0F69-4E04-840B-E7F9F956AADB}" type="sibTrans" cxnId="{8C097F32-28C0-4FD1-BA96-BEFB645E421B}">
      <dgm:prSet/>
      <dgm:spPr/>
      <dgm:t>
        <a:bodyPr/>
        <a:lstStyle/>
        <a:p>
          <a:endParaRPr lang="en-US"/>
        </a:p>
      </dgm:t>
    </dgm:pt>
    <dgm:pt modelId="{B60859CD-D4BC-42B6-BF9A-9C9681A6D1A8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ISED’s expectation when a file is passed back:</a:t>
          </a:r>
          <a:endParaRPr lang="en-US" dirty="0"/>
        </a:p>
      </dgm:t>
    </dgm:pt>
    <dgm:pt modelId="{35BD1AAB-838D-471C-8731-BE77F2047E70}" type="parTrans" cxnId="{7787EC96-DF00-4301-8DD6-5ED666212496}">
      <dgm:prSet/>
      <dgm:spPr/>
      <dgm:t>
        <a:bodyPr/>
        <a:lstStyle/>
        <a:p>
          <a:endParaRPr lang="en-US"/>
        </a:p>
      </dgm:t>
    </dgm:pt>
    <dgm:pt modelId="{7832B16F-0B4D-454E-AC88-44EC184233DF}" type="sibTrans" cxnId="{7787EC96-DF00-4301-8DD6-5ED666212496}">
      <dgm:prSet/>
      <dgm:spPr/>
      <dgm:t>
        <a:bodyPr/>
        <a:lstStyle/>
        <a:p>
          <a:endParaRPr lang="en-US"/>
        </a:p>
      </dgm:t>
    </dgm:pt>
    <dgm:pt modelId="{B32547E8-52A0-4156-8BAD-12B576A3291D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CB takes action on that particular file, </a:t>
          </a:r>
          <a:endParaRPr lang="en-US" dirty="0"/>
        </a:p>
      </dgm:t>
    </dgm:pt>
    <dgm:pt modelId="{11B0FD8C-EDE0-4B9C-92EA-30E8B19C6A51}" type="parTrans" cxnId="{1B16659D-2EBF-40C7-9D6B-525B89602805}">
      <dgm:prSet/>
      <dgm:spPr/>
      <dgm:t>
        <a:bodyPr/>
        <a:lstStyle/>
        <a:p>
          <a:endParaRPr lang="en-US"/>
        </a:p>
      </dgm:t>
    </dgm:pt>
    <dgm:pt modelId="{9597AEAB-00EB-4334-8AE9-753BFA87BBB6}" type="sibTrans" cxnId="{1B16659D-2EBF-40C7-9D6B-525B89602805}">
      <dgm:prSet/>
      <dgm:spPr/>
      <dgm:t>
        <a:bodyPr/>
        <a:lstStyle/>
        <a:p>
          <a:endParaRPr lang="en-US"/>
        </a:p>
      </dgm:t>
    </dgm:pt>
    <dgm:pt modelId="{C9FC1D00-8DA4-4B51-9838-72318E19060F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CB implements corrective measures (if required) to ensure that similar issues do not occur repeatedly</a:t>
          </a:r>
          <a:endParaRPr lang="en-US" dirty="0"/>
        </a:p>
      </dgm:t>
    </dgm:pt>
    <dgm:pt modelId="{ECB702D1-2C37-413A-994D-B80EFBB3CF68}" type="parTrans" cxnId="{CBFD92BB-DECF-436C-BE19-C3A084C94976}">
      <dgm:prSet/>
      <dgm:spPr/>
      <dgm:t>
        <a:bodyPr/>
        <a:lstStyle/>
        <a:p>
          <a:endParaRPr lang="en-US"/>
        </a:p>
      </dgm:t>
    </dgm:pt>
    <dgm:pt modelId="{F7BDD65A-4FF9-436E-98E9-D5D60FCA30DD}" type="sibTrans" cxnId="{CBFD92BB-DECF-436C-BE19-C3A084C94976}">
      <dgm:prSet/>
      <dgm:spPr/>
      <dgm:t>
        <a:bodyPr/>
        <a:lstStyle/>
        <a:p>
          <a:endParaRPr lang="en-US"/>
        </a:p>
      </dgm:t>
    </dgm:pt>
    <dgm:pt modelId="{B429384C-6C43-4496-8856-EE8C8BF89209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Passback trends need to be identified, and corrective measures implemented by CABs</a:t>
          </a:r>
          <a:endParaRPr lang="en-US" dirty="0"/>
        </a:p>
      </dgm:t>
    </dgm:pt>
    <dgm:pt modelId="{1AC49D6E-F4F0-431C-9FA1-7AE8479553D7}" type="parTrans" cxnId="{E57B4AC5-FB53-467B-A565-4D3239B9BF3D}">
      <dgm:prSet/>
      <dgm:spPr/>
      <dgm:t>
        <a:bodyPr/>
        <a:lstStyle/>
        <a:p>
          <a:endParaRPr lang="en-US"/>
        </a:p>
      </dgm:t>
    </dgm:pt>
    <dgm:pt modelId="{E6ACA3B6-0C39-4060-9308-2F28FC26F935}" type="sibTrans" cxnId="{E57B4AC5-FB53-467B-A565-4D3239B9BF3D}">
      <dgm:prSet/>
      <dgm:spPr/>
      <dgm:t>
        <a:bodyPr/>
        <a:lstStyle/>
        <a:p>
          <a:endParaRPr lang="en-US"/>
        </a:p>
      </dgm:t>
    </dgm:pt>
    <dgm:pt modelId="{3287452E-FB90-4F36-96B5-173B260AF07A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ISED will take appropriate actions when systemic and/or critical problems are identified</a:t>
          </a:r>
          <a:endParaRPr lang="en-US" dirty="0"/>
        </a:p>
      </dgm:t>
    </dgm:pt>
    <dgm:pt modelId="{D6684B3A-DF87-4CAE-9E21-B0B9AF2F5BF6}" type="parTrans" cxnId="{B0490F6E-3C29-4D9C-A635-A99B04BBA3ED}">
      <dgm:prSet/>
      <dgm:spPr/>
      <dgm:t>
        <a:bodyPr/>
        <a:lstStyle/>
        <a:p>
          <a:endParaRPr lang="en-US"/>
        </a:p>
      </dgm:t>
    </dgm:pt>
    <dgm:pt modelId="{751FA9C6-B682-4829-A868-1938F673AA52}" type="sibTrans" cxnId="{B0490F6E-3C29-4D9C-A635-A99B04BBA3ED}">
      <dgm:prSet/>
      <dgm:spPr/>
      <dgm:t>
        <a:bodyPr/>
        <a:lstStyle/>
        <a:p>
          <a:endParaRPr lang="en-US"/>
        </a:p>
      </dgm:t>
    </dgm:pt>
    <dgm:pt modelId="{D657A1B5-265C-426C-950C-5D18CA557C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ISED expects an email response prior to actioning a returned file</a:t>
          </a:r>
        </a:p>
      </dgm:t>
    </dgm:pt>
    <dgm:pt modelId="{A06C18D3-771D-4A42-9389-812CF29858D9}" type="parTrans" cxnId="{4E524FEA-9192-4368-9458-4DB3418B52D7}">
      <dgm:prSet/>
      <dgm:spPr/>
      <dgm:t>
        <a:bodyPr/>
        <a:lstStyle/>
        <a:p>
          <a:endParaRPr lang="en-CA"/>
        </a:p>
      </dgm:t>
    </dgm:pt>
    <dgm:pt modelId="{E758B30D-E326-4E7A-B309-17D7318F7A49}" type="sibTrans" cxnId="{4E524FEA-9192-4368-9458-4DB3418B52D7}">
      <dgm:prSet/>
      <dgm:spPr/>
      <dgm:t>
        <a:bodyPr/>
        <a:lstStyle/>
        <a:p>
          <a:endParaRPr lang="en-CA"/>
        </a:p>
      </dgm:t>
    </dgm:pt>
    <dgm:pt modelId="{0DACDB07-8CFA-454A-925F-706E04C3E66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ISED considers passbacks as a complaint, this needs to be recorded as such in your quality system</a:t>
          </a:r>
        </a:p>
        <a:p>
          <a:pPr>
            <a:lnSpc>
              <a:spcPct val="100000"/>
            </a:lnSpc>
          </a:pPr>
          <a:r>
            <a:rPr lang="en-US" dirty="0"/>
            <a:t>	Note: In major cases, ISED intends to copy the AB on the </a:t>
          </a:r>
          <a:r>
            <a:rPr lang="en-US" dirty="0" err="1"/>
            <a:t>passback</a:t>
          </a:r>
          <a:r>
            <a:rPr lang="en-US" dirty="0"/>
            <a:t> emails</a:t>
          </a:r>
        </a:p>
      </dgm:t>
    </dgm:pt>
    <dgm:pt modelId="{1BE246F6-D87F-4C9F-8E5D-7810D6400138}" type="parTrans" cxnId="{EA7E3329-5B41-496E-84AE-03366585CF07}">
      <dgm:prSet/>
      <dgm:spPr/>
      <dgm:t>
        <a:bodyPr/>
        <a:lstStyle/>
        <a:p>
          <a:endParaRPr lang="en-CA"/>
        </a:p>
      </dgm:t>
    </dgm:pt>
    <dgm:pt modelId="{0FA7E2AD-1E7E-477A-AAC7-239AA14E74DD}" type="sibTrans" cxnId="{EA7E3329-5B41-496E-84AE-03366585CF07}">
      <dgm:prSet/>
      <dgm:spPr/>
      <dgm:t>
        <a:bodyPr/>
        <a:lstStyle/>
        <a:p>
          <a:endParaRPr lang="en-CA"/>
        </a:p>
      </dgm:t>
    </dgm:pt>
    <dgm:pt modelId="{2F2EBEF0-239B-41E6-8A0B-AA75555E2F16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ISED expects that a CB reviews any updates performed by a Test laboratory prior to re-submitting to ISED</a:t>
          </a:r>
        </a:p>
      </dgm:t>
    </dgm:pt>
    <dgm:pt modelId="{3858C7B5-3D48-432D-8027-4D3E24F31055}" type="parTrans" cxnId="{10B376BB-F4A0-482A-AE97-A7A81CD3D873}">
      <dgm:prSet/>
      <dgm:spPr/>
      <dgm:t>
        <a:bodyPr/>
        <a:lstStyle/>
        <a:p>
          <a:endParaRPr lang="en-CA"/>
        </a:p>
      </dgm:t>
    </dgm:pt>
    <dgm:pt modelId="{86CCDE73-41BD-4343-9C40-C1A2DE2045E7}" type="sibTrans" cxnId="{10B376BB-F4A0-482A-AE97-A7A81CD3D873}">
      <dgm:prSet/>
      <dgm:spPr/>
      <dgm:t>
        <a:bodyPr/>
        <a:lstStyle/>
        <a:p>
          <a:endParaRPr lang="en-CA"/>
        </a:p>
      </dgm:t>
    </dgm:pt>
    <dgm:pt modelId="{9FA0A171-50BD-4DF3-B889-F16EAD152586}" type="pres">
      <dgm:prSet presAssocID="{BF84ACFE-708C-48D9-BD9C-48217CBFEC4F}" presName="root" presStyleCnt="0">
        <dgm:presLayoutVars>
          <dgm:dir/>
          <dgm:resizeHandles val="exact"/>
        </dgm:presLayoutVars>
      </dgm:prSet>
      <dgm:spPr/>
    </dgm:pt>
    <dgm:pt modelId="{7C2A4E67-D14B-414F-B11B-554EF7F6A692}" type="pres">
      <dgm:prSet presAssocID="{ED0E0BD8-1E55-4C84-830A-905A37E4D5BC}" presName="compNode" presStyleCnt="0"/>
      <dgm:spPr/>
    </dgm:pt>
    <dgm:pt modelId="{A61A4924-5EA8-4C50-80D9-F866D6199041}" type="pres">
      <dgm:prSet presAssocID="{ED0E0BD8-1E55-4C84-830A-905A37E4D5BC}" presName="bgRect" presStyleLbl="bgShp" presStyleIdx="0" presStyleCnt="7"/>
      <dgm:spPr/>
    </dgm:pt>
    <dgm:pt modelId="{51B944C3-F71F-4F16-A96C-EE5442D8F005}" type="pres">
      <dgm:prSet presAssocID="{ED0E0BD8-1E55-4C84-830A-905A37E4D5BC}" presName="iconRect" presStyleLbl="node1" presStyleIdx="0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6383329-363C-4299-841E-7227EF397594}" type="pres">
      <dgm:prSet presAssocID="{ED0E0BD8-1E55-4C84-830A-905A37E4D5BC}" presName="spaceRect" presStyleCnt="0"/>
      <dgm:spPr/>
    </dgm:pt>
    <dgm:pt modelId="{FE4D862A-897A-44B0-968E-7E3D4D1D5695}" type="pres">
      <dgm:prSet presAssocID="{ED0E0BD8-1E55-4C84-830A-905A37E4D5BC}" presName="parTx" presStyleLbl="revTx" presStyleIdx="0" presStyleCnt="8">
        <dgm:presLayoutVars>
          <dgm:chMax val="0"/>
          <dgm:chPref val="0"/>
        </dgm:presLayoutVars>
      </dgm:prSet>
      <dgm:spPr/>
    </dgm:pt>
    <dgm:pt modelId="{6D09EBD0-5904-4DB2-802E-092A936B9532}" type="pres">
      <dgm:prSet presAssocID="{E4075BA2-0F69-4E04-840B-E7F9F956AADB}" presName="sibTrans" presStyleCnt="0"/>
      <dgm:spPr/>
    </dgm:pt>
    <dgm:pt modelId="{5AE97E97-CA7E-4325-9E01-8917B1CF6C54}" type="pres">
      <dgm:prSet presAssocID="{B60859CD-D4BC-42B6-BF9A-9C9681A6D1A8}" presName="compNode" presStyleCnt="0"/>
      <dgm:spPr/>
    </dgm:pt>
    <dgm:pt modelId="{ED2ECC21-C302-4F60-BF34-56F0CA78ECAC}" type="pres">
      <dgm:prSet presAssocID="{B60859CD-D4BC-42B6-BF9A-9C9681A6D1A8}" presName="bgRect" presStyleLbl="bgShp" presStyleIdx="1" presStyleCnt="7"/>
      <dgm:spPr/>
    </dgm:pt>
    <dgm:pt modelId="{E25C4E72-1277-4B52-AF5C-8A167FE155ED}" type="pres">
      <dgm:prSet presAssocID="{B60859CD-D4BC-42B6-BF9A-9C9681A6D1A8}" presName="iconRect" presStyleLbl="node1" presStyleIdx="1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1067461A-50D9-41D2-9D24-47A1F7B41B8C}" type="pres">
      <dgm:prSet presAssocID="{B60859CD-D4BC-42B6-BF9A-9C9681A6D1A8}" presName="spaceRect" presStyleCnt="0"/>
      <dgm:spPr/>
    </dgm:pt>
    <dgm:pt modelId="{26ACECB6-E835-456C-BBD2-2C701D987BCE}" type="pres">
      <dgm:prSet presAssocID="{B60859CD-D4BC-42B6-BF9A-9C9681A6D1A8}" presName="parTx" presStyleLbl="revTx" presStyleIdx="1" presStyleCnt="8">
        <dgm:presLayoutVars>
          <dgm:chMax val="0"/>
          <dgm:chPref val="0"/>
        </dgm:presLayoutVars>
      </dgm:prSet>
      <dgm:spPr/>
    </dgm:pt>
    <dgm:pt modelId="{37D77392-0462-4D32-A394-A65FC39F73DA}" type="pres">
      <dgm:prSet presAssocID="{B60859CD-D4BC-42B6-BF9A-9C9681A6D1A8}" presName="desTx" presStyleLbl="revTx" presStyleIdx="2" presStyleCnt="8">
        <dgm:presLayoutVars/>
      </dgm:prSet>
      <dgm:spPr/>
    </dgm:pt>
    <dgm:pt modelId="{D359458A-12B1-4536-BEA1-8D1C18812CD7}" type="pres">
      <dgm:prSet presAssocID="{7832B16F-0B4D-454E-AC88-44EC184233DF}" presName="sibTrans" presStyleCnt="0"/>
      <dgm:spPr/>
    </dgm:pt>
    <dgm:pt modelId="{68B909C7-64D2-4BC3-9694-A3780E7D7CB2}" type="pres">
      <dgm:prSet presAssocID="{0DACDB07-8CFA-454A-925F-706E04C3E666}" presName="compNode" presStyleCnt="0"/>
      <dgm:spPr/>
    </dgm:pt>
    <dgm:pt modelId="{A66835C4-8CD4-4A97-9C29-A099E9DC5EE9}" type="pres">
      <dgm:prSet presAssocID="{0DACDB07-8CFA-454A-925F-706E04C3E666}" presName="bgRect" presStyleLbl="bgShp" presStyleIdx="2" presStyleCnt="7"/>
      <dgm:spPr/>
    </dgm:pt>
    <dgm:pt modelId="{6E4E26C8-1373-4A41-84FA-C969798FAC5B}" type="pres">
      <dgm:prSet presAssocID="{0DACDB07-8CFA-454A-925F-706E04C3E666}" presName="iconRect" presStyleLbl="node1" presStyleIdx="2" presStyleCnt="7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ipboard All Crosses outline"/>
        </a:ext>
      </dgm:extLst>
    </dgm:pt>
    <dgm:pt modelId="{A3AB08AF-339C-423B-B56B-E77432615A2F}" type="pres">
      <dgm:prSet presAssocID="{0DACDB07-8CFA-454A-925F-706E04C3E666}" presName="spaceRect" presStyleCnt="0"/>
      <dgm:spPr/>
    </dgm:pt>
    <dgm:pt modelId="{92D4E643-D612-4D63-A1EB-7E9819D95182}" type="pres">
      <dgm:prSet presAssocID="{0DACDB07-8CFA-454A-925F-706E04C3E666}" presName="parTx" presStyleLbl="revTx" presStyleIdx="3" presStyleCnt="8">
        <dgm:presLayoutVars>
          <dgm:chMax val="0"/>
          <dgm:chPref val="0"/>
        </dgm:presLayoutVars>
      </dgm:prSet>
      <dgm:spPr/>
    </dgm:pt>
    <dgm:pt modelId="{329A120F-1DFA-4526-8F55-C66AAABF8DA6}" type="pres">
      <dgm:prSet presAssocID="{0FA7E2AD-1E7E-477A-AAC7-239AA14E74DD}" presName="sibTrans" presStyleCnt="0"/>
      <dgm:spPr/>
    </dgm:pt>
    <dgm:pt modelId="{5B2FBCBA-85F5-400B-93D2-F2B3F7E4FE8D}" type="pres">
      <dgm:prSet presAssocID="{2F2EBEF0-239B-41E6-8A0B-AA75555E2F16}" presName="compNode" presStyleCnt="0"/>
      <dgm:spPr/>
    </dgm:pt>
    <dgm:pt modelId="{85D4B773-1287-4632-B4C0-40360F8EA3DA}" type="pres">
      <dgm:prSet presAssocID="{2F2EBEF0-239B-41E6-8A0B-AA75555E2F16}" presName="bgRect" presStyleLbl="bgShp" presStyleIdx="3" presStyleCnt="7"/>
      <dgm:spPr/>
    </dgm:pt>
    <dgm:pt modelId="{B7C305CB-E62C-4BC0-831B-D4F7335E6302}" type="pres">
      <dgm:prSet presAssocID="{2F2EBEF0-239B-41E6-8A0B-AA75555E2F16}" presName="iconRect" presStyleLbl="node1" presStyleIdx="3" presStyleCnt="7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F52A044F-9B25-4229-9FFD-ECF3B59E51BE}" type="pres">
      <dgm:prSet presAssocID="{2F2EBEF0-239B-41E6-8A0B-AA75555E2F16}" presName="spaceRect" presStyleCnt="0"/>
      <dgm:spPr/>
    </dgm:pt>
    <dgm:pt modelId="{9088BD4A-C57F-4A92-AC39-67417C9B71AF}" type="pres">
      <dgm:prSet presAssocID="{2F2EBEF0-239B-41E6-8A0B-AA75555E2F16}" presName="parTx" presStyleLbl="revTx" presStyleIdx="4" presStyleCnt="8">
        <dgm:presLayoutVars>
          <dgm:chMax val="0"/>
          <dgm:chPref val="0"/>
        </dgm:presLayoutVars>
      </dgm:prSet>
      <dgm:spPr/>
    </dgm:pt>
    <dgm:pt modelId="{04F75BD4-ADDD-4197-B95C-85C990918D5A}" type="pres">
      <dgm:prSet presAssocID="{86CCDE73-41BD-4343-9C40-C1A2DE2045E7}" presName="sibTrans" presStyleCnt="0"/>
      <dgm:spPr/>
    </dgm:pt>
    <dgm:pt modelId="{D56C2DEF-182B-4B12-B898-B1D29C622875}" type="pres">
      <dgm:prSet presAssocID="{D657A1B5-265C-426C-950C-5D18CA557C04}" presName="compNode" presStyleCnt="0"/>
      <dgm:spPr/>
    </dgm:pt>
    <dgm:pt modelId="{642DFCD8-5DC5-4B64-B60F-C944D0F73F9B}" type="pres">
      <dgm:prSet presAssocID="{D657A1B5-265C-426C-950C-5D18CA557C04}" presName="bgRect" presStyleLbl="bgShp" presStyleIdx="4" presStyleCnt="7"/>
      <dgm:spPr/>
    </dgm:pt>
    <dgm:pt modelId="{3AECE55E-E67F-44AE-BFF8-479BA83CAFA4}" type="pres">
      <dgm:prSet presAssocID="{D657A1B5-265C-426C-950C-5D18CA557C04}" presName="iconRect" presStyleLbl="node1" presStyleIdx="4" presStyleCnt="7" custLinFactNeighborY="-1046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 with solid fill"/>
        </a:ext>
      </dgm:extLst>
    </dgm:pt>
    <dgm:pt modelId="{59809A98-8091-4D72-A960-9403845AF0DF}" type="pres">
      <dgm:prSet presAssocID="{D657A1B5-265C-426C-950C-5D18CA557C04}" presName="spaceRect" presStyleCnt="0"/>
      <dgm:spPr/>
    </dgm:pt>
    <dgm:pt modelId="{A2630BC4-CF4C-4F74-B942-CC2AC65A9897}" type="pres">
      <dgm:prSet presAssocID="{D657A1B5-265C-426C-950C-5D18CA557C04}" presName="parTx" presStyleLbl="revTx" presStyleIdx="5" presStyleCnt="8">
        <dgm:presLayoutVars>
          <dgm:chMax val="0"/>
          <dgm:chPref val="0"/>
        </dgm:presLayoutVars>
      </dgm:prSet>
      <dgm:spPr/>
    </dgm:pt>
    <dgm:pt modelId="{E789E653-DEDD-43C2-BA0F-62D21CB2D716}" type="pres">
      <dgm:prSet presAssocID="{E758B30D-E326-4E7A-B309-17D7318F7A49}" presName="sibTrans" presStyleCnt="0"/>
      <dgm:spPr/>
    </dgm:pt>
    <dgm:pt modelId="{3BCB19E3-A80C-45C6-BDD5-6D210655A3D8}" type="pres">
      <dgm:prSet presAssocID="{B429384C-6C43-4496-8856-EE8C8BF89209}" presName="compNode" presStyleCnt="0"/>
      <dgm:spPr/>
    </dgm:pt>
    <dgm:pt modelId="{DD0B3F03-21DF-4F7A-8FF9-E30D602CACD4}" type="pres">
      <dgm:prSet presAssocID="{B429384C-6C43-4496-8856-EE8C8BF89209}" presName="bgRect" presStyleLbl="bgShp" presStyleIdx="5" presStyleCnt="7"/>
      <dgm:spPr/>
    </dgm:pt>
    <dgm:pt modelId="{399CBBBA-9540-44F0-8E72-D0B1FE3A7B2D}" type="pres">
      <dgm:prSet presAssocID="{B429384C-6C43-4496-8856-EE8C8BF89209}" presName="iconRect" presStyleLbl="node1" presStyleIdx="5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0442F7AA-41E7-4C34-A0D6-7A78C914185F}" type="pres">
      <dgm:prSet presAssocID="{B429384C-6C43-4496-8856-EE8C8BF89209}" presName="spaceRect" presStyleCnt="0"/>
      <dgm:spPr/>
    </dgm:pt>
    <dgm:pt modelId="{0EA01D59-6893-4CCA-9B6D-509AFF07AA5A}" type="pres">
      <dgm:prSet presAssocID="{B429384C-6C43-4496-8856-EE8C8BF89209}" presName="parTx" presStyleLbl="revTx" presStyleIdx="6" presStyleCnt="8">
        <dgm:presLayoutVars>
          <dgm:chMax val="0"/>
          <dgm:chPref val="0"/>
        </dgm:presLayoutVars>
      </dgm:prSet>
      <dgm:spPr/>
    </dgm:pt>
    <dgm:pt modelId="{2D43E9BB-A1CA-4984-8A5C-16C90851AA68}" type="pres">
      <dgm:prSet presAssocID="{E6ACA3B6-0C39-4060-9308-2F28FC26F935}" presName="sibTrans" presStyleCnt="0"/>
      <dgm:spPr/>
    </dgm:pt>
    <dgm:pt modelId="{62BEFAA6-9D85-4BAC-8D96-DFB91AD1CEEA}" type="pres">
      <dgm:prSet presAssocID="{3287452E-FB90-4F36-96B5-173B260AF07A}" presName="compNode" presStyleCnt="0"/>
      <dgm:spPr/>
    </dgm:pt>
    <dgm:pt modelId="{A038449D-4908-4D58-AACA-015469C4F4C0}" type="pres">
      <dgm:prSet presAssocID="{3287452E-FB90-4F36-96B5-173B260AF07A}" presName="bgRect" presStyleLbl="bgShp" presStyleIdx="6" presStyleCnt="7"/>
      <dgm:spPr/>
    </dgm:pt>
    <dgm:pt modelId="{5E9A92C9-F27B-4D30-BE3A-6AB6A6566538}" type="pres">
      <dgm:prSet presAssocID="{3287452E-FB90-4F36-96B5-173B260AF07A}" presName="iconRect" presStyleLbl="node1" presStyleIdx="6" presStyleCnt="7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042B9B88-2F90-4BC4-9568-CC99B403EE9C}" type="pres">
      <dgm:prSet presAssocID="{3287452E-FB90-4F36-96B5-173B260AF07A}" presName="spaceRect" presStyleCnt="0"/>
      <dgm:spPr/>
    </dgm:pt>
    <dgm:pt modelId="{B250B6AB-F0F6-4488-AB72-E7F65F0221E1}" type="pres">
      <dgm:prSet presAssocID="{3287452E-FB90-4F36-96B5-173B260AF07A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EA7E3329-5B41-496E-84AE-03366585CF07}" srcId="{BF84ACFE-708C-48D9-BD9C-48217CBFEC4F}" destId="{0DACDB07-8CFA-454A-925F-706E04C3E666}" srcOrd="2" destOrd="0" parTransId="{1BE246F6-D87F-4C9F-8E5D-7810D6400138}" sibTransId="{0FA7E2AD-1E7E-477A-AAC7-239AA14E74DD}"/>
    <dgm:cxn modelId="{F1FA712C-E600-44DD-9B84-6935EE8E53C4}" type="presOf" srcId="{3287452E-FB90-4F36-96B5-173B260AF07A}" destId="{B250B6AB-F0F6-4488-AB72-E7F65F0221E1}" srcOrd="0" destOrd="0" presId="urn:microsoft.com/office/officeart/2018/2/layout/IconVerticalSolidList"/>
    <dgm:cxn modelId="{8C097F32-28C0-4FD1-BA96-BEFB645E421B}" srcId="{BF84ACFE-708C-48D9-BD9C-48217CBFEC4F}" destId="{ED0E0BD8-1E55-4C84-830A-905A37E4D5BC}" srcOrd="0" destOrd="0" parTransId="{D9695A5A-203E-433D-A75E-2054B8C8CE5B}" sibTransId="{E4075BA2-0F69-4E04-840B-E7F9F956AADB}"/>
    <dgm:cxn modelId="{7655895F-3F89-4ABC-92C7-D732CF7053B2}" type="presOf" srcId="{D657A1B5-265C-426C-950C-5D18CA557C04}" destId="{A2630BC4-CF4C-4F74-B942-CC2AC65A9897}" srcOrd="0" destOrd="0" presId="urn:microsoft.com/office/officeart/2018/2/layout/IconVerticalSolidList"/>
    <dgm:cxn modelId="{E0818766-5922-4A3C-8C11-611F53A11018}" type="presOf" srcId="{B429384C-6C43-4496-8856-EE8C8BF89209}" destId="{0EA01D59-6893-4CCA-9B6D-509AFF07AA5A}" srcOrd="0" destOrd="0" presId="urn:microsoft.com/office/officeart/2018/2/layout/IconVerticalSolidList"/>
    <dgm:cxn modelId="{B0490F6E-3C29-4D9C-A635-A99B04BBA3ED}" srcId="{BF84ACFE-708C-48D9-BD9C-48217CBFEC4F}" destId="{3287452E-FB90-4F36-96B5-173B260AF07A}" srcOrd="6" destOrd="0" parTransId="{D6684B3A-DF87-4CAE-9E21-B0B9AF2F5BF6}" sibTransId="{751FA9C6-B682-4829-A868-1938F673AA52}"/>
    <dgm:cxn modelId="{ACBF647E-1CA8-41B4-8BC4-E236AF114580}" type="presOf" srcId="{C9FC1D00-8DA4-4B51-9838-72318E19060F}" destId="{37D77392-0462-4D32-A394-A65FC39F73DA}" srcOrd="0" destOrd="1" presId="urn:microsoft.com/office/officeart/2018/2/layout/IconVerticalSolidList"/>
    <dgm:cxn modelId="{7787EC96-DF00-4301-8DD6-5ED666212496}" srcId="{BF84ACFE-708C-48D9-BD9C-48217CBFEC4F}" destId="{B60859CD-D4BC-42B6-BF9A-9C9681A6D1A8}" srcOrd="1" destOrd="0" parTransId="{35BD1AAB-838D-471C-8731-BE77F2047E70}" sibTransId="{7832B16F-0B4D-454E-AC88-44EC184233DF}"/>
    <dgm:cxn modelId="{EDAA269B-F3B8-433A-837C-0767CDAEFC7C}" type="presOf" srcId="{2F2EBEF0-239B-41E6-8A0B-AA75555E2F16}" destId="{9088BD4A-C57F-4A92-AC39-67417C9B71AF}" srcOrd="0" destOrd="0" presId="urn:microsoft.com/office/officeart/2018/2/layout/IconVerticalSolidList"/>
    <dgm:cxn modelId="{1B16659D-2EBF-40C7-9D6B-525B89602805}" srcId="{B60859CD-D4BC-42B6-BF9A-9C9681A6D1A8}" destId="{B32547E8-52A0-4156-8BAD-12B576A3291D}" srcOrd="0" destOrd="0" parTransId="{11B0FD8C-EDE0-4B9C-92EA-30E8B19C6A51}" sibTransId="{9597AEAB-00EB-4334-8AE9-753BFA87BBB6}"/>
    <dgm:cxn modelId="{0E2334A6-1B42-4BB5-ACFF-54A9F5D580C9}" type="presOf" srcId="{B60859CD-D4BC-42B6-BF9A-9C9681A6D1A8}" destId="{26ACECB6-E835-456C-BBD2-2C701D987BCE}" srcOrd="0" destOrd="0" presId="urn:microsoft.com/office/officeart/2018/2/layout/IconVerticalSolidList"/>
    <dgm:cxn modelId="{BF0DE4AC-8F5C-4B18-B80D-353B98272919}" type="presOf" srcId="{BF84ACFE-708C-48D9-BD9C-48217CBFEC4F}" destId="{9FA0A171-50BD-4DF3-B889-F16EAD152586}" srcOrd="0" destOrd="0" presId="urn:microsoft.com/office/officeart/2018/2/layout/IconVerticalSolidList"/>
    <dgm:cxn modelId="{10B376BB-F4A0-482A-AE97-A7A81CD3D873}" srcId="{BF84ACFE-708C-48D9-BD9C-48217CBFEC4F}" destId="{2F2EBEF0-239B-41E6-8A0B-AA75555E2F16}" srcOrd="3" destOrd="0" parTransId="{3858C7B5-3D48-432D-8027-4D3E24F31055}" sibTransId="{86CCDE73-41BD-4343-9C40-C1A2DE2045E7}"/>
    <dgm:cxn modelId="{CBFD92BB-DECF-436C-BE19-C3A084C94976}" srcId="{B60859CD-D4BC-42B6-BF9A-9C9681A6D1A8}" destId="{C9FC1D00-8DA4-4B51-9838-72318E19060F}" srcOrd="1" destOrd="0" parTransId="{ECB702D1-2C37-413A-994D-B80EFBB3CF68}" sibTransId="{F7BDD65A-4FF9-436E-98E9-D5D60FCA30DD}"/>
    <dgm:cxn modelId="{919234C1-D0D5-4734-A536-28AA2F6697E3}" type="presOf" srcId="{B32547E8-52A0-4156-8BAD-12B576A3291D}" destId="{37D77392-0462-4D32-A394-A65FC39F73DA}" srcOrd="0" destOrd="0" presId="urn:microsoft.com/office/officeart/2018/2/layout/IconVerticalSolidList"/>
    <dgm:cxn modelId="{EA0951C3-CB4C-422D-B8BF-C77280E57491}" type="presOf" srcId="{0DACDB07-8CFA-454A-925F-706E04C3E666}" destId="{92D4E643-D612-4D63-A1EB-7E9819D95182}" srcOrd="0" destOrd="0" presId="urn:microsoft.com/office/officeart/2018/2/layout/IconVerticalSolidList"/>
    <dgm:cxn modelId="{E57B4AC5-FB53-467B-A565-4D3239B9BF3D}" srcId="{BF84ACFE-708C-48D9-BD9C-48217CBFEC4F}" destId="{B429384C-6C43-4496-8856-EE8C8BF89209}" srcOrd="5" destOrd="0" parTransId="{1AC49D6E-F4F0-431C-9FA1-7AE8479553D7}" sibTransId="{E6ACA3B6-0C39-4060-9308-2F28FC26F935}"/>
    <dgm:cxn modelId="{519F04DF-4B45-4634-9734-01538DBED34C}" type="presOf" srcId="{ED0E0BD8-1E55-4C84-830A-905A37E4D5BC}" destId="{FE4D862A-897A-44B0-968E-7E3D4D1D5695}" srcOrd="0" destOrd="0" presId="urn:microsoft.com/office/officeart/2018/2/layout/IconVerticalSolidList"/>
    <dgm:cxn modelId="{4E524FEA-9192-4368-9458-4DB3418B52D7}" srcId="{BF84ACFE-708C-48D9-BD9C-48217CBFEC4F}" destId="{D657A1B5-265C-426C-950C-5D18CA557C04}" srcOrd="4" destOrd="0" parTransId="{A06C18D3-771D-4A42-9389-812CF29858D9}" sibTransId="{E758B30D-E326-4E7A-B309-17D7318F7A49}"/>
    <dgm:cxn modelId="{260EC9AF-8F80-42A9-91B7-1B7F5EA58FD1}" type="presParOf" srcId="{9FA0A171-50BD-4DF3-B889-F16EAD152586}" destId="{7C2A4E67-D14B-414F-B11B-554EF7F6A692}" srcOrd="0" destOrd="0" presId="urn:microsoft.com/office/officeart/2018/2/layout/IconVerticalSolidList"/>
    <dgm:cxn modelId="{842651B7-4710-4CF9-822B-818F6489975B}" type="presParOf" srcId="{7C2A4E67-D14B-414F-B11B-554EF7F6A692}" destId="{A61A4924-5EA8-4C50-80D9-F866D6199041}" srcOrd="0" destOrd="0" presId="urn:microsoft.com/office/officeart/2018/2/layout/IconVerticalSolidList"/>
    <dgm:cxn modelId="{597A1B20-54C7-4036-BE25-E8A9462BB2AB}" type="presParOf" srcId="{7C2A4E67-D14B-414F-B11B-554EF7F6A692}" destId="{51B944C3-F71F-4F16-A96C-EE5442D8F005}" srcOrd="1" destOrd="0" presId="urn:microsoft.com/office/officeart/2018/2/layout/IconVerticalSolidList"/>
    <dgm:cxn modelId="{8186218E-0AAD-488D-8AA6-3C356A6CC869}" type="presParOf" srcId="{7C2A4E67-D14B-414F-B11B-554EF7F6A692}" destId="{16383329-363C-4299-841E-7227EF397594}" srcOrd="2" destOrd="0" presId="urn:microsoft.com/office/officeart/2018/2/layout/IconVerticalSolidList"/>
    <dgm:cxn modelId="{91B96D5B-92ED-43F9-9E81-DA893A5DBC7D}" type="presParOf" srcId="{7C2A4E67-D14B-414F-B11B-554EF7F6A692}" destId="{FE4D862A-897A-44B0-968E-7E3D4D1D5695}" srcOrd="3" destOrd="0" presId="urn:microsoft.com/office/officeart/2018/2/layout/IconVerticalSolidList"/>
    <dgm:cxn modelId="{3B5F3025-F26B-418A-82AC-4CD9C2F226CD}" type="presParOf" srcId="{9FA0A171-50BD-4DF3-B889-F16EAD152586}" destId="{6D09EBD0-5904-4DB2-802E-092A936B9532}" srcOrd="1" destOrd="0" presId="urn:microsoft.com/office/officeart/2018/2/layout/IconVerticalSolidList"/>
    <dgm:cxn modelId="{48427E01-47F1-4A96-A5C7-5191F9C9C0CE}" type="presParOf" srcId="{9FA0A171-50BD-4DF3-B889-F16EAD152586}" destId="{5AE97E97-CA7E-4325-9E01-8917B1CF6C54}" srcOrd="2" destOrd="0" presId="urn:microsoft.com/office/officeart/2018/2/layout/IconVerticalSolidList"/>
    <dgm:cxn modelId="{A649BDEB-BF04-4971-BA93-400F45084C32}" type="presParOf" srcId="{5AE97E97-CA7E-4325-9E01-8917B1CF6C54}" destId="{ED2ECC21-C302-4F60-BF34-56F0CA78ECAC}" srcOrd="0" destOrd="0" presId="urn:microsoft.com/office/officeart/2018/2/layout/IconVerticalSolidList"/>
    <dgm:cxn modelId="{36AC1148-9161-468D-B6FC-854CA60A6CC1}" type="presParOf" srcId="{5AE97E97-CA7E-4325-9E01-8917B1CF6C54}" destId="{E25C4E72-1277-4B52-AF5C-8A167FE155ED}" srcOrd="1" destOrd="0" presId="urn:microsoft.com/office/officeart/2018/2/layout/IconVerticalSolidList"/>
    <dgm:cxn modelId="{888641A7-7233-43CE-9CE5-3951ED1BBFBA}" type="presParOf" srcId="{5AE97E97-CA7E-4325-9E01-8917B1CF6C54}" destId="{1067461A-50D9-41D2-9D24-47A1F7B41B8C}" srcOrd="2" destOrd="0" presId="urn:microsoft.com/office/officeart/2018/2/layout/IconVerticalSolidList"/>
    <dgm:cxn modelId="{40B5B300-7C59-4187-A048-4B9274CD4B09}" type="presParOf" srcId="{5AE97E97-CA7E-4325-9E01-8917B1CF6C54}" destId="{26ACECB6-E835-456C-BBD2-2C701D987BCE}" srcOrd="3" destOrd="0" presId="urn:microsoft.com/office/officeart/2018/2/layout/IconVerticalSolidList"/>
    <dgm:cxn modelId="{9345FE3D-E47A-46EF-8861-E7804EEC8D6C}" type="presParOf" srcId="{5AE97E97-CA7E-4325-9E01-8917B1CF6C54}" destId="{37D77392-0462-4D32-A394-A65FC39F73DA}" srcOrd="4" destOrd="0" presId="urn:microsoft.com/office/officeart/2018/2/layout/IconVerticalSolidList"/>
    <dgm:cxn modelId="{3F60EB67-2F4C-4CED-A528-A7C9665D1F5E}" type="presParOf" srcId="{9FA0A171-50BD-4DF3-B889-F16EAD152586}" destId="{D359458A-12B1-4536-BEA1-8D1C18812CD7}" srcOrd="3" destOrd="0" presId="urn:microsoft.com/office/officeart/2018/2/layout/IconVerticalSolidList"/>
    <dgm:cxn modelId="{4C0E035B-E1E0-4874-94B6-AAA3BB80541A}" type="presParOf" srcId="{9FA0A171-50BD-4DF3-B889-F16EAD152586}" destId="{68B909C7-64D2-4BC3-9694-A3780E7D7CB2}" srcOrd="4" destOrd="0" presId="urn:microsoft.com/office/officeart/2018/2/layout/IconVerticalSolidList"/>
    <dgm:cxn modelId="{9C27A10D-B8CB-4D82-82A6-6EE06A1A0487}" type="presParOf" srcId="{68B909C7-64D2-4BC3-9694-A3780E7D7CB2}" destId="{A66835C4-8CD4-4A97-9C29-A099E9DC5EE9}" srcOrd="0" destOrd="0" presId="urn:microsoft.com/office/officeart/2018/2/layout/IconVerticalSolidList"/>
    <dgm:cxn modelId="{0D9CE983-F5E4-4AB7-B055-7F6049387D47}" type="presParOf" srcId="{68B909C7-64D2-4BC3-9694-A3780E7D7CB2}" destId="{6E4E26C8-1373-4A41-84FA-C969798FAC5B}" srcOrd="1" destOrd="0" presId="urn:microsoft.com/office/officeart/2018/2/layout/IconVerticalSolidList"/>
    <dgm:cxn modelId="{67C1B2B7-9440-43D4-917E-BA70F08C4BAA}" type="presParOf" srcId="{68B909C7-64D2-4BC3-9694-A3780E7D7CB2}" destId="{A3AB08AF-339C-423B-B56B-E77432615A2F}" srcOrd="2" destOrd="0" presId="urn:microsoft.com/office/officeart/2018/2/layout/IconVerticalSolidList"/>
    <dgm:cxn modelId="{64E7662B-FC89-4353-8F1F-8763730B9451}" type="presParOf" srcId="{68B909C7-64D2-4BC3-9694-A3780E7D7CB2}" destId="{92D4E643-D612-4D63-A1EB-7E9819D95182}" srcOrd="3" destOrd="0" presId="urn:microsoft.com/office/officeart/2018/2/layout/IconVerticalSolidList"/>
    <dgm:cxn modelId="{D5DAE31E-20D2-46F7-92BF-632C85CCE154}" type="presParOf" srcId="{9FA0A171-50BD-4DF3-B889-F16EAD152586}" destId="{329A120F-1DFA-4526-8F55-C66AAABF8DA6}" srcOrd="5" destOrd="0" presId="urn:microsoft.com/office/officeart/2018/2/layout/IconVerticalSolidList"/>
    <dgm:cxn modelId="{D0C2403E-DD6C-4276-BA37-F2874EB6E734}" type="presParOf" srcId="{9FA0A171-50BD-4DF3-B889-F16EAD152586}" destId="{5B2FBCBA-85F5-400B-93D2-F2B3F7E4FE8D}" srcOrd="6" destOrd="0" presId="urn:microsoft.com/office/officeart/2018/2/layout/IconVerticalSolidList"/>
    <dgm:cxn modelId="{90FC3B42-2504-465E-BB15-C9B4F84D6240}" type="presParOf" srcId="{5B2FBCBA-85F5-400B-93D2-F2B3F7E4FE8D}" destId="{85D4B773-1287-4632-B4C0-40360F8EA3DA}" srcOrd="0" destOrd="0" presId="urn:microsoft.com/office/officeart/2018/2/layout/IconVerticalSolidList"/>
    <dgm:cxn modelId="{763EE2A4-5FB6-4C7D-B7B0-85453F7A1165}" type="presParOf" srcId="{5B2FBCBA-85F5-400B-93D2-F2B3F7E4FE8D}" destId="{B7C305CB-E62C-4BC0-831B-D4F7335E6302}" srcOrd="1" destOrd="0" presId="urn:microsoft.com/office/officeart/2018/2/layout/IconVerticalSolidList"/>
    <dgm:cxn modelId="{D3535F9A-A9E5-4AFD-9AD3-7E54F36C0523}" type="presParOf" srcId="{5B2FBCBA-85F5-400B-93D2-F2B3F7E4FE8D}" destId="{F52A044F-9B25-4229-9FFD-ECF3B59E51BE}" srcOrd="2" destOrd="0" presId="urn:microsoft.com/office/officeart/2018/2/layout/IconVerticalSolidList"/>
    <dgm:cxn modelId="{F332FAE3-D87D-4339-8DE7-E91353AC6A9D}" type="presParOf" srcId="{5B2FBCBA-85F5-400B-93D2-F2B3F7E4FE8D}" destId="{9088BD4A-C57F-4A92-AC39-67417C9B71AF}" srcOrd="3" destOrd="0" presId="urn:microsoft.com/office/officeart/2018/2/layout/IconVerticalSolidList"/>
    <dgm:cxn modelId="{CF32BF01-6A69-4235-9E2D-65B62EA37777}" type="presParOf" srcId="{9FA0A171-50BD-4DF3-B889-F16EAD152586}" destId="{04F75BD4-ADDD-4197-B95C-85C990918D5A}" srcOrd="7" destOrd="0" presId="urn:microsoft.com/office/officeart/2018/2/layout/IconVerticalSolidList"/>
    <dgm:cxn modelId="{F9CD89E1-9C28-4396-BC92-847FFE36C4E9}" type="presParOf" srcId="{9FA0A171-50BD-4DF3-B889-F16EAD152586}" destId="{D56C2DEF-182B-4B12-B898-B1D29C622875}" srcOrd="8" destOrd="0" presId="urn:microsoft.com/office/officeart/2018/2/layout/IconVerticalSolidList"/>
    <dgm:cxn modelId="{236AFCCF-AAC5-48F5-93A4-EB27AA929DA0}" type="presParOf" srcId="{D56C2DEF-182B-4B12-B898-B1D29C622875}" destId="{642DFCD8-5DC5-4B64-B60F-C944D0F73F9B}" srcOrd="0" destOrd="0" presId="urn:microsoft.com/office/officeart/2018/2/layout/IconVerticalSolidList"/>
    <dgm:cxn modelId="{5E559CE8-F4FC-46B6-8202-FFEA1FA58381}" type="presParOf" srcId="{D56C2DEF-182B-4B12-B898-B1D29C622875}" destId="{3AECE55E-E67F-44AE-BFF8-479BA83CAFA4}" srcOrd="1" destOrd="0" presId="urn:microsoft.com/office/officeart/2018/2/layout/IconVerticalSolidList"/>
    <dgm:cxn modelId="{9435BD2D-510F-404C-9111-F90744C4C867}" type="presParOf" srcId="{D56C2DEF-182B-4B12-B898-B1D29C622875}" destId="{59809A98-8091-4D72-A960-9403845AF0DF}" srcOrd="2" destOrd="0" presId="urn:microsoft.com/office/officeart/2018/2/layout/IconVerticalSolidList"/>
    <dgm:cxn modelId="{7F20AECB-11D2-46E1-BA2E-FC8718E3127D}" type="presParOf" srcId="{D56C2DEF-182B-4B12-B898-B1D29C622875}" destId="{A2630BC4-CF4C-4F74-B942-CC2AC65A9897}" srcOrd="3" destOrd="0" presId="urn:microsoft.com/office/officeart/2018/2/layout/IconVerticalSolidList"/>
    <dgm:cxn modelId="{8E8DD5C9-E114-4529-9307-5E5FA50C60C9}" type="presParOf" srcId="{9FA0A171-50BD-4DF3-B889-F16EAD152586}" destId="{E789E653-DEDD-43C2-BA0F-62D21CB2D716}" srcOrd="9" destOrd="0" presId="urn:microsoft.com/office/officeart/2018/2/layout/IconVerticalSolidList"/>
    <dgm:cxn modelId="{E0750667-659C-49A5-83E3-D8CE52DF4964}" type="presParOf" srcId="{9FA0A171-50BD-4DF3-B889-F16EAD152586}" destId="{3BCB19E3-A80C-45C6-BDD5-6D210655A3D8}" srcOrd="10" destOrd="0" presId="urn:microsoft.com/office/officeart/2018/2/layout/IconVerticalSolidList"/>
    <dgm:cxn modelId="{10BC3F0B-144E-4642-A183-367ADF716134}" type="presParOf" srcId="{3BCB19E3-A80C-45C6-BDD5-6D210655A3D8}" destId="{DD0B3F03-21DF-4F7A-8FF9-E30D602CACD4}" srcOrd="0" destOrd="0" presId="urn:microsoft.com/office/officeart/2018/2/layout/IconVerticalSolidList"/>
    <dgm:cxn modelId="{B6424033-1A22-485D-9BE3-315F72EEF61E}" type="presParOf" srcId="{3BCB19E3-A80C-45C6-BDD5-6D210655A3D8}" destId="{399CBBBA-9540-44F0-8E72-D0B1FE3A7B2D}" srcOrd="1" destOrd="0" presId="urn:microsoft.com/office/officeart/2018/2/layout/IconVerticalSolidList"/>
    <dgm:cxn modelId="{AD2FB432-5F1B-4BA1-926E-B29464A602AF}" type="presParOf" srcId="{3BCB19E3-A80C-45C6-BDD5-6D210655A3D8}" destId="{0442F7AA-41E7-4C34-A0D6-7A78C914185F}" srcOrd="2" destOrd="0" presId="urn:microsoft.com/office/officeart/2018/2/layout/IconVerticalSolidList"/>
    <dgm:cxn modelId="{1C7E6C47-4668-4C87-BE2E-98F3764DEDFA}" type="presParOf" srcId="{3BCB19E3-A80C-45C6-BDD5-6D210655A3D8}" destId="{0EA01D59-6893-4CCA-9B6D-509AFF07AA5A}" srcOrd="3" destOrd="0" presId="urn:microsoft.com/office/officeart/2018/2/layout/IconVerticalSolidList"/>
    <dgm:cxn modelId="{BAB77C51-59EB-4B1C-A05B-9F49C7874A32}" type="presParOf" srcId="{9FA0A171-50BD-4DF3-B889-F16EAD152586}" destId="{2D43E9BB-A1CA-4984-8A5C-16C90851AA68}" srcOrd="11" destOrd="0" presId="urn:microsoft.com/office/officeart/2018/2/layout/IconVerticalSolidList"/>
    <dgm:cxn modelId="{C5664B5F-ED37-43E7-ADC6-8B873B7B788A}" type="presParOf" srcId="{9FA0A171-50BD-4DF3-B889-F16EAD152586}" destId="{62BEFAA6-9D85-4BAC-8D96-DFB91AD1CEEA}" srcOrd="12" destOrd="0" presId="urn:microsoft.com/office/officeart/2018/2/layout/IconVerticalSolidList"/>
    <dgm:cxn modelId="{5F5DCF33-13C5-47D5-8C1A-6588B7CF89FA}" type="presParOf" srcId="{62BEFAA6-9D85-4BAC-8D96-DFB91AD1CEEA}" destId="{A038449D-4908-4D58-AACA-015469C4F4C0}" srcOrd="0" destOrd="0" presId="urn:microsoft.com/office/officeart/2018/2/layout/IconVerticalSolidList"/>
    <dgm:cxn modelId="{01F2CCCC-4D31-4D1E-8438-A43F37FF8B64}" type="presParOf" srcId="{62BEFAA6-9D85-4BAC-8D96-DFB91AD1CEEA}" destId="{5E9A92C9-F27B-4D30-BE3A-6AB6A6566538}" srcOrd="1" destOrd="0" presId="urn:microsoft.com/office/officeart/2018/2/layout/IconVerticalSolidList"/>
    <dgm:cxn modelId="{A99E4C95-E044-4AD7-84D4-F64BE00A44F5}" type="presParOf" srcId="{62BEFAA6-9D85-4BAC-8D96-DFB91AD1CEEA}" destId="{042B9B88-2F90-4BC4-9568-CC99B403EE9C}" srcOrd="2" destOrd="0" presId="urn:microsoft.com/office/officeart/2018/2/layout/IconVerticalSolidList"/>
    <dgm:cxn modelId="{C5F0B401-D603-4185-81CB-37B32B26A6AE}" type="presParOf" srcId="{62BEFAA6-9D85-4BAC-8D96-DFB91AD1CEEA}" destId="{B250B6AB-F0F6-4488-AB72-E7F65F0221E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2C940E7-A7CD-4EC4-A716-91CAADF9C095}">
      <dgm:prSet phldrT="[Text]"/>
      <dgm:spPr/>
      <dgm:t>
        <a:bodyPr/>
        <a:lstStyle/>
        <a:p>
          <a:r>
            <a:rPr lang="en-US" dirty="0"/>
            <a:t>Application documentation</a:t>
          </a:r>
        </a:p>
      </dgm:t>
    </dgm:pt>
    <dgm:pt modelId="{3F8F14CC-C2F7-49A1-A70F-2FEF3625D576}" type="parTrans" cxnId="{09CECF62-BB92-4FD7-BF03-81AE200C9B46}">
      <dgm:prSet/>
      <dgm:spPr/>
      <dgm:t>
        <a:bodyPr/>
        <a:lstStyle/>
        <a:p>
          <a:endParaRPr lang="en-CA"/>
        </a:p>
      </dgm:t>
    </dgm:pt>
    <dgm:pt modelId="{4EF78095-338F-41AF-A8FA-8C73177767DE}" type="sibTrans" cxnId="{09CECF62-BB92-4FD7-BF03-81AE200C9B46}">
      <dgm:prSet/>
      <dgm:spPr/>
      <dgm:t>
        <a:bodyPr/>
        <a:lstStyle/>
        <a:p>
          <a:endParaRPr lang="en-CA"/>
        </a:p>
      </dgm:t>
    </dgm:pt>
    <dgm:pt modelId="{038E6EE7-57E3-4FCC-A17B-108132A9D13B}">
      <dgm:prSet/>
      <dgm:spPr/>
      <dgm:t>
        <a:bodyPr/>
        <a:lstStyle/>
        <a:p>
          <a:r>
            <a:rPr lang="en-US" dirty="0"/>
            <a:t>All required documents were not completed appropriately</a:t>
          </a:r>
        </a:p>
      </dgm:t>
    </dgm:pt>
    <dgm:pt modelId="{1C3EC50A-0200-461D-B205-4A07CB76E3A8}" type="parTrans" cxnId="{3F950E19-BC1C-4EF8-8498-CD91445046CF}">
      <dgm:prSet/>
      <dgm:spPr/>
      <dgm:t>
        <a:bodyPr/>
        <a:lstStyle/>
        <a:p>
          <a:endParaRPr lang="en-CA"/>
        </a:p>
      </dgm:t>
    </dgm:pt>
    <dgm:pt modelId="{D06E5E0B-8F86-4C09-B949-FDBE2AFB8FD3}" type="sibTrans" cxnId="{3F950E19-BC1C-4EF8-8498-CD91445046CF}">
      <dgm:prSet/>
      <dgm:spPr/>
      <dgm:t>
        <a:bodyPr/>
        <a:lstStyle/>
        <a:p>
          <a:endParaRPr lang="en-CA"/>
        </a:p>
      </dgm:t>
    </dgm:pt>
    <dgm:pt modelId="{7D7DD7DE-B88D-4668-9A6A-6BB17F2CB163}">
      <dgm:prSet/>
      <dgm:spPr/>
      <dgm:t>
        <a:bodyPr/>
        <a:lstStyle/>
        <a:p>
          <a:r>
            <a:rPr lang="en-US" dirty="0"/>
            <a:t>Consistency was not maintained throughout the documentation</a:t>
          </a:r>
        </a:p>
      </dgm:t>
    </dgm:pt>
    <dgm:pt modelId="{09FF48E9-69E5-4F5B-B0A4-EB7CD68F7B4E}" type="parTrans" cxnId="{CA1E2D3E-CD4C-4F23-9731-FB35ABE7B48E}">
      <dgm:prSet/>
      <dgm:spPr/>
      <dgm:t>
        <a:bodyPr/>
        <a:lstStyle/>
        <a:p>
          <a:endParaRPr lang="en-CA"/>
        </a:p>
      </dgm:t>
    </dgm:pt>
    <dgm:pt modelId="{2E4D594A-EBD1-4B8D-B044-9319533A1DFD}" type="sibTrans" cxnId="{CA1E2D3E-CD4C-4F23-9731-FB35ABE7B48E}">
      <dgm:prSet/>
      <dgm:spPr/>
      <dgm:t>
        <a:bodyPr/>
        <a:lstStyle/>
        <a:p>
          <a:endParaRPr lang="en-CA"/>
        </a:p>
      </dgm:t>
    </dgm:pt>
    <dgm:pt modelId="{0EAB6702-544A-4A5C-ACE0-4BE8B7FFDCDB}">
      <dgm:prSet/>
      <dgm:spPr/>
      <dgm:t>
        <a:bodyPr/>
        <a:lstStyle/>
        <a:p>
          <a:r>
            <a:rPr lang="en-US" dirty="0"/>
            <a:t>Modular approval filing must contain an RSP-100 Annex D properly demonstrating how the device qualifies as a module</a:t>
          </a:r>
        </a:p>
      </dgm:t>
    </dgm:pt>
    <dgm:pt modelId="{0461BF75-04C7-4F3A-AB7C-75B3643E909B}" type="parTrans" cxnId="{9CC944DF-A851-4D3A-80E5-BBA49E04FD90}">
      <dgm:prSet/>
      <dgm:spPr/>
      <dgm:t>
        <a:bodyPr/>
        <a:lstStyle/>
        <a:p>
          <a:endParaRPr lang="en-CA"/>
        </a:p>
      </dgm:t>
    </dgm:pt>
    <dgm:pt modelId="{98ADD717-4700-44D4-AF7E-A43CFEE14417}" type="sibTrans" cxnId="{9CC944DF-A851-4D3A-80E5-BBA49E04FD90}">
      <dgm:prSet/>
      <dgm:spPr/>
      <dgm:t>
        <a:bodyPr/>
        <a:lstStyle/>
        <a:p>
          <a:endParaRPr lang="en-CA"/>
        </a:p>
      </dgm:t>
    </dgm:pt>
    <dgm:pt modelId="{33CFC989-E301-4117-A5C5-E29AE98664CC}">
      <dgm:prSet/>
      <dgm:spPr/>
      <dgm:t>
        <a:bodyPr/>
        <a:lstStyle/>
        <a:p>
          <a:r>
            <a:rPr lang="en-US" dirty="0"/>
            <a:t>Documents were not uploaded</a:t>
          </a:r>
        </a:p>
      </dgm:t>
    </dgm:pt>
    <dgm:pt modelId="{EF17ED5B-024F-4832-8000-8C93B0BD8CA9}" type="parTrans" cxnId="{A63DBC8B-7DF6-4727-8A82-17635EA37E55}">
      <dgm:prSet/>
      <dgm:spPr/>
      <dgm:t>
        <a:bodyPr/>
        <a:lstStyle/>
        <a:p>
          <a:endParaRPr lang="en-CA"/>
        </a:p>
      </dgm:t>
    </dgm:pt>
    <dgm:pt modelId="{0596EFFE-0E2E-476B-A62F-879BDF0195A3}" type="sibTrans" cxnId="{A63DBC8B-7DF6-4727-8A82-17635EA37E55}">
      <dgm:prSet/>
      <dgm:spPr/>
      <dgm:t>
        <a:bodyPr/>
        <a:lstStyle/>
        <a:p>
          <a:endParaRPr lang="en-CA"/>
        </a:p>
      </dgm:t>
    </dgm:pt>
    <dgm:pt modelId="{0D38D868-1ACD-4FB5-906E-D9261121097B}" type="pres">
      <dgm:prSet presAssocID="{1EBB6723-2D2E-42AF-8270-BDE94FA02617}" presName="linear" presStyleCnt="0">
        <dgm:presLayoutVars>
          <dgm:dir/>
          <dgm:animLvl val="lvl"/>
          <dgm:resizeHandles val="exact"/>
        </dgm:presLayoutVars>
      </dgm:prSet>
      <dgm:spPr/>
    </dgm:pt>
    <dgm:pt modelId="{4AB59FD1-4ABA-4CEE-A0F2-258DC0BEBAAB}" type="pres">
      <dgm:prSet presAssocID="{42C940E7-A7CD-4EC4-A716-91CAADF9C095}" presName="parentLin" presStyleCnt="0"/>
      <dgm:spPr/>
    </dgm:pt>
    <dgm:pt modelId="{A9E9F9DB-AABE-4F59-B84D-226482BE28B2}" type="pres">
      <dgm:prSet presAssocID="{42C940E7-A7CD-4EC4-A716-91CAADF9C095}" presName="parentLeftMargin" presStyleLbl="node1" presStyleIdx="0" presStyleCnt="1"/>
      <dgm:spPr/>
    </dgm:pt>
    <dgm:pt modelId="{AA3DF1B9-40E7-43EB-AC0D-16BE08042C50}" type="pres">
      <dgm:prSet presAssocID="{42C940E7-A7CD-4EC4-A716-91CAADF9C09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887850B-8FF4-4727-93E9-96E73AFFBED8}" type="pres">
      <dgm:prSet presAssocID="{42C940E7-A7CD-4EC4-A716-91CAADF9C095}" presName="negativeSpace" presStyleCnt="0"/>
      <dgm:spPr/>
    </dgm:pt>
    <dgm:pt modelId="{14334ACE-298F-4FE0-82E9-EEDB47B65148}" type="pres">
      <dgm:prSet presAssocID="{42C940E7-A7CD-4EC4-A716-91CAADF9C095}" presName="childText" presStyleLbl="conFgAcc1" presStyleIdx="0" presStyleCnt="1" custLinFactY="1893" custLinFactNeighborX="71" custLinFactNeighborY="100000">
        <dgm:presLayoutVars>
          <dgm:bulletEnabled val="1"/>
        </dgm:presLayoutVars>
      </dgm:prSet>
      <dgm:spPr/>
    </dgm:pt>
  </dgm:ptLst>
  <dgm:cxnLst>
    <dgm:cxn modelId="{3F950E19-BC1C-4EF8-8498-CD91445046CF}" srcId="{42C940E7-A7CD-4EC4-A716-91CAADF9C095}" destId="{038E6EE7-57E3-4FCC-A17B-108132A9D13B}" srcOrd="3" destOrd="0" parTransId="{1C3EC50A-0200-461D-B205-4A07CB76E3A8}" sibTransId="{D06E5E0B-8F86-4C09-B949-FDBE2AFB8FD3}"/>
    <dgm:cxn modelId="{CA1E2D3E-CD4C-4F23-9731-FB35ABE7B48E}" srcId="{42C940E7-A7CD-4EC4-A716-91CAADF9C095}" destId="{7D7DD7DE-B88D-4668-9A6A-6BB17F2CB163}" srcOrd="0" destOrd="0" parTransId="{09FF48E9-69E5-4F5B-B0A4-EB7CD68F7B4E}" sibTransId="{2E4D594A-EBD1-4B8D-B044-9319533A1DFD}"/>
    <dgm:cxn modelId="{09CECF62-BB92-4FD7-BF03-81AE200C9B46}" srcId="{1EBB6723-2D2E-42AF-8270-BDE94FA02617}" destId="{42C940E7-A7CD-4EC4-A716-91CAADF9C095}" srcOrd="0" destOrd="0" parTransId="{3F8F14CC-C2F7-49A1-A70F-2FEF3625D576}" sibTransId="{4EF78095-338F-41AF-A8FA-8C73177767DE}"/>
    <dgm:cxn modelId="{98FC0E47-B560-4145-9A48-C0C30085B08E}" type="presOf" srcId="{1EBB6723-2D2E-42AF-8270-BDE94FA02617}" destId="{0D38D868-1ACD-4FB5-906E-D9261121097B}" srcOrd="0" destOrd="0" presId="urn:microsoft.com/office/officeart/2005/8/layout/list1"/>
    <dgm:cxn modelId="{5CEC9468-37C4-4C70-8354-BE26725929FF}" type="presOf" srcId="{0EAB6702-544A-4A5C-ACE0-4BE8B7FFDCDB}" destId="{14334ACE-298F-4FE0-82E9-EEDB47B65148}" srcOrd="0" destOrd="2" presId="urn:microsoft.com/office/officeart/2005/8/layout/list1"/>
    <dgm:cxn modelId="{D26C007A-CF86-4639-A391-186ED5BA5226}" type="presOf" srcId="{33CFC989-E301-4117-A5C5-E29AE98664CC}" destId="{14334ACE-298F-4FE0-82E9-EEDB47B65148}" srcOrd="0" destOrd="1" presId="urn:microsoft.com/office/officeart/2005/8/layout/list1"/>
    <dgm:cxn modelId="{ECF0417B-6A31-4095-92DA-8A14EA3D706A}" type="presOf" srcId="{038E6EE7-57E3-4FCC-A17B-108132A9D13B}" destId="{14334ACE-298F-4FE0-82E9-EEDB47B65148}" srcOrd="0" destOrd="3" presId="urn:microsoft.com/office/officeart/2005/8/layout/list1"/>
    <dgm:cxn modelId="{A63DBC8B-7DF6-4727-8A82-17635EA37E55}" srcId="{42C940E7-A7CD-4EC4-A716-91CAADF9C095}" destId="{33CFC989-E301-4117-A5C5-E29AE98664CC}" srcOrd="1" destOrd="0" parTransId="{EF17ED5B-024F-4832-8000-8C93B0BD8CA9}" sibTransId="{0596EFFE-0E2E-476B-A62F-879BDF0195A3}"/>
    <dgm:cxn modelId="{5A84848C-7399-4E89-93F5-53B20F6495EC}" type="presOf" srcId="{7D7DD7DE-B88D-4668-9A6A-6BB17F2CB163}" destId="{14334ACE-298F-4FE0-82E9-EEDB47B65148}" srcOrd="0" destOrd="0" presId="urn:microsoft.com/office/officeart/2005/8/layout/list1"/>
    <dgm:cxn modelId="{523F4397-A24C-40D3-B7EF-86B6A7A9D8F5}" type="presOf" srcId="{42C940E7-A7CD-4EC4-A716-91CAADF9C095}" destId="{AA3DF1B9-40E7-43EB-AC0D-16BE08042C50}" srcOrd="1" destOrd="0" presId="urn:microsoft.com/office/officeart/2005/8/layout/list1"/>
    <dgm:cxn modelId="{6B760EBD-D5AA-4F5B-B807-B2095A2BF012}" type="presOf" srcId="{42C940E7-A7CD-4EC4-A716-91CAADF9C095}" destId="{A9E9F9DB-AABE-4F59-B84D-226482BE28B2}" srcOrd="0" destOrd="0" presId="urn:microsoft.com/office/officeart/2005/8/layout/list1"/>
    <dgm:cxn modelId="{9CC944DF-A851-4D3A-80E5-BBA49E04FD90}" srcId="{42C940E7-A7CD-4EC4-A716-91CAADF9C095}" destId="{0EAB6702-544A-4A5C-ACE0-4BE8B7FFDCDB}" srcOrd="2" destOrd="0" parTransId="{0461BF75-04C7-4F3A-AB7C-75B3643E909B}" sibTransId="{98ADD717-4700-44D4-AF7E-A43CFEE14417}"/>
    <dgm:cxn modelId="{7B7AE470-4B52-4AE7-8664-DC4875C29280}" type="presParOf" srcId="{0D38D868-1ACD-4FB5-906E-D9261121097B}" destId="{4AB59FD1-4ABA-4CEE-A0F2-258DC0BEBAAB}" srcOrd="0" destOrd="0" presId="urn:microsoft.com/office/officeart/2005/8/layout/list1"/>
    <dgm:cxn modelId="{362E1E1B-22DA-42A0-A71A-1C4159A866F5}" type="presParOf" srcId="{4AB59FD1-4ABA-4CEE-A0F2-258DC0BEBAAB}" destId="{A9E9F9DB-AABE-4F59-B84D-226482BE28B2}" srcOrd="0" destOrd="0" presId="urn:microsoft.com/office/officeart/2005/8/layout/list1"/>
    <dgm:cxn modelId="{C3A39485-D146-4956-8006-226173419036}" type="presParOf" srcId="{4AB59FD1-4ABA-4CEE-A0F2-258DC0BEBAAB}" destId="{AA3DF1B9-40E7-43EB-AC0D-16BE08042C50}" srcOrd="1" destOrd="0" presId="urn:microsoft.com/office/officeart/2005/8/layout/list1"/>
    <dgm:cxn modelId="{CB82E98D-F0B8-4D85-A821-7BE8FBCFAE2A}" type="presParOf" srcId="{0D38D868-1ACD-4FB5-906E-D9261121097B}" destId="{8887850B-8FF4-4727-93E9-96E73AFFBED8}" srcOrd="1" destOrd="0" presId="urn:microsoft.com/office/officeart/2005/8/layout/list1"/>
    <dgm:cxn modelId="{B4C67AF4-D876-4BE9-89D9-5C25736FFDEC}" type="presParOf" srcId="{0D38D868-1ACD-4FB5-906E-D9261121097B}" destId="{14334ACE-298F-4FE0-82E9-EEDB47B6514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05/8/layout/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2C940E7-A7CD-4EC4-A716-91CAADF9C095}">
      <dgm:prSet phldrT="[Text]"/>
      <dgm:spPr/>
      <dgm:t>
        <a:bodyPr/>
        <a:lstStyle/>
        <a:p>
          <a:r>
            <a:rPr lang="en-US" dirty="0"/>
            <a:t>Application documentation</a:t>
          </a:r>
        </a:p>
      </dgm:t>
    </dgm:pt>
    <dgm:pt modelId="{3F8F14CC-C2F7-49A1-A70F-2FEF3625D576}" type="parTrans" cxnId="{09CECF62-BB92-4FD7-BF03-81AE200C9B46}">
      <dgm:prSet/>
      <dgm:spPr/>
      <dgm:t>
        <a:bodyPr/>
        <a:lstStyle/>
        <a:p>
          <a:endParaRPr lang="en-CA"/>
        </a:p>
      </dgm:t>
    </dgm:pt>
    <dgm:pt modelId="{4EF78095-338F-41AF-A8FA-8C73177767DE}" type="sibTrans" cxnId="{09CECF62-BB92-4FD7-BF03-81AE200C9B46}">
      <dgm:prSet/>
      <dgm:spPr/>
      <dgm:t>
        <a:bodyPr/>
        <a:lstStyle/>
        <a:p>
          <a:endParaRPr lang="en-CA"/>
        </a:p>
      </dgm:t>
    </dgm:pt>
    <dgm:pt modelId="{141D1CBE-12A8-427C-A914-AAD0BC7371A0}">
      <dgm:prSet/>
      <dgm:spPr/>
      <dgm:t>
        <a:bodyPr/>
        <a:lstStyle/>
        <a:p>
          <a:r>
            <a:rPr lang="en-US" dirty="0"/>
            <a:t>REL listing entries and documentation do not match</a:t>
          </a:r>
        </a:p>
      </dgm:t>
    </dgm:pt>
    <dgm:pt modelId="{E06A7E76-FEAD-48EA-8263-1C62D132E4E1}" type="sibTrans" cxnId="{EFFA2E51-08CE-465C-9688-4A8A13123065}">
      <dgm:prSet/>
      <dgm:spPr/>
      <dgm:t>
        <a:bodyPr/>
        <a:lstStyle/>
        <a:p>
          <a:endParaRPr lang="en-CA"/>
        </a:p>
      </dgm:t>
    </dgm:pt>
    <dgm:pt modelId="{B39242D7-4E4F-4233-8A2A-0E4BBB3F32D3}" type="parTrans" cxnId="{EFFA2E51-08CE-465C-9688-4A8A13123065}">
      <dgm:prSet/>
      <dgm:spPr/>
      <dgm:t>
        <a:bodyPr/>
        <a:lstStyle/>
        <a:p>
          <a:endParaRPr lang="en-CA"/>
        </a:p>
      </dgm:t>
    </dgm:pt>
    <dgm:pt modelId="{CA58970A-D53F-402A-A8B4-5BA11B6B8A42}">
      <dgm:prSet/>
      <dgm:spPr/>
      <dgm:t>
        <a:bodyPr/>
        <a:lstStyle/>
        <a:p>
          <a:r>
            <a:rPr lang="en-CA" dirty="0"/>
            <a:t>Data reuse applications must include the reference model test reports, especially when the reference model is not certified in Canada. Pre‑approval is required for data re-use applications.</a:t>
          </a:r>
          <a:endParaRPr lang="en-US" dirty="0"/>
        </a:p>
      </dgm:t>
    </dgm:pt>
    <dgm:pt modelId="{00EC5ED9-ED4C-43AC-AA4F-A5D2A2A2C9E8}" type="parTrans" cxnId="{A82FE936-B36C-4B1F-A2AD-5440479F63B1}">
      <dgm:prSet/>
      <dgm:spPr/>
      <dgm:t>
        <a:bodyPr/>
        <a:lstStyle/>
        <a:p>
          <a:endParaRPr lang="en-CA"/>
        </a:p>
      </dgm:t>
    </dgm:pt>
    <dgm:pt modelId="{918F4EFB-2DCE-4955-A350-106678682CD3}" type="sibTrans" cxnId="{A82FE936-B36C-4B1F-A2AD-5440479F63B1}">
      <dgm:prSet/>
      <dgm:spPr/>
      <dgm:t>
        <a:bodyPr/>
        <a:lstStyle/>
        <a:p>
          <a:endParaRPr lang="en-CA"/>
        </a:p>
      </dgm:t>
    </dgm:pt>
    <dgm:pt modelId="{F8EA5E1B-06A2-49A2-A08C-B29BCE6726C1}">
      <dgm:prSet/>
      <dgm:spPr/>
      <dgm:t>
        <a:bodyPr/>
        <a:lstStyle/>
        <a:p>
          <a:r>
            <a:rPr lang="en-US" dirty="0"/>
            <a:t>Desired listing dates were not confirmed with a letter from the applicant</a:t>
          </a:r>
        </a:p>
      </dgm:t>
    </dgm:pt>
    <dgm:pt modelId="{C971955A-049B-4CC8-AB85-A63279258444}" type="parTrans" cxnId="{06F61D64-05C3-41F6-89F7-CEE1CB6F9E48}">
      <dgm:prSet/>
      <dgm:spPr/>
      <dgm:t>
        <a:bodyPr/>
        <a:lstStyle/>
        <a:p>
          <a:endParaRPr lang="en-CA"/>
        </a:p>
      </dgm:t>
    </dgm:pt>
    <dgm:pt modelId="{C873B0C9-6344-4180-8B5C-AF3A50C0630C}" type="sibTrans" cxnId="{06F61D64-05C3-41F6-89F7-CEE1CB6F9E48}">
      <dgm:prSet/>
      <dgm:spPr/>
      <dgm:t>
        <a:bodyPr/>
        <a:lstStyle/>
        <a:p>
          <a:endParaRPr lang="en-CA"/>
        </a:p>
      </dgm:t>
    </dgm:pt>
    <dgm:pt modelId="{0D38D868-1ACD-4FB5-906E-D9261121097B}" type="pres">
      <dgm:prSet presAssocID="{1EBB6723-2D2E-42AF-8270-BDE94FA02617}" presName="linear" presStyleCnt="0">
        <dgm:presLayoutVars>
          <dgm:dir/>
          <dgm:animLvl val="lvl"/>
          <dgm:resizeHandles val="exact"/>
        </dgm:presLayoutVars>
      </dgm:prSet>
      <dgm:spPr/>
    </dgm:pt>
    <dgm:pt modelId="{4AB59FD1-4ABA-4CEE-A0F2-258DC0BEBAAB}" type="pres">
      <dgm:prSet presAssocID="{42C940E7-A7CD-4EC4-A716-91CAADF9C095}" presName="parentLin" presStyleCnt="0"/>
      <dgm:spPr/>
    </dgm:pt>
    <dgm:pt modelId="{A9E9F9DB-AABE-4F59-B84D-226482BE28B2}" type="pres">
      <dgm:prSet presAssocID="{42C940E7-A7CD-4EC4-A716-91CAADF9C095}" presName="parentLeftMargin" presStyleLbl="node1" presStyleIdx="0" presStyleCnt="1"/>
      <dgm:spPr/>
    </dgm:pt>
    <dgm:pt modelId="{AA3DF1B9-40E7-43EB-AC0D-16BE08042C50}" type="pres">
      <dgm:prSet presAssocID="{42C940E7-A7CD-4EC4-A716-91CAADF9C09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8887850B-8FF4-4727-93E9-96E73AFFBED8}" type="pres">
      <dgm:prSet presAssocID="{42C940E7-A7CD-4EC4-A716-91CAADF9C095}" presName="negativeSpace" presStyleCnt="0"/>
      <dgm:spPr/>
    </dgm:pt>
    <dgm:pt modelId="{14334ACE-298F-4FE0-82E9-EEDB47B65148}" type="pres">
      <dgm:prSet presAssocID="{42C940E7-A7CD-4EC4-A716-91CAADF9C095}" presName="childText" presStyleLbl="conFgAcc1" presStyleIdx="0" presStyleCnt="1" custLinFactY="1893" custLinFactNeighborX="71" custLinFactNeighborY="100000">
        <dgm:presLayoutVars>
          <dgm:bulletEnabled val="1"/>
        </dgm:presLayoutVars>
      </dgm:prSet>
      <dgm:spPr/>
    </dgm:pt>
  </dgm:ptLst>
  <dgm:cxnLst>
    <dgm:cxn modelId="{A82FE936-B36C-4B1F-A2AD-5440479F63B1}" srcId="{42C940E7-A7CD-4EC4-A716-91CAADF9C095}" destId="{CA58970A-D53F-402A-A8B4-5BA11B6B8A42}" srcOrd="2" destOrd="0" parTransId="{00EC5ED9-ED4C-43AC-AA4F-A5D2A2A2C9E8}" sibTransId="{918F4EFB-2DCE-4955-A350-106678682CD3}"/>
    <dgm:cxn modelId="{8DF93D5C-247B-4AD9-B46A-F2FE06A9C7A7}" type="presOf" srcId="{CA58970A-D53F-402A-A8B4-5BA11B6B8A42}" destId="{14334ACE-298F-4FE0-82E9-EEDB47B65148}" srcOrd="0" destOrd="2" presId="urn:microsoft.com/office/officeart/2005/8/layout/list1"/>
    <dgm:cxn modelId="{09CECF62-BB92-4FD7-BF03-81AE200C9B46}" srcId="{1EBB6723-2D2E-42AF-8270-BDE94FA02617}" destId="{42C940E7-A7CD-4EC4-A716-91CAADF9C095}" srcOrd="0" destOrd="0" parTransId="{3F8F14CC-C2F7-49A1-A70F-2FEF3625D576}" sibTransId="{4EF78095-338F-41AF-A8FA-8C73177767DE}"/>
    <dgm:cxn modelId="{06F61D64-05C3-41F6-89F7-CEE1CB6F9E48}" srcId="{42C940E7-A7CD-4EC4-A716-91CAADF9C095}" destId="{F8EA5E1B-06A2-49A2-A08C-B29BCE6726C1}" srcOrd="1" destOrd="0" parTransId="{C971955A-049B-4CC8-AB85-A63279258444}" sibTransId="{C873B0C9-6344-4180-8B5C-AF3A50C0630C}"/>
    <dgm:cxn modelId="{61F0E445-DA1A-4B17-A7C9-4055EF22B832}" type="presOf" srcId="{F8EA5E1B-06A2-49A2-A08C-B29BCE6726C1}" destId="{14334ACE-298F-4FE0-82E9-EEDB47B65148}" srcOrd="0" destOrd="1" presId="urn:microsoft.com/office/officeart/2005/8/layout/list1"/>
    <dgm:cxn modelId="{98FC0E47-B560-4145-9A48-C0C30085B08E}" type="presOf" srcId="{1EBB6723-2D2E-42AF-8270-BDE94FA02617}" destId="{0D38D868-1ACD-4FB5-906E-D9261121097B}" srcOrd="0" destOrd="0" presId="urn:microsoft.com/office/officeart/2005/8/layout/list1"/>
    <dgm:cxn modelId="{EFFA2E51-08CE-465C-9688-4A8A13123065}" srcId="{42C940E7-A7CD-4EC4-A716-91CAADF9C095}" destId="{141D1CBE-12A8-427C-A914-AAD0BC7371A0}" srcOrd="0" destOrd="0" parTransId="{B39242D7-4E4F-4233-8A2A-0E4BBB3F32D3}" sibTransId="{E06A7E76-FEAD-48EA-8263-1C62D132E4E1}"/>
    <dgm:cxn modelId="{F2199A59-1736-4EFD-9E09-B4D6BFBD9B81}" type="presOf" srcId="{141D1CBE-12A8-427C-A914-AAD0BC7371A0}" destId="{14334ACE-298F-4FE0-82E9-EEDB47B65148}" srcOrd="0" destOrd="0" presId="urn:microsoft.com/office/officeart/2005/8/layout/list1"/>
    <dgm:cxn modelId="{523F4397-A24C-40D3-B7EF-86B6A7A9D8F5}" type="presOf" srcId="{42C940E7-A7CD-4EC4-A716-91CAADF9C095}" destId="{AA3DF1B9-40E7-43EB-AC0D-16BE08042C50}" srcOrd="1" destOrd="0" presId="urn:microsoft.com/office/officeart/2005/8/layout/list1"/>
    <dgm:cxn modelId="{6B760EBD-D5AA-4F5B-B807-B2095A2BF012}" type="presOf" srcId="{42C940E7-A7CD-4EC4-A716-91CAADF9C095}" destId="{A9E9F9DB-AABE-4F59-B84D-226482BE28B2}" srcOrd="0" destOrd="0" presId="urn:microsoft.com/office/officeart/2005/8/layout/list1"/>
    <dgm:cxn modelId="{7B7AE470-4B52-4AE7-8664-DC4875C29280}" type="presParOf" srcId="{0D38D868-1ACD-4FB5-906E-D9261121097B}" destId="{4AB59FD1-4ABA-4CEE-A0F2-258DC0BEBAAB}" srcOrd="0" destOrd="0" presId="urn:microsoft.com/office/officeart/2005/8/layout/list1"/>
    <dgm:cxn modelId="{362E1E1B-22DA-42A0-A71A-1C4159A866F5}" type="presParOf" srcId="{4AB59FD1-4ABA-4CEE-A0F2-258DC0BEBAAB}" destId="{A9E9F9DB-AABE-4F59-B84D-226482BE28B2}" srcOrd="0" destOrd="0" presId="urn:microsoft.com/office/officeart/2005/8/layout/list1"/>
    <dgm:cxn modelId="{C3A39485-D146-4956-8006-226173419036}" type="presParOf" srcId="{4AB59FD1-4ABA-4CEE-A0F2-258DC0BEBAAB}" destId="{AA3DF1B9-40E7-43EB-AC0D-16BE08042C50}" srcOrd="1" destOrd="0" presId="urn:microsoft.com/office/officeart/2005/8/layout/list1"/>
    <dgm:cxn modelId="{CB82E98D-F0B8-4D85-A821-7BE8FBCFAE2A}" type="presParOf" srcId="{0D38D868-1ACD-4FB5-906E-D9261121097B}" destId="{8887850B-8FF4-4727-93E9-96E73AFFBED8}" srcOrd="1" destOrd="0" presId="urn:microsoft.com/office/officeart/2005/8/layout/list1"/>
    <dgm:cxn modelId="{B4C67AF4-D876-4BE9-89D9-5C25736FFDEC}" type="presParOf" srcId="{0D38D868-1ACD-4FB5-906E-D9261121097B}" destId="{14334ACE-298F-4FE0-82E9-EEDB47B6514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5A88987-B07C-43DB-ADA5-2681F3CF5315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CA" dirty="0"/>
            <a:t>Report details</a:t>
          </a:r>
        </a:p>
      </dgm:t>
    </dgm:pt>
    <dgm:pt modelId="{023FA974-7A30-4025-A01B-C99120666BAC}" type="parTrans" cxnId="{D676ECA3-3A89-4A45-A693-93457FB1DEE3}">
      <dgm:prSet/>
      <dgm:spPr/>
      <dgm:t>
        <a:bodyPr/>
        <a:lstStyle/>
        <a:p>
          <a:endParaRPr lang="en-CA"/>
        </a:p>
      </dgm:t>
    </dgm:pt>
    <dgm:pt modelId="{40DF5565-5424-43AF-8C8C-A9A2274C4810}" type="sibTrans" cxnId="{D676ECA3-3A89-4A45-A693-93457FB1DEE3}">
      <dgm:prSet/>
      <dgm:spPr/>
      <dgm:t>
        <a:bodyPr/>
        <a:lstStyle/>
        <a:p>
          <a:endParaRPr lang="en-CA"/>
        </a:p>
      </dgm:t>
    </dgm:pt>
    <dgm:pt modelId="{8CAEB6E7-8AB7-4FC6-BEC1-94D4925223AC}">
      <dgm:prSet/>
      <dgm:spPr/>
      <dgm:t>
        <a:bodyPr/>
        <a:lstStyle/>
        <a:p>
          <a:pPr>
            <a:buFont typeface="Wingdings" panose="05000000000000000000" pitchFamily="2" charset="2"/>
            <a:buNone/>
          </a:pPr>
          <a:r>
            <a:rPr lang="en-US" u="sng" dirty="0"/>
            <a:t>The reporting requirements in RSS-Gen are normative. All test reports must contain the details outlined in RSS-Gen Annex A</a:t>
          </a:r>
          <a:endParaRPr lang="en-CA" u="sng" dirty="0"/>
        </a:p>
      </dgm:t>
    </dgm:pt>
    <dgm:pt modelId="{3DEF2EE6-5B79-4FF3-B9BA-D666E7035290}" type="parTrans" cxnId="{7C069910-4B89-4AD2-857A-2784D57D2330}">
      <dgm:prSet/>
      <dgm:spPr/>
      <dgm:t>
        <a:bodyPr/>
        <a:lstStyle/>
        <a:p>
          <a:endParaRPr lang="en-CA"/>
        </a:p>
      </dgm:t>
    </dgm:pt>
    <dgm:pt modelId="{9A79A18B-EF03-41C2-8F97-A30FE2031ED1}" type="sibTrans" cxnId="{7C069910-4B89-4AD2-857A-2784D57D2330}">
      <dgm:prSet/>
      <dgm:spPr/>
      <dgm:t>
        <a:bodyPr/>
        <a:lstStyle/>
        <a:p>
          <a:endParaRPr lang="en-CA"/>
        </a:p>
      </dgm:t>
    </dgm:pt>
    <dgm:pt modelId="{3378797B-489B-416B-BEDE-AF7832EE689D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Details regarding the software used by the equipment under test, such as power level settings, software version used and operational configuration (such as SISO/MIMO or duty cycle)</a:t>
          </a:r>
          <a:endParaRPr lang="en-CA" dirty="0"/>
        </a:p>
      </dgm:t>
    </dgm:pt>
    <dgm:pt modelId="{3D71C107-7658-47E1-B291-FDEAA30EBF41}" type="parTrans" cxnId="{7489C2C6-0CBC-4F37-A49A-36B0A0E167E7}">
      <dgm:prSet/>
      <dgm:spPr/>
      <dgm:t>
        <a:bodyPr/>
        <a:lstStyle/>
        <a:p>
          <a:endParaRPr lang="en-CA"/>
        </a:p>
      </dgm:t>
    </dgm:pt>
    <dgm:pt modelId="{2F39B1BD-A6CE-4AD0-B540-CE7618A10792}" type="sibTrans" cxnId="{7489C2C6-0CBC-4F37-A49A-36B0A0E167E7}">
      <dgm:prSet/>
      <dgm:spPr/>
      <dgm:t>
        <a:bodyPr/>
        <a:lstStyle/>
        <a:p>
          <a:endParaRPr lang="en-CA"/>
        </a:p>
      </dgm:t>
    </dgm:pt>
    <dgm:pt modelId="{27A47F72-C04C-454A-85AE-9C544131E73C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Reports are often missing items such as, but not limited to:</a:t>
          </a:r>
          <a:endParaRPr lang="en-CA" dirty="0"/>
        </a:p>
      </dgm:t>
    </dgm:pt>
    <dgm:pt modelId="{768D6B11-6E18-4F5C-BF26-5BC26F63FA27}" type="parTrans" cxnId="{794AFB8C-7E6A-4C6D-9825-9BDAB0A05A8A}">
      <dgm:prSet/>
      <dgm:spPr/>
      <dgm:t>
        <a:bodyPr/>
        <a:lstStyle/>
        <a:p>
          <a:endParaRPr lang="en-CA"/>
        </a:p>
      </dgm:t>
    </dgm:pt>
    <dgm:pt modelId="{D22B2A91-2038-4906-9F3D-572E6388F813}" type="sibTrans" cxnId="{794AFB8C-7E6A-4C6D-9825-9BDAB0A05A8A}">
      <dgm:prSet/>
      <dgm:spPr/>
      <dgm:t>
        <a:bodyPr/>
        <a:lstStyle/>
        <a:p>
          <a:endParaRPr lang="en-CA"/>
        </a:p>
      </dgm:t>
    </dgm:pt>
    <dgm:pt modelId="{19B1BC19-49F7-4A3F-8152-1FB575947D31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dirty="0"/>
            <a:t>Details of how worst-case conditions were determined</a:t>
          </a:r>
        </a:p>
      </dgm:t>
    </dgm:pt>
    <dgm:pt modelId="{2BE8FA15-68C8-4907-9BED-F6CF40A5F99D}" type="parTrans" cxnId="{E2F10638-FC76-45DD-B5AB-795BAEE844E3}">
      <dgm:prSet/>
      <dgm:spPr/>
      <dgm:t>
        <a:bodyPr/>
        <a:lstStyle/>
        <a:p>
          <a:endParaRPr lang="en-CA"/>
        </a:p>
      </dgm:t>
    </dgm:pt>
    <dgm:pt modelId="{F470D086-56F3-4F62-B4AA-D694653B29CE}" type="sibTrans" cxnId="{E2F10638-FC76-45DD-B5AB-795BAEE844E3}">
      <dgm:prSet/>
      <dgm:spPr/>
      <dgm:t>
        <a:bodyPr/>
        <a:lstStyle/>
        <a:p>
          <a:endParaRPr lang="en-CA"/>
        </a:p>
      </dgm:t>
    </dgm:pt>
    <dgm:pt modelId="{1569AB60-AC53-4FEA-A930-7100B85FE94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dirty="0"/>
            <a:t>Block Diagrams</a:t>
          </a:r>
        </a:p>
      </dgm:t>
    </dgm:pt>
    <dgm:pt modelId="{3F81DE99-DB6F-4337-A673-74CC0D430CB9}" type="parTrans" cxnId="{F74D38A0-7FB8-4917-8697-196124F90E47}">
      <dgm:prSet/>
      <dgm:spPr/>
    </dgm:pt>
    <dgm:pt modelId="{6BE19156-7559-469C-9BD0-A536967397EC}" type="sibTrans" cxnId="{F74D38A0-7FB8-4917-8697-196124F90E47}">
      <dgm:prSet/>
      <dgm:spPr/>
    </dgm:pt>
    <dgm:pt modelId="{4ED5A7BB-EAE4-4843-91E2-4843B683580E}" type="pres">
      <dgm:prSet presAssocID="{1EBB6723-2D2E-42AF-8270-BDE94FA02617}" presName="linear" presStyleCnt="0">
        <dgm:presLayoutVars>
          <dgm:dir/>
          <dgm:animLvl val="lvl"/>
          <dgm:resizeHandles val="exact"/>
        </dgm:presLayoutVars>
      </dgm:prSet>
      <dgm:spPr/>
    </dgm:pt>
    <dgm:pt modelId="{4C78A78C-099B-4413-9217-0A922EB2914B}" type="pres">
      <dgm:prSet presAssocID="{55A88987-B07C-43DB-ADA5-2681F3CF5315}" presName="parentLin" presStyleCnt="0"/>
      <dgm:spPr/>
    </dgm:pt>
    <dgm:pt modelId="{08FADA85-56F5-4B9E-B0DF-8E211C14921F}" type="pres">
      <dgm:prSet presAssocID="{55A88987-B07C-43DB-ADA5-2681F3CF5315}" presName="parentLeftMargin" presStyleLbl="node1" presStyleIdx="0" presStyleCnt="1"/>
      <dgm:spPr/>
    </dgm:pt>
    <dgm:pt modelId="{1C29419F-6A39-429B-BB4B-B810DADB04D9}" type="pres">
      <dgm:prSet presAssocID="{55A88987-B07C-43DB-ADA5-2681F3CF531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E6A8084-8B1D-4B69-8B85-122043034B0E}" type="pres">
      <dgm:prSet presAssocID="{55A88987-B07C-43DB-ADA5-2681F3CF5315}" presName="negativeSpace" presStyleCnt="0"/>
      <dgm:spPr/>
    </dgm:pt>
    <dgm:pt modelId="{20A54C47-C64F-4E9C-A492-057031D2DB01}" type="pres">
      <dgm:prSet presAssocID="{55A88987-B07C-43DB-ADA5-2681F3CF531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C069910-4B89-4AD2-857A-2784D57D2330}" srcId="{55A88987-B07C-43DB-ADA5-2681F3CF5315}" destId="{8CAEB6E7-8AB7-4FC6-BEC1-94D4925223AC}" srcOrd="0" destOrd="0" parTransId="{3DEF2EE6-5B79-4FF3-B9BA-D666E7035290}" sibTransId="{9A79A18B-EF03-41C2-8F97-A30FE2031ED1}"/>
    <dgm:cxn modelId="{B67E8318-2D22-4915-AC00-3A31D2E248C0}" type="presOf" srcId="{8CAEB6E7-8AB7-4FC6-BEC1-94D4925223AC}" destId="{20A54C47-C64F-4E9C-A492-057031D2DB01}" srcOrd="0" destOrd="0" presId="urn:microsoft.com/office/officeart/2005/8/layout/list1"/>
    <dgm:cxn modelId="{567CE528-B07B-46DE-8438-B843503767B7}" type="presOf" srcId="{27A47F72-C04C-454A-85AE-9C544131E73C}" destId="{20A54C47-C64F-4E9C-A492-057031D2DB01}" srcOrd="0" destOrd="1" presId="urn:microsoft.com/office/officeart/2005/8/layout/list1"/>
    <dgm:cxn modelId="{E2F10638-FC76-45DD-B5AB-795BAEE844E3}" srcId="{27A47F72-C04C-454A-85AE-9C544131E73C}" destId="{19B1BC19-49F7-4A3F-8152-1FB575947D31}" srcOrd="1" destOrd="0" parTransId="{2BE8FA15-68C8-4907-9BED-F6CF40A5F99D}" sibTransId="{F470D086-56F3-4F62-B4AA-D694653B29CE}"/>
    <dgm:cxn modelId="{067FE33B-7D80-4C84-9EC8-BF1635F20A85}" type="presOf" srcId="{1EBB6723-2D2E-42AF-8270-BDE94FA02617}" destId="{4ED5A7BB-EAE4-4843-91E2-4843B683580E}" srcOrd="0" destOrd="0" presId="urn:microsoft.com/office/officeart/2005/8/layout/list1"/>
    <dgm:cxn modelId="{15324D62-DDC8-4E07-943B-BDEE2EE7456D}" type="presOf" srcId="{1569AB60-AC53-4FEA-A930-7100B85FE94F}" destId="{20A54C47-C64F-4E9C-A492-057031D2DB01}" srcOrd="0" destOrd="4" presId="urn:microsoft.com/office/officeart/2005/8/layout/list1"/>
    <dgm:cxn modelId="{36D0F554-38F1-4245-81F0-1DB266F3F796}" type="presOf" srcId="{55A88987-B07C-43DB-ADA5-2681F3CF5315}" destId="{08FADA85-56F5-4B9E-B0DF-8E211C14921F}" srcOrd="0" destOrd="0" presId="urn:microsoft.com/office/officeart/2005/8/layout/list1"/>
    <dgm:cxn modelId="{794AFB8C-7E6A-4C6D-9825-9BDAB0A05A8A}" srcId="{55A88987-B07C-43DB-ADA5-2681F3CF5315}" destId="{27A47F72-C04C-454A-85AE-9C544131E73C}" srcOrd="1" destOrd="0" parTransId="{768D6B11-6E18-4F5C-BF26-5BC26F63FA27}" sibTransId="{D22B2A91-2038-4906-9F3D-572E6388F813}"/>
    <dgm:cxn modelId="{F74D38A0-7FB8-4917-8697-196124F90E47}" srcId="{27A47F72-C04C-454A-85AE-9C544131E73C}" destId="{1569AB60-AC53-4FEA-A930-7100B85FE94F}" srcOrd="2" destOrd="0" parTransId="{3F81DE99-DB6F-4337-A673-74CC0D430CB9}" sibTransId="{6BE19156-7559-469C-9BD0-A536967397EC}"/>
    <dgm:cxn modelId="{D676ECA3-3A89-4A45-A693-93457FB1DEE3}" srcId="{1EBB6723-2D2E-42AF-8270-BDE94FA02617}" destId="{55A88987-B07C-43DB-ADA5-2681F3CF5315}" srcOrd="0" destOrd="0" parTransId="{023FA974-7A30-4025-A01B-C99120666BAC}" sibTransId="{40DF5565-5424-43AF-8C8C-A9A2274C4810}"/>
    <dgm:cxn modelId="{7489C2C6-0CBC-4F37-A49A-36B0A0E167E7}" srcId="{27A47F72-C04C-454A-85AE-9C544131E73C}" destId="{3378797B-489B-416B-BEDE-AF7832EE689D}" srcOrd="0" destOrd="0" parTransId="{3D71C107-7658-47E1-B291-FDEAA30EBF41}" sibTransId="{2F39B1BD-A6CE-4AD0-B540-CE7618A10792}"/>
    <dgm:cxn modelId="{7A2781CF-A531-489E-9513-69E3A87CF3B1}" type="presOf" srcId="{3378797B-489B-416B-BEDE-AF7832EE689D}" destId="{20A54C47-C64F-4E9C-A492-057031D2DB01}" srcOrd="0" destOrd="2" presId="urn:microsoft.com/office/officeart/2005/8/layout/list1"/>
    <dgm:cxn modelId="{1007C8D6-2F73-4FCC-A7CD-0C1CF722EE62}" type="presOf" srcId="{19B1BC19-49F7-4A3F-8152-1FB575947D31}" destId="{20A54C47-C64F-4E9C-A492-057031D2DB01}" srcOrd="0" destOrd="3" presId="urn:microsoft.com/office/officeart/2005/8/layout/list1"/>
    <dgm:cxn modelId="{92BCB4F2-A0D3-46AD-8A70-B81B03B11484}" type="presOf" srcId="{55A88987-B07C-43DB-ADA5-2681F3CF5315}" destId="{1C29419F-6A39-429B-BB4B-B810DADB04D9}" srcOrd="1" destOrd="0" presId="urn:microsoft.com/office/officeart/2005/8/layout/list1"/>
    <dgm:cxn modelId="{5265E503-071C-4CFA-BA65-408656A6321E}" type="presParOf" srcId="{4ED5A7BB-EAE4-4843-91E2-4843B683580E}" destId="{4C78A78C-099B-4413-9217-0A922EB2914B}" srcOrd="0" destOrd="0" presId="urn:microsoft.com/office/officeart/2005/8/layout/list1"/>
    <dgm:cxn modelId="{BC94BA2F-9CC5-4231-B8D3-6D8406A908A2}" type="presParOf" srcId="{4C78A78C-099B-4413-9217-0A922EB2914B}" destId="{08FADA85-56F5-4B9E-B0DF-8E211C14921F}" srcOrd="0" destOrd="0" presId="urn:microsoft.com/office/officeart/2005/8/layout/list1"/>
    <dgm:cxn modelId="{61225CF7-7032-4BDA-A604-AC20CF6C5956}" type="presParOf" srcId="{4C78A78C-099B-4413-9217-0A922EB2914B}" destId="{1C29419F-6A39-429B-BB4B-B810DADB04D9}" srcOrd="1" destOrd="0" presId="urn:microsoft.com/office/officeart/2005/8/layout/list1"/>
    <dgm:cxn modelId="{888E182E-FD74-4F7B-9EF0-E52948C7A79A}" type="presParOf" srcId="{4ED5A7BB-EAE4-4843-91E2-4843B683580E}" destId="{CE6A8084-8B1D-4B69-8B85-122043034B0E}" srcOrd="1" destOrd="0" presId="urn:microsoft.com/office/officeart/2005/8/layout/list1"/>
    <dgm:cxn modelId="{BFC2BE5F-E804-4D0A-84C4-F9307796A47E}" type="presParOf" srcId="{4ED5A7BB-EAE4-4843-91E2-4843B683580E}" destId="{20A54C47-C64F-4E9C-A492-057031D2DB0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05/8/layout/list1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5A88987-B07C-43DB-ADA5-2681F3CF5315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CA" dirty="0"/>
            <a:t>Report details</a:t>
          </a:r>
        </a:p>
      </dgm:t>
    </dgm:pt>
    <dgm:pt modelId="{023FA974-7A30-4025-A01B-C99120666BAC}" type="parTrans" cxnId="{D676ECA3-3A89-4A45-A693-93457FB1DEE3}">
      <dgm:prSet/>
      <dgm:spPr/>
      <dgm:t>
        <a:bodyPr/>
        <a:lstStyle/>
        <a:p>
          <a:endParaRPr lang="en-CA"/>
        </a:p>
      </dgm:t>
    </dgm:pt>
    <dgm:pt modelId="{40DF5565-5424-43AF-8C8C-A9A2274C4810}" type="sibTrans" cxnId="{D676ECA3-3A89-4A45-A693-93457FB1DEE3}">
      <dgm:prSet/>
      <dgm:spPr/>
      <dgm:t>
        <a:bodyPr/>
        <a:lstStyle/>
        <a:p>
          <a:endParaRPr lang="en-CA"/>
        </a:p>
      </dgm:t>
    </dgm:pt>
    <dgm:pt modelId="{8CAEB6E7-8AB7-4FC6-BEC1-94D4925223AC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Reports are often missing items such as, but not limited to:</a:t>
          </a:r>
          <a:endParaRPr lang="en-CA" u="sng" dirty="0"/>
        </a:p>
      </dgm:t>
    </dgm:pt>
    <dgm:pt modelId="{3DEF2EE6-5B79-4FF3-B9BA-D666E7035290}" type="parTrans" cxnId="{7C069910-4B89-4AD2-857A-2784D57D2330}">
      <dgm:prSet/>
      <dgm:spPr/>
      <dgm:t>
        <a:bodyPr/>
        <a:lstStyle/>
        <a:p>
          <a:endParaRPr lang="en-CA"/>
        </a:p>
      </dgm:t>
    </dgm:pt>
    <dgm:pt modelId="{9A79A18B-EF03-41C2-8F97-A30FE2031ED1}" type="sibTrans" cxnId="{7C069910-4B89-4AD2-857A-2784D57D2330}">
      <dgm:prSet/>
      <dgm:spPr/>
      <dgm:t>
        <a:bodyPr/>
        <a:lstStyle/>
        <a:p>
          <a:endParaRPr lang="en-CA"/>
        </a:p>
      </dgm:t>
    </dgm:pt>
    <dgm:pt modelId="{01250D90-D201-4A11-B7EC-076A3E4CBC9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Correction factors – need to be explained and match block diagrams</a:t>
          </a:r>
          <a:endParaRPr lang="en-CA" dirty="0"/>
        </a:p>
      </dgm:t>
    </dgm:pt>
    <dgm:pt modelId="{3A540A03-035C-4576-8BF1-FC1670C49CD7}" type="parTrans" cxnId="{24857F78-E88F-4D4B-90A2-325383EEA9BD}">
      <dgm:prSet/>
      <dgm:spPr/>
      <dgm:t>
        <a:bodyPr/>
        <a:lstStyle/>
        <a:p>
          <a:endParaRPr lang="en-CA"/>
        </a:p>
      </dgm:t>
    </dgm:pt>
    <dgm:pt modelId="{850DFF75-17A3-4E2E-9CF3-3DFD65B79562}" type="sibTrans" cxnId="{24857F78-E88F-4D4B-90A2-325383EEA9BD}">
      <dgm:prSet/>
      <dgm:spPr/>
      <dgm:t>
        <a:bodyPr/>
        <a:lstStyle/>
        <a:p>
          <a:endParaRPr lang="en-CA"/>
        </a:p>
      </dgm:t>
    </dgm:pt>
    <dgm:pt modelId="{A45D3942-587F-424B-9E29-20A075B125C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Test equipment in the equipment list, specifically passive devices like attenuators, splitter/couplers, filters or cables, including calibration information</a:t>
          </a:r>
          <a:endParaRPr lang="en-CA" dirty="0"/>
        </a:p>
      </dgm:t>
    </dgm:pt>
    <dgm:pt modelId="{9221665E-DB8C-4A36-B7ED-D580CAE364E2}" type="parTrans" cxnId="{24DE7D33-C64B-4D39-8DB8-D3FC789647E0}">
      <dgm:prSet/>
      <dgm:spPr/>
      <dgm:t>
        <a:bodyPr/>
        <a:lstStyle/>
        <a:p>
          <a:endParaRPr lang="en-CA"/>
        </a:p>
      </dgm:t>
    </dgm:pt>
    <dgm:pt modelId="{262018A2-3DC2-46D8-A4BC-DF6483B27991}" type="sibTrans" cxnId="{24DE7D33-C64B-4D39-8DB8-D3FC789647E0}">
      <dgm:prSet/>
      <dgm:spPr/>
      <dgm:t>
        <a:bodyPr/>
        <a:lstStyle/>
        <a:p>
          <a:endParaRPr lang="en-CA"/>
        </a:p>
      </dgm:t>
    </dgm:pt>
    <dgm:pt modelId="{E1DA46FA-F704-4CA2-83D2-614A0130D8B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 dirty="0"/>
            <a:t>EUT identification, HVIN information</a:t>
          </a:r>
        </a:p>
      </dgm:t>
    </dgm:pt>
    <dgm:pt modelId="{B60DB7FC-BF91-4BB6-95AA-921085D2A63D}" type="parTrans" cxnId="{92E5B2C7-0330-4D0C-A1C4-10C63D418FA9}">
      <dgm:prSet/>
      <dgm:spPr/>
      <dgm:t>
        <a:bodyPr/>
        <a:lstStyle/>
        <a:p>
          <a:endParaRPr lang="en-CA"/>
        </a:p>
      </dgm:t>
    </dgm:pt>
    <dgm:pt modelId="{7C9B7604-2982-489D-9E29-9476459521C2}" type="sibTrans" cxnId="{92E5B2C7-0330-4D0C-A1C4-10C63D418FA9}">
      <dgm:prSet/>
      <dgm:spPr/>
      <dgm:t>
        <a:bodyPr/>
        <a:lstStyle/>
        <a:p>
          <a:endParaRPr lang="en-CA"/>
        </a:p>
      </dgm:t>
    </dgm:pt>
    <dgm:pt modelId="{93BD6163-6634-4F27-88E6-33CB0EF16A90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e.g. block diagram has an attenuator, but no corrections</a:t>
          </a:r>
        </a:p>
      </dgm:t>
    </dgm:pt>
    <dgm:pt modelId="{E1B364E0-A22E-4CA1-8D07-EFA67F3F1E2D}" type="parTrans" cxnId="{7EEB85E9-9934-41BB-AD10-262F18164841}">
      <dgm:prSet/>
      <dgm:spPr/>
      <dgm:t>
        <a:bodyPr/>
        <a:lstStyle/>
        <a:p>
          <a:endParaRPr lang="en-CA"/>
        </a:p>
      </dgm:t>
    </dgm:pt>
    <dgm:pt modelId="{F4E8C71D-551A-49DA-A7D0-0D37BB43C2CD}" type="sibTrans" cxnId="{7EEB85E9-9934-41BB-AD10-262F18164841}">
      <dgm:prSet/>
      <dgm:spPr/>
      <dgm:t>
        <a:bodyPr/>
        <a:lstStyle/>
        <a:p>
          <a:endParaRPr lang="en-CA"/>
        </a:p>
      </dgm:t>
    </dgm:pt>
    <dgm:pt modelId="{9E3C2CEB-3311-4C76-90D7-27685DD262A8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CA"/>
            <a:t>CAB </a:t>
          </a:r>
          <a:r>
            <a:rPr lang="en-CA" dirty="0"/>
            <a:t>Identifier</a:t>
          </a:r>
        </a:p>
      </dgm:t>
    </dgm:pt>
    <dgm:pt modelId="{C83E285D-AAD0-4B25-BC67-C51BD979E06D}" type="parTrans" cxnId="{DD901829-FD7F-40A7-8A12-CE2420BC3453}">
      <dgm:prSet/>
      <dgm:spPr/>
    </dgm:pt>
    <dgm:pt modelId="{6B6CCCDB-036D-4B7B-86C0-4B8391641A7B}" type="sibTrans" cxnId="{DD901829-FD7F-40A7-8A12-CE2420BC3453}">
      <dgm:prSet/>
      <dgm:spPr/>
    </dgm:pt>
    <dgm:pt modelId="{4ED5A7BB-EAE4-4843-91E2-4843B683580E}" type="pres">
      <dgm:prSet presAssocID="{1EBB6723-2D2E-42AF-8270-BDE94FA02617}" presName="linear" presStyleCnt="0">
        <dgm:presLayoutVars>
          <dgm:dir/>
          <dgm:animLvl val="lvl"/>
          <dgm:resizeHandles val="exact"/>
        </dgm:presLayoutVars>
      </dgm:prSet>
      <dgm:spPr/>
    </dgm:pt>
    <dgm:pt modelId="{4C78A78C-099B-4413-9217-0A922EB2914B}" type="pres">
      <dgm:prSet presAssocID="{55A88987-B07C-43DB-ADA5-2681F3CF5315}" presName="parentLin" presStyleCnt="0"/>
      <dgm:spPr/>
    </dgm:pt>
    <dgm:pt modelId="{08FADA85-56F5-4B9E-B0DF-8E211C14921F}" type="pres">
      <dgm:prSet presAssocID="{55A88987-B07C-43DB-ADA5-2681F3CF5315}" presName="parentLeftMargin" presStyleLbl="node1" presStyleIdx="0" presStyleCnt="1"/>
      <dgm:spPr/>
    </dgm:pt>
    <dgm:pt modelId="{1C29419F-6A39-429B-BB4B-B810DADB04D9}" type="pres">
      <dgm:prSet presAssocID="{55A88987-B07C-43DB-ADA5-2681F3CF531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E6A8084-8B1D-4B69-8B85-122043034B0E}" type="pres">
      <dgm:prSet presAssocID="{55A88987-B07C-43DB-ADA5-2681F3CF5315}" presName="negativeSpace" presStyleCnt="0"/>
      <dgm:spPr/>
    </dgm:pt>
    <dgm:pt modelId="{20A54C47-C64F-4E9C-A492-057031D2DB01}" type="pres">
      <dgm:prSet presAssocID="{55A88987-B07C-43DB-ADA5-2681F3CF5315}" presName="childText" presStyleLbl="conFgAcc1" presStyleIdx="0" presStyleCnt="1" custLinFactNeighborX="-28709" custLinFactNeighborY="10869">
        <dgm:presLayoutVars>
          <dgm:bulletEnabled val="1"/>
        </dgm:presLayoutVars>
      </dgm:prSet>
      <dgm:spPr/>
    </dgm:pt>
  </dgm:ptLst>
  <dgm:cxnLst>
    <dgm:cxn modelId="{7C069910-4B89-4AD2-857A-2784D57D2330}" srcId="{55A88987-B07C-43DB-ADA5-2681F3CF5315}" destId="{8CAEB6E7-8AB7-4FC6-BEC1-94D4925223AC}" srcOrd="0" destOrd="0" parTransId="{3DEF2EE6-5B79-4FF3-B9BA-D666E7035290}" sibTransId="{9A79A18B-EF03-41C2-8F97-A30FE2031ED1}"/>
    <dgm:cxn modelId="{9173A017-0559-4F36-9748-FAFEA265702D}" type="presOf" srcId="{9E3C2CEB-3311-4C76-90D7-27685DD262A8}" destId="{20A54C47-C64F-4E9C-A492-057031D2DB01}" srcOrd="0" destOrd="3" presId="urn:microsoft.com/office/officeart/2005/8/layout/list1"/>
    <dgm:cxn modelId="{B67E8318-2D22-4915-AC00-3A31D2E248C0}" type="presOf" srcId="{8CAEB6E7-8AB7-4FC6-BEC1-94D4925223AC}" destId="{20A54C47-C64F-4E9C-A492-057031D2DB01}" srcOrd="0" destOrd="0" presId="urn:microsoft.com/office/officeart/2005/8/layout/list1"/>
    <dgm:cxn modelId="{DD901829-FD7F-40A7-8A12-CE2420BC3453}" srcId="{8CAEB6E7-8AB7-4FC6-BEC1-94D4925223AC}" destId="{9E3C2CEB-3311-4C76-90D7-27685DD262A8}" srcOrd="1" destOrd="0" parTransId="{C83E285D-AAD0-4B25-BC67-C51BD979E06D}" sibTransId="{6B6CCCDB-036D-4B7B-86C0-4B8391641A7B}"/>
    <dgm:cxn modelId="{E5F5A92F-3075-4D6F-B3AF-52D0920775EE}" type="presOf" srcId="{01250D90-D201-4A11-B7EC-076A3E4CBC94}" destId="{20A54C47-C64F-4E9C-A492-057031D2DB01}" srcOrd="0" destOrd="1" presId="urn:microsoft.com/office/officeart/2005/8/layout/list1"/>
    <dgm:cxn modelId="{24DE7D33-C64B-4D39-8DB8-D3FC789647E0}" srcId="{8CAEB6E7-8AB7-4FC6-BEC1-94D4925223AC}" destId="{A45D3942-587F-424B-9E29-20A075B125CE}" srcOrd="3" destOrd="0" parTransId="{9221665E-DB8C-4A36-B7ED-D580CAE364E2}" sibTransId="{262018A2-3DC2-46D8-A4BC-DF6483B27991}"/>
    <dgm:cxn modelId="{067FE33B-7D80-4C84-9EC8-BF1635F20A85}" type="presOf" srcId="{1EBB6723-2D2E-42AF-8270-BDE94FA02617}" destId="{4ED5A7BB-EAE4-4843-91E2-4843B683580E}" srcOrd="0" destOrd="0" presId="urn:microsoft.com/office/officeart/2005/8/layout/list1"/>
    <dgm:cxn modelId="{FABC163F-52DA-4DBC-AEC2-2A11812861E4}" type="presOf" srcId="{A45D3942-587F-424B-9E29-20A075B125CE}" destId="{20A54C47-C64F-4E9C-A492-057031D2DB01}" srcOrd="0" destOrd="5" presId="urn:microsoft.com/office/officeart/2005/8/layout/list1"/>
    <dgm:cxn modelId="{D0D50140-678F-406F-86A6-93E17632B074}" type="presOf" srcId="{93BD6163-6634-4F27-88E6-33CB0EF16A90}" destId="{20A54C47-C64F-4E9C-A492-057031D2DB01}" srcOrd="0" destOrd="2" presId="urn:microsoft.com/office/officeart/2005/8/layout/list1"/>
    <dgm:cxn modelId="{15FF7548-609C-43FF-89AC-1B8F7CA5DAB1}" type="presOf" srcId="{E1DA46FA-F704-4CA2-83D2-614A0130D8B0}" destId="{20A54C47-C64F-4E9C-A492-057031D2DB01}" srcOrd="0" destOrd="4" presId="urn:microsoft.com/office/officeart/2005/8/layout/list1"/>
    <dgm:cxn modelId="{36D0F554-38F1-4245-81F0-1DB266F3F796}" type="presOf" srcId="{55A88987-B07C-43DB-ADA5-2681F3CF5315}" destId="{08FADA85-56F5-4B9E-B0DF-8E211C14921F}" srcOrd="0" destOrd="0" presId="urn:microsoft.com/office/officeart/2005/8/layout/list1"/>
    <dgm:cxn modelId="{24857F78-E88F-4D4B-90A2-325383EEA9BD}" srcId="{8CAEB6E7-8AB7-4FC6-BEC1-94D4925223AC}" destId="{01250D90-D201-4A11-B7EC-076A3E4CBC94}" srcOrd="0" destOrd="0" parTransId="{3A540A03-035C-4576-8BF1-FC1670C49CD7}" sibTransId="{850DFF75-17A3-4E2E-9CF3-3DFD65B79562}"/>
    <dgm:cxn modelId="{D676ECA3-3A89-4A45-A693-93457FB1DEE3}" srcId="{1EBB6723-2D2E-42AF-8270-BDE94FA02617}" destId="{55A88987-B07C-43DB-ADA5-2681F3CF5315}" srcOrd="0" destOrd="0" parTransId="{023FA974-7A30-4025-A01B-C99120666BAC}" sibTransId="{40DF5565-5424-43AF-8C8C-A9A2274C4810}"/>
    <dgm:cxn modelId="{92E5B2C7-0330-4D0C-A1C4-10C63D418FA9}" srcId="{8CAEB6E7-8AB7-4FC6-BEC1-94D4925223AC}" destId="{E1DA46FA-F704-4CA2-83D2-614A0130D8B0}" srcOrd="2" destOrd="0" parTransId="{B60DB7FC-BF91-4BB6-95AA-921085D2A63D}" sibTransId="{7C9B7604-2982-489D-9E29-9476459521C2}"/>
    <dgm:cxn modelId="{7EEB85E9-9934-41BB-AD10-262F18164841}" srcId="{01250D90-D201-4A11-B7EC-076A3E4CBC94}" destId="{93BD6163-6634-4F27-88E6-33CB0EF16A90}" srcOrd="0" destOrd="0" parTransId="{E1B364E0-A22E-4CA1-8D07-EFA67F3F1E2D}" sibTransId="{F4E8C71D-551A-49DA-A7D0-0D37BB43C2CD}"/>
    <dgm:cxn modelId="{92BCB4F2-A0D3-46AD-8A70-B81B03B11484}" type="presOf" srcId="{55A88987-B07C-43DB-ADA5-2681F3CF5315}" destId="{1C29419F-6A39-429B-BB4B-B810DADB04D9}" srcOrd="1" destOrd="0" presId="urn:microsoft.com/office/officeart/2005/8/layout/list1"/>
    <dgm:cxn modelId="{5265E503-071C-4CFA-BA65-408656A6321E}" type="presParOf" srcId="{4ED5A7BB-EAE4-4843-91E2-4843B683580E}" destId="{4C78A78C-099B-4413-9217-0A922EB2914B}" srcOrd="0" destOrd="0" presId="urn:microsoft.com/office/officeart/2005/8/layout/list1"/>
    <dgm:cxn modelId="{BC94BA2F-9CC5-4231-B8D3-6D8406A908A2}" type="presParOf" srcId="{4C78A78C-099B-4413-9217-0A922EB2914B}" destId="{08FADA85-56F5-4B9E-B0DF-8E211C14921F}" srcOrd="0" destOrd="0" presId="urn:microsoft.com/office/officeart/2005/8/layout/list1"/>
    <dgm:cxn modelId="{61225CF7-7032-4BDA-A604-AC20CF6C5956}" type="presParOf" srcId="{4C78A78C-099B-4413-9217-0A922EB2914B}" destId="{1C29419F-6A39-429B-BB4B-B810DADB04D9}" srcOrd="1" destOrd="0" presId="urn:microsoft.com/office/officeart/2005/8/layout/list1"/>
    <dgm:cxn modelId="{888E182E-FD74-4F7B-9EF0-E52948C7A79A}" type="presParOf" srcId="{4ED5A7BB-EAE4-4843-91E2-4843B683580E}" destId="{CE6A8084-8B1D-4B69-8B85-122043034B0E}" srcOrd="1" destOrd="0" presId="urn:microsoft.com/office/officeart/2005/8/layout/list1"/>
    <dgm:cxn modelId="{BFC2BE5F-E804-4D0A-84C4-F9307796A47E}" type="presParOf" srcId="{4ED5A7BB-EAE4-4843-91E2-4843B683580E}" destId="{20A54C47-C64F-4E9C-A492-057031D2DB0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3F94A1-D921-4F65-9E11-1B79C6BFBB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Spurious emissions methods of C63.10-2020 require spectral plots. </a:t>
          </a:r>
        </a:p>
        <a:p>
          <a:pPr>
            <a:lnSpc>
              <a:spcPct val="100000"/>
            </a:lnSpc>
          </a:pPr>
          <a:r>
            <a:rPr lang="en-US" dirty="0"/>
            <a:t>Tabular data is insufficient.</a:t>
          </a:r>
        </a:p>
      </dgm:t>
    </dgm:pt>
    <dgm:pt modelId="{9689044F-A68D-44C9-8D9E-4E02C5B94786}" type="parTrans" cxnId="{D63578ED-A0D8-49E8-81F2-E12738285533}">
      <dgm:prSet/>
      <dgm:spPr/>
      <dgm:t>
        <a:bodyPr/>
        <a:lstStyle/>
        <a:p>
          <a:endParaRPr lang="en-US"/>
        </a:p>
      </dgm:t>
    </dgm:pt>
    <dgm:pt modelId="{710038B7-6345-4382-B492-ADCF9CE7E623}" type="sibTrans" cxnId="{D63578ED-A0D8-49E8-81F2-E12738285533}">
      <dgm:prSet/>
      <dgm:spPr/>
      <dgm:t>
        <a:bodyPr/>
        <a:lstStyle/>
        <a:p>
          <a:endParaRPr lang="en-US"/>
        </a:p>
      </dgm:t>
    </dgm:pt>
    <dgm:pt modelId="{9C4243F0-4BE1-4B87-88A2-B6EA7A312C25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Noise floor</a:t>
          </a:r>
        </a:p>
      </dgm:t>
    </dgm:pt>
    <dgm:pt modelId="{1709EE6E-47B0-40DE-81C2-F6D1282EA5A5}" type="parTrans" cxnId="{CE174EAF-CC25-479F-A334-016FA6E5F896}">
      <dgm:prSet/>
      <dgm:spPr/>
      <dgm:t>
        <a:bodyPr/>
        <a:lstStyle/>
        <a:p>
          <a:endParaRPr lang="en-CA"/>
        </a:p>
      </dgm:t>
    </dgm:pt>
    <dgm:pt modelId="{55852FDF-E812-4C0A-9A3F-C939726559DF}" type="sibTrans" cxnId="{CE174EAF-CC25-479F-A334-016FA6E5F896}">
      <dgm:prSet/>
      <dgm:spPr/>
      <dgm:t>
        <a:bodyPr/>
        <a:lstStyle/>
        <a:p>
          <a:endParaRPr lang="en-CA"/>
        </a:p>
      </dgm:t>
    </dgm:pt>
    <dgm:pt modelId="{0FFF4C96-F037-4F2F-8F4D-0B09215CEEA9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Measurement system sensitivity must comply with the noise floor requirements of C63.10-2020 above 1 GHz. </a:t>
          </a:r>
        </a:p>
        <a:p>
          <a:pPr>
            <a:lnSpc>
              <a:spcPct val="100000"/>
            </a:lnSpc>
          </a:pPr>
          <a:r>
            <a:rPr lang="en-US" dirty="0"/>
            <a:t>This includes Peak detector being used to demonstrate compliance with AVG detector limits.</a:t>
          </a:r>
        </a:p>
      </dgm:t>
    </dgm:pt>
    <dgm:pt modelId="{5C7BDF26-E204-4934-AC67-9AC0EA18A881}" type="parTrans" cxnId="{F6A62A38-7507-4A52-AA4E-1E49D7884EF6}">
      <dgm:prSet/>
      <dgm:spPr/>
      <dgm:t>
        <a:bodyPr/>
        <a:lstStyle/>
        <a:p>
          <a:endParaRPr lang="en-CA"/>
        </a:p>
      </dgm:t>
    </dgm:pt>
    <dgm:pt modelId="{308B7448-B728-467D-A5C5-DE4BB585C764}" type="sibTrans" cxnId="{F6A62A38-7507-4A52-AA4E-1E49D7884EF6}">
      <dgm:prSet/>
      <dgm:spPr/>
      <dgm:t>
        <a:bodyPr/>
        <a:lstStyle/>
        <a:p>
          <a:endParaRPr lang="en-CA"/>
        </a:p>
      </dgm:t>
    </dgm:pt>
    <dgm:pt modelId="{E88E301D-C2FD-4B57-992B-A21F715814E6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Spectral Plots</a:t>
          </a:r>
        </a:p>
      </dgm:t>
    </dgm:pt>
    <dgm:pt modelId="{9C32EDBB-30F8-4C48-BC88-4D86A64A47E6}" type="parTrans" cxnId="{B8ED6168-14C5-4BA4-9462-F2E251E1385E}">
      <dgm:prSet/>
      <dgm:spPr/>
      <dgm:t>
        <a:bodyPr/>
        <a:lstStyle/>
        <a:p>
          <a:endParaRPr lang="en-CA"/>
        </a:p>
      </dgm:t>
    </dgm:pt>
    <dgm:pt modelId="{F43073FC-7664-412F-8C5D-F7BF2E491AE3}" type="sibTrans" cxnId="{B8ED6168-14C5-4BA4-9462-F2E251E1385E}">
      <dgm:prSet/>
      <dgm:spPr/>
      <dgm:t>
        <a:bodyPr/>
        <a:lstStyle/>
        <a:p>
          <a:endParaRPr lang="en-CA"/>
        </a:p>
      </dgm:t>
    </dgm:pt>
    <dgm:pt modelId="{B6605793-B438-4A49-A990-431465086941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External Controls</a:t>
          </a:r>
        </a:p>
      </dgm:t>
    </dgm:pt>
    <dgm:pt modelId="{C06F6A65-EE2A-4FFA-BC5A-AE753CF198C2}" type="parTrans" cxnId="{FF1DDC52-8264-455C-96D8-EBFBD44959D4}">
      <dgm:prSet/>
      <dgm:spPr/>
      <dgm:t>
        <a:bodyPr/>
        <a:lstStyle/>
        <a:p>
          <a:endParaRPr lang="en-CA"/>
        </a:p>
      </dgm:t>
    </dgm:pt>
    <dgm:pt modelId="{8AEF54C9-CC44-43D7-B150-F02FA842EB0A}" type="sibTrans" cxnId="{FF1DDC52-8264-455C-96D8-EBFBD44959D4}">
      <dgm:prSet/>
      <dgm:spPr/>
      <dgm:t>
        <a:bodyPr/>
        <a:lstStyle/>
        <a:p>
          <a:endParaRPr lang="en-CA"/>
        </a:p>
      </dgm:t>
    </dgm:pt>
    <dgm:pt modelId="{6B7874E5-61D4-44C1-9E5F-DF3F4ABD8824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Demonstration of compliance with the external control requirements of RSS-119 is not always clear in the documentation.</a:t>
          </a:r>
          <a:br>
            <a:rPr lang="en-US" dirty="0"/>
          </a:br>
          <a:br>
            <a:rPr lang="en-US" dirty="0"/>
          </a:br>
          <a:r>
            <a:rPr lang="en-US" dirty="0"/>
            <a:t>VFO mode – typically is considered external controls as it allows the user to select any frequency </a:t>
          </a:r>
        </a:p>
      </dgm:t>
    </dgm:pt>
    <dgm:pt modelId="{39A89E5B-A75A-405E-9FA9-7DC0164FD00C}" type="parTrans" cxnId="{9B03451F-36A5-4D0F-8C1D-89F42FDCD869}">
      <dgm:prSet/>
      <dgm:spPr/>
      <dgm:t>
        <a:bodyPr/>
        <a:lstStyle/>
        <a:p>
          <a:endParaRPr lang="en-CA"/>
        </a:p>
      </dgm:t>
    </dgm:pt>
    <dgm:pt modelId="{911B980C-2625-4373-A7AF-1852DCAFEBE2}" type="sibTrans" cxnId="{9B03451F-36A5-4D0F-8C1D-89F42FDCD869}">
      <dgm:prSet/>
      <dgm:spPr/>
      <dgm:t>
        <a:bodyPr/>
        <a:lstStyle/>
        <a:p>
          <a:endParaRPr lang="en-CA"/>
        </a:p>
      </dgm:t>
    </dgm:pt>
    <dgm:pt modelId="{703C769C-6F28-4235-8801-9ECADDDC5EC1}" type="pres">
      <dgm:prSet presAssocID="{1EBB6723-2D2E-42AF-8270-BDE94FA02617}" presName="root" presStyleCnt="0">
        <dgm:presLayoutVars>
          <dgm:dir/>
          <dgm:resizeHandles val="exact"/>
        </dgm:presLayoutVars>
      </dgm:prSet>
      <dgm:spPr/>
    </dgm:pt>
    <dgm:pt modelId="{7F3BE513-2741-4775-82FF-82D3BE659DC6}" type="pres">
      <dgm:prSet presAssocID="{B6605793-B438-4A49-A990-431465086941}" presName="compNode" presStyleCnt="0"/>
      <dgm:spPr/>
    </dgm:pt>
    <dgm:pt modelId="{1D8DCBB2-DA02-416C-80AB-2CB7593D20D9}" type="pres">
      <dgm:prSet presAssocID="{B6605793-B438-4A49-A990-431465086941}" presName="iconRect" presStyleLbl="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mote control outline"/>
        </a:ext>
      </dgm:extLst>
    </dgm:pt>
    <dgm:pt modelId="{4587F4A0-4827-44DE-97C7-77450F7266C3}" type="pres">
      <dgm:prSet presAssocID="{B6605793-B438-4A49-A990-431465086941}" presName="iconSpace" presStyleCnt="0"/>
      <dgm:spPr/>
    </dgm:pt>
    <dgm:pt modelId="{F6097145-94ED-49BD-ADC8-D1590FF2F103}" type="pres">
      <dgm:prSet presAssocID="{B6605793-B438-4A49-A990-431465086941}" presName="parTx" presStyleLbl="revTx" presStyleIdx="0" presStyleCnt="6">
        <dgm:presLayoutVars>
          <dgm:chMax val="0"/>
          <dgm:chPref val="0"/>
        </dgm:presLayoutVars>
      </dgm:prSet>
      <dgm:spPr/>
    </dgm:pt>
    <dgm:pt modelId="{0C090915-7850-4C5E-BD4A-21EC928D04F7}" type="pres">
      <dgm:prSet presAssocID="{B6605793-B438-4A49-A990-431465086941}" presName="txSpace" presStyleCnt="0"/>
      <dgm:spPr/>
    </dgm:pt>
    <dgm:pt modelId="{FE90D243-4315-44CA-A5AD-066069B20DD3}" type="pres">
      <dgm:prSet presAssocID="{B6605793-B438-4A49-A990-431465086941}" presName="desTx" presStyleLbl="revTx" presStyleIdx="1" presStyleCnt="6">
        <dgm:presLayoutVars/>
      </dgm:prSet>
      <dgm:spPr/>
    </dgm:pt>
    <dgm:pt modelId="{19B2A77A-5451-4B11-B6BB-CA0C95D2740D}" type="pres">
      <dgm:prSet presAssocID="{8AEF54C9-CC44-43D7-B150-F02FA842EB0A}" presName="sibTrans" presStyleCnt="0"/>
      <dgm:spPr/>
    </dgm:pt>
    <dgm:pt modelId="{BAA1C729-96C6-49AE-A148-B396F45DF879}" type="pres">
      <dgm:prSet presAssocID="{E88E301D-C2FD-4B57-992B-A21F715814E6}" presName="compNode" presStyleCnt="0"/>
      <dgm:spPr/>
    </dgm:pt>
    <dgm:pt modelId="{138C8352-F1D4-4A1A-8571-967E6B528A31}" type="pres">
      <dgm:prSet presAssocID="{E88E301D-C2FD-4B57-992B-A21F715814E6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 outline"/>
        </a:ext>
      </dgm:extLst>
    </dgm:pt>
    <dgm:pt modelId="{8AC92F64-8549-426F-BF32-A26647E8A191}" type="pres">
      <dgm:prSet presAssocID="{E88E301D-C2FD-4B57-992B-A21F715814E6}" presName="iconSpace" presStyleCnt="0"/>
      <dgm:spPr/>
    </dgm:pt>
    <dgm:pt modelId="{D31D5734-DD74-458F-B9EF-C80582A3A6B7}" type="pres">
      <dgm:prSet presAssocID="{E88E301D-C2FD-4B57-992B-A21F715814E6}" presName="parTx" presStyleLbl="revTx" presStyleIdx="2" presStyleCnt="6">
        <dgm:presLayoutVars>
          <dgm:chMax val="0"/>
          <dgm:chPref val="0"/>
        </dgm:presLayoutVars>
      </dgm:prSet>
      <dgm:spPr/>
    </dgm:pt>
    <dgm:pt modelId="{49E3584E-A49D-4E92-B731-3D4FFACEF400}" type="pres">
      <dgm:prSet presAssocID="{E88E301D-C2FD-4B57-992B-A21F715814E6}" presName="txSpace" presStyleCnt="0"/>
      <dgm:spPr/>
    </dgm:pt>
    <dgm:pt modelId="{57F8BD35-DF40-4B84-BEDD-86EC826F7C86}" type="pres">
      <dgm:prSet presAssocID="{E88E301D-C2FD-4B57-992B-A21F715814E6}" presName="desTx" presStyleLbl="revTx" presStyleIdx="3" presStyleCnt="6">
        <dgm:presLayoutVars/>
      </dgm:prSet>
      <dgm:spPr/>
    </dgm:pt>
    <dgm:pt modelId="{86382218-B591-4D01-8384-761543AF98EB}" type="pres">
      <dgm:prSet presAssocID="{F43073FC-7664-412F-8C5D-F7BF2E491AE3}" presName="sibTrans" presStyleCnt="0"/>
      <dgm:spPr/>
    </dgm:pt>
    <dgm:pt modelId="{0115B0EF-C63C-4C20-9419-BBD1E46B2396}" type="pres">
      <dgm:prSet presAssocID="{9C4243F0-4BE1-4B87-88A2-B6EA7A312C25}" presName="compNode" presStyleCnt="0"/>
      <dgm:spPr/>
    </dgm:pt>
    <dgm:pt modelId="{1B877157-D6D7-41A5-B68A-BFEE3C57EAE2}" type="pres">
      <dgm:prSet presAssocID="{9C4243F0-4BE1-4B87-88A2-B6EA7A312C25}" presName="iconRect" presStyleLbl="nod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gaphone1 outline"/>
        </a:ext>
      </dgm:extLst>
    </dgm:pt>
    <dgm:pt modelId="{DE931F45-F964-4BB3-8B21-B8B6AC8E0003}" type="pres">
      <dgm:prSet presAssocID="{9C4243F0-4BE1-4B87-88A2-B6EA7A312C25}" presName="iconSpace" presStyleCnt="0"/>
      <dgm:spPr/>
    </dgm:pt>
    <dgm:pt modelId="{BD471B75-785D-40AD-8C1D-607405C86FC6}" type="pres">
      <dgm:prSet presAssocID="{9C4243F0-4BE1-4B87-88A2-B6EA7A312C25}" presName="parTx" presStyleLbl="revTx" presStyleIdx="4" presStyleCnt="6">
        <dgm:presLayoutVars>
          <dgm:chMax val="0"/>
          <dgm:chPref val="0"/>
        </dgm:presLayoutVars>
      </dgm:prSet>
      <dgm:spPr/>
    </dgm:pt>
    <dgm:pt modelId="{CB8FE8C7-E235-4C99-BE74-2ECE1A1D58EB}" type="pres">
      <dgm:prSet presAssocID="{9C4243F0-4BE1-4B87-88A2-B6EA7A312C25}" presName="txSpace" presStyleCnt="0"/>
      <dgm:spPr/>
    </dgm:pt>
    <dgm:pt modelId="{D3CE8995-9A77-4207-8B86-FC209A57B9CD}" type="pres">
      <dgm:prSet presAssocID="{9C4243F0-4BE1-4B87-88A2-B6EA7A312C25}" presName="desTx" presStyleLbl="revTx" presStyleIdx="5" presStyleCnt="6">
        <dgm:presLayoutVars/>
      </dgm:prSet>
      <dgm:spPr/>
    </dgm:pt>
  </dgm:ptLst>
  <dgm:cxnLst>
    <dgm:cxn modelId="{67912D00-103F-4E39-AF5C-B6BAF4945328}" type="presOf" srcId="{0C3F94A1-D921-4F65-9E11-1B79C6BFBB93}" destId="{57F8BD35-DF40-4B84-BEDD-86EC826F7C86}" srcOrd="0" destOrd="0" presId="urn:microsoft.com/office/officeart/2018/2/layout/IconLabelDescriptionList"/>
    <dgm:cxn modelId="{9B03451F-36A5-4D0F-8C1D-89F42FDCD869}" srcId="{B6605793-B438-4A49-A990-431465086941}" destId="{6B7874E5-61D4-44C1-9E5F-DF3F4ABD8824}" srcOrd="0" destOrd="0" parTransId="{39A89E5B-A75A-405E-9FA9-7DC0164FD00C}" sibTransId="{911B980C-2625-4373-A7AF-1852DCAFEBE2}"/>
    <dgm:cxn modelId="{DA723225-3A0A-4B9C-B60C-C096B70EFE57}" type="presOf" srcId="{9C4243F0-4BE1-4B87-88A2-B6EA7A312C25}" destId="{BD471B75-785D-40AD-8C1D-607405C86FC6}" srcOrd="0" destOrd="0" presId="urn:microsoft.com/office/officeart/2018/2/layout/IconLabelDescriptionList"/>
    <dgm:cxn modelId="{F6A62A38-7507-4A52-AA4E-1E49D7884EF6}" srcId="{9C4243F0-4BE1-4B87-88A2-B6EA7A312C25}" destId="{0FFF4C96-F037-4F2F-8F4D-0B09215CEEA9}" srcOrd="0" destOrd="0" parTransId="{5C7BDF26-E204-4934-AC67-9AC0EA18A881}" sibTransId="{308B7448-B728-467D-A5C5-DE4BB585C764}"/>
    <dgm:cxn modelId="{B8ED6168-14C5-4BA4-9462-F2E251E1385E}" srcId="{1EBB6723-2D2E-42AF-8270-BDE94FA02617}" destId="{E88E301D-C2FD-4B57-992B-A21F715814E6}" srcOrd="1" destOrd="0" parTransId="{9C32EDBB-30F8-4C48-BC88-4D86A64A47E6}" sibTransId="{F43073FC-7664-412F-8C5D-F7BF2E491AE3}"/>
    <dgm:cxn modelId="{E0E3266A-5EE1-47D3-A1AE-1D87F2F3F95B}" type="presOf" srcId="{E88E301D-C2FD-4B57-992B-A21F715814E6}" destId="{D31D5734-DD74-458F-B9EF-C80582A3A6B7}" srcOrd="0" destOrd="0" presId="urn:microsoft.com/office/officeart/2018/2/layout/IconLabelDescriptionList"/>
    <dgm:cxn modelId="{FF1DDC52-8264-455C-96D8-EBFBD44959D4}" srcId="{1EBB6723-2D2E-42AF-8270-BDE94FA02617}" destId="{B6605793-B438-4A49-A990-431465086941}" srcOrd="0" destOrd="0" parTransId="{C06F6A65-EE2A-4FFA-BC5A-AE753CF198C2}" sibTransId="{8AEF54C9-CC44-43D7-B150-F02FA842EB0A}"/>
    <dgm:cxn modelId="{D19B0C7E-14D5-45D1-A6C7-62A8EB337398}" type="presOf" srcId="{1EBB6723-2D2E-42AF-8270-BDE94FA02617}" destId="{703C769C-6F28-4235-8801-9ECADDDC5EC1}" srcOrd="0" destOrd="0" presId="urn:microsoft.com/office/officeart/2018/2/layout/IconLabelDescriptionList"/>
    <dgm:cxn modelId="{CE174EAF-CC25-479F-A334-016FA6E5F896}" srcId="{1EBB6723-2D2E-42AF-8270-BDE94FA02617}" destId="{9C4243F0-4BE1-4B87-88A2-B6EA7A312C25}" srcOrd="2" destOrd="0" parTransId="{1709EE6E-47B0-40DE-81C2-F6D1282EA5A5}" sibTransId="{55852FDF-E812-4C0A-9A3F-C939726559DF}"/>
    <dgm:cxn modelId="{24D7B0BB-52BC-4CA0-8643-F81F1FD0D8B3}" type="presOf" srcId="{6B7874E5-61D4-44C1-9E5F-DF3F4ABD8824}" destId="{FE90D243-4315-44CA-A5AD-066069B20DD3}" srcOrd="0" destOrd="0" presId="urn:microsoft.com/office/officeart/2018/2/layout/IconLabelDescriptionList"/>
    <dgm:cxn modelId="{7C771DC1-36FA-42E2-8A9B-A156C5037E9F}" type="presOf" srcId="{0FFF4C96-F037-4F2F-8F4D-0B09215CEEA9}" destId="{D3CE8995-9A77-4207-8B86-FC209A57B9CD}" srcOrd="0" destOrd="0" presId="urn:microsoft.com/office/officeart/2018/2/layout/IconLabelDescriptionList"/>
    <dgm:cxn modelId="{D63578ED-A0D8-49E8-81F2-E12738285533}" srcId="{E88E301D-C2FD-4B57-992B-A21F715814E6}" destId="{0C3F94A1-D921-4F65-9E11-1B79C6BFBB93}" srcOrd="0" destOrd="0" parTransId="{9689044F-A68D-44C9-8D9E-4E02C5B94786}" sibTransId="{710038B7-6345-4382-B492-ADCF9CE7E623}"/>
    <dgm:cxn modelId="{33D377F4-5BD6-4C2E-8E35-0218F7A0978A}" type="presOf" srcId="{B6605793-B438-4A49-A990-431465086941}" destId="{F6097145-94ED-49BD-ADC8-D1590FF2F103}" srcOrd="0" destOrd="0" presId="urn:microsoft.com/office/officeart/2018/2/layout/IconLabelDescriptionList"/>
    <dgm:cxn modelId="{85EE7736-1AAE-407D-8E1C-725DA9CC7D07}" type="presParOf" srcId="{703C769C-6F28-4235-8801-9ECADDDC5EC1}" destId="{7F3BE513-2741-4775-82FF-82D3BE659DC6}" srcOrd="0" destOrd="0" presId="urn:microsoft.com/office/officeart/2018/2/layout/IconLabelDescriptionList"/>
    <dgm:cxn modelId="{D9C31D03-8BD6-49FB-9E31-FE46FD21AF3B}" type="presParOf" srcId="{7F3BE513-2741-4775-82FF-82D3BE659DC6}" destId="{1D8DCBB2-DA02-416C-80AB-2CB7593D20D9}" srcOrd="0" destOrd="0" presId="urn:microsoft.com/office/officeart/2018/2/layout/IconLabelDescriptionList"/>
    <dgm:cxn modelId="{27589478-E650-484E-BCA1-F0FFDE59E25C}" type="presParOf" srcId="{7F3BE513-2741-4775-82FF-82D3BE659DC6}" destId="{4587F4A0-4827-44DE-97C7-77450F7266C3}" srcOrd="1" destOrd="0" presId="urn:microsoft.com/office/officeart/2018/2/layout/IconLabelDescriptionList"/>
    <dgm:cxn modelId="{070DFF05-9BB2-4C57-852E-B241857340F6}" type="presParOf" srcId="{7F3BE513-2741-4775-82FF-82D3BE659DC6}" destId="{F6097145-94ED-49BD-ADC8-D1590FF2F103}" srcOrd="2" destOrd="0" presId="urn:microsoft.com/office/officeart/2018/2/layout/IconLabelDescriptionList"/>
    <dgm:cxn modelId="{66C18FBD-C111-4011-A31E-1B1D7E68F65F}" type="presParOf" srcId="{7F3BE513-2741-4775-82FF-82D3BE659DC6}" destId="{0C090915-7850-4C5E-BD4A-21EC928D04F7}" srcOrd="3" destOrd="0" presId="urn:microsoft.com/office/officeart/2018/2/layout/IconLabelDescriptionList"/>
    <dgm:cxn modelId="{17C07AB9-2813-4AF5-A7A3-3C734B324682}" type="presParOf" srcId="{7F3BE513-2741-4775-82FF-82D3BE659DC6}" destId="{FE90D243-4315-44CA-A5AD-066069B20DD3}" srcOrd="4" destOrd="0" presId="urn:microsoft.com/office/officeart/2018/2/layout/IconLabelDescriptionList"/>
    <dgm:cxn modelId="{B43569E7-30C4-4BB3-89EE-7E9D1810505F}" type="presParOf" srcId="{703C769C-6F28-4235-8801-9ECADDDC5EC1}" destId="{19B2A77A-5451-4B11-B6BB-CA0C95D2740D}" srcOrd="1" destOrd="0" presId="urn:microsoft.com/office/officeart/2018/2/layout/IconLabelDescriptionList"/>
    <dgm:cxn modelId="{2639C4C3-4989-4AFC-A477-66AF9B8A4D84}" type="presParOf" srcId="{703C769C-6F28-4235-8801-9ECADDDC5EC1}" destId="{BAA1C729-96C6-49AE-A148-B396F45DF879}" srcOrd="2" destOrd="0" presId="urn:microsoft.com/office/officeart/2018/2/layout/IconLabelDescriptionList"/>
    <dgm:cxn modelId="{48EDBF52-F19D-4D3F-974B-D0E43D6E643E}" type="presParOf" srcId="{BAA1C729-96C6-49AE-A148-B396F45DF879}" destId="{138C8352-F1D4-4A1A-8571-967E6B528A31}" srcOrd="0" destOrd="0" presId="urn:microsoft.com/office/officeart/2018/2/layout/IconLabelDescriptionList"/>
    <dgm:cxn modelId="{B6015734-6934-407F-B5CC-C18FBC7D4493}" type="presParOf" srcId="{BAA1C729-96C6-49AE-A148-B396F45DF879}" destId="{8AC92F64-8549-426F-BF32-A26647E8A191}" srcOrd="1" destOrd="0" presId="urn:microsoft.com/office/officeart/2018/2/layout/IconLabelDescriptionList"/>
    <dgm:cxn modelId="{5DD71076-FB69-4A66-8E21-E8E2BFDDFF8F}" type="presParOf" srcId="{BAA1C729-96C6-49AE-A148-B396F45DF879}" destId="{D31D5734-DD74-458F-B9EF-C80582A3A6B7}" srcOrd="2" destOrd="0" presId="urn:microsoft.com/office/officeart/2018/2/layout/IconLabelDescriptionList"/>
    <dgm:cxn modelId="{8760C5E6-15FF-42A3-B5BE-665D21CAB296}" type="presParOf" srcId="{BAA1C729-96C6-49AE-A148-B396F45DF879}" destId="{49E3584E-A49D-4E92-B731-3D4FFACEF400}" srcOrd="3" destOrd="0" presId="urn:microsoft.com/office/officeart/2018/2/layout/IconLabelDescriptionList"/>
    <dgm:cxn modelId="{CEFC2165-18BA-42C1-B459-05E98DABCC78}" type="presParOf" srcId="{BAA1C729-96C6-49AE-A148-B396F45DF879}" destId="{57F8BD35-DF40-4B84-BEDD-86EC826F7C86}" srcOrd="4" destOrd="0" presId="urn:microsoft.com/office/officeart/2018/2/layout/IconLabelDescriptionList"/>
    <dgm:cxn modelId="{FEBE2A7D-56B4-4AAF-B11C-5B5EC2F111D3}" type="presParOf" srcId="{703C769C-6F28-4235-8801-9ECADDDC5EC1}" destId="{86382218-B591-4D01-8384-761543AF98EB}" srcOrd="3" destOrd="0" presId="urn:microsoft.com/office/officeart/2018/2/layout/IconLabelDescriptionList"/>
    <dgm:cxn modelId="{33AB9BFE-99B0-44DB-8760-4F91538FB20C}" type="presParOf" srcId="{703C769C-6F28-4235-8801-9ECADDDC5EC1}" destId="{0115B0EF-C63C-4C20-9419-BBD1E46B2396}" srcOrd="4" destOrd="0" presId="urn:microsoft.com/office/officeart/2018/2/layout/IconLabelDescriptionList"/>
    <dgm:cxn modelId="{70E9ABB3-83AB-48D1-9DE6-EBE9A51CA301}" type="presParOf" srcId="{0115B0EF-C63C-4C20-9419-BBD1E46B2396}" destId="{1B877157-D6D7-41A5-B68A-BFEE3C57EAE2}" srcOrd="0" destOrd="0" presId="urn:microsoft.com/office/officeart/2018/2/layout/IconLabelDescriptionList"/>
    <dgm:cxn modelId="{E29CAEF2-401C-44BD-A2C9-602F6E53FAAD}" type="presParOf" srcId="{0115B0EF-C63C-4C20-9419-BBD1E46B2396}" destId="{DE931F45-F964-4BB3-8B21-B8B6AC8E0003}" srcOrd="1" destOrd="0" presId="urn:microsoft.com/office/officeart/2018/2/layout/IconLabelDescriptionList"/>
    <dgm:cxn modelId="{6EE70CCC-9E16-4D19-B56B-7FF4BBAEF7A2}" type="presParOf" srcId="{0115B0EF-C63C-4C20-9419-BBD1E46B2396}" destId="{BD471B75-785D-40AD-8C1D-607405C86FC6}" srcOrd="2" destOrd="0" presId="urn:microsoft.com/office/officeart/2018/2/layout/IconLabelDescriptionList"/>
    <dgm:cxn modelId="{5B683212-0162-49ED-8AC2-8B42E0752121}" type="presParOf" srcId="{0115B0EF-C63C-4C20-9419-BBD1E46B2396}" destId="{CB8FE8C7-E235-4C99-BE74-2ECE1A1D58EB}" srcOrd="3" destOrd="0" presId="urn:microsoft.com/office/officeart/2018/2/layout/IconLabelDescriptionList"/>
    <dgm:cxn modelId="{29B95E12-F2E8-4B36-8307-1F6BE8679E87}" type="presParOf" srcId="{0115B0EF-C63C-4C20-9419-BBD1E46B2396}" destId="{D3CE8995-9A77-4207-8B86-FC209A57B9CD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3F94A1-D921-4F65-9E11-1B79C6BFBB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Unwanted emissions limits below 1 GHz apply to each operating band.</a:t>
          </a:r>
        </a:p>
        <a:p>
          <a:pPr>
            <a:lnSpc>
              <a:spcPct val="100000"/>
            </a:lnSpc>
          </a:pPr>
          <a:r>
            <a:rPr lang="en-US" dirty="0"/>
            <a:t>Testing once does not cover all </a:t>
          </a:r>
          <a:r>
            <a:rPr lang="en-US"/>
            <a:t>bands of </a:t>
          </a:r>
          <a:r>
            <a:rPr lang="en-US" dirty="0"/>
            <a:t>operation.</a:t>
          </a:r>
        </a:p>
      </dgm:t>
    </dgm:pt>
    <dgm:pt modelId="{9689044F-A68D-44C9-8D9E-4E02C5B94786}" type="parTrans" cxnId="{D63578ED-A0D8-49E8-81F2-E12738285533}">
      <dgm:prSet/>
      <dgm:spPr/>
      <dgm:t>
        <a:bodyPr/>
        <a:lstStyle/>
        <a:p>
          <a:endParaRPr lang="en-US"/>
        </a:p>
      </dgm:t>
    </dgm:pt>
    <dgm:pt modelId="{710038B7-6345-4382-B492-ADCF9CE7E623}" type="sibTrans" cxnId="{D63578ED-A0D8-49E8-81F2-E12738285533}">
      <dgm:prSet/>
      <dgm:spPr/>
      <dgm:t>
        <a:bodyPr/>
        <a:lstStyle/>
        <a:p>
          <a:endParaRPr lang="en-US"/>
        </a:p>
      </dgm:t>
    </dgm:pt>
    <dgm:pt modelId="{E88E301D-C2FD-4B57-992B-A21F715814E6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WPT Load</a:t>
          </a:r>
        </a:p>
      </dgm:t>
    </dgm:pt>
    <dgm:pt modelId="{9C32EDBB-30F8-4C48-BC88-4D86A64A47E6}" type="parTrans" cxnId="{B8ED6168-14C5-4BA4-9462-F2E251E1385E}">
      <dgm:prSet/>
      <dgm:spPr/>
      <dgm:t>
        <a:bodyPr/>
        <a:lstStyle/>
        <a:p>
          <a:endParaRPr lang="en-CA"/>
        </a:p>
      </dgm:t>
    </dgm:pt>
    <dgm:pt modelId="{F43073FC-7664-412F-8C5D-F7BF2E491AE3}" type="sibTrans" cxnId="{B8ED6168-14C5-4BA4-9462-F2E251E1385E}">
      <dgm:prSet/>
      <dgm:spPr/>
      <dgm:t>
        <a:bodyPr/>
        <a:lstStyle/>
        <a:p>
          <a:endParaRPr lang="en-CA"/>
        </a:p>
      </dgm:t>
    </dgm:pt>
    <dgm:pt modelId="{CB3C987B-7F6B-4663-8C1F-0E795E7EA433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Cellphones used during RSS-216 testing must be capable of all operational modes of the WPT source; this may require modified cellphones.</a:t>
          </a:r>
        </a:p>
      </dgm:t>
    </dgm:pt>
    <dgm:pt modelId="{CFDAF772-16D8-4887-9F39-81BCED8EA38D}" type="parTrans" cxnId="{55DD93D9-32F8-4999-BDA5-D30CC305082F}">
      <dgm:prSet/>
      <dgm:spPr/>
      <dgm:t>
        <a:bodyPr/>
        <a:lstStyle/>
        <a:p>
          <a:endParaRPr lang="en-CA"/>
        </a:p>
      </dgm:t>
    </dgm:pt>
    <dgm:pt modelId="{48BD94BD-3E37-470E-ACC2-DDC41E05124A}" type="sibTrans" cxnId="{55DD93D9-32F8-4999-BDA5-D30CC305082F}">
      <dgm:prSet/>
      <dgm:spPr/>
      <dgm:t>
        <a:bodyPr/>
        <a:lstStyle/>
        <a:p>
          <a:endParaRPr lang="en-CA"/>
        </a:p>
      </dgm:t>
    </dgm:pt>
    <dgm:pt modelId="{99BEBE07-75BE-46B5-844F-040789CA2B4D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Emissions below 1 GHz</a:t>
          </a:r>
        </a:p>
      </dgm:t>
    </dgm:pt>
    <dgm:pt modelId="{F51371F0-2B9F-494E-88B1-5D7F145C961D}" type="parTrans" cxnId="{EA08FE01-B6DF-4A24-A2E0-B26242D3C8E3}">
      <dgm:prSet/>
      <dgm:spPr/>
      <dgm:t>
        <a:bodyPr/>
        <a:lstStyle/>
        <a:p>
          <a:endParaRPr lang="en-CA"/>
        </a:p>
      </dgm:t>
    </dgm:pt>
    <dgm:pt modelId="{A5C69335-F1FB-4E7F-9956-98776BBAE435}" type="sibTrans" cxnId="{EA08FE01-B6DF-4A24-A2E0-B26242D3C8E3}">
      <dgm:prSet/>
      <dgm:spPr/>
      <dgm:t>
        <a:bodyPr/>
        <a:lstStyle/>
        <a:p>
          <a:endParaRPr lang="en-CA"/>
        </a:p>
      </dgm:t>
    </dgm:pt>
    <dgm:pt modelId="{8BC14E47-C7A4-4388-80BA-E8EF4454CD9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Array Gain</a:t>
          </a:r>
        </a:p>
      </dgm:t>
    </dgm:pt>
    <dgm:pt modelId="{4C391299-C58B-4414-B37B-725A8FEA87FF}" type="parTrans" cxnId="{78BEC450-8814-4BF3-8BB8-38D9D73B762A}">
      <dgm:prSet/>
      <dgm:spPr/>
      <dgm:t>
        <a:bodyPr/>
        <a:lstStyle/>
        <a:p>
          <a:endParaRPr lang="en-CA"/>
        </a:p>
      </dgm:t>
    </dgm:pt>
    <dgm:pt modelId="{03E93809-2437-44B4-BB45-48BEEC4CC74F}" type="sibTrans" cxnId="{78BEC450-8814-4BF3-8BB8-38D9D73B762A}">
      <dgm:prSet/>
      <dgm:spPr/>
      <dgm:t>
        <a:bodyPr/>
        <a:lstStyle/>
        <a:p>
          <a:endParaRPr lang="en-CA"/>
        </a:p>
      </dgm:t>
    </dgm:pt>
    <dgm:pt modelId="{9F79025F-8B3B-46B9-B430-C4D57D6A28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MIMO gain must be calculated as per the normative measurement methods</a:t>
          </a:r>
          <a:br>
            <a:rPr lang="en-US" dirty="0"/>
          </a:br>
          <a:br>
            <a:rPr lang="en-US" dirty="0"/>
          </a:br>
          <a:r>
            <a:rPr lang="en-US" dirty="0"/>
            <a:t>Array gain must be accounted for when required</a:t>
          </a:r>
        </a:p>
      </dgm:t>
    </dgm:pt>
    <dgm:pt modelId="{1A9F0A48-D9BF-470E-A3FC-C090018EC61F}" type="parTrans" cxnId="{DC74FFA2-4C36-419C-86AB-D336DB8AFD5A}">
      <dgm:prSet/>
      <dgm:spPr/>
      <dgm:t>
        <a:bodyPr/>
        <a:lstStyle/>
        <a:p>
          <a:endParaRPr lang="en-CA"/>
        </a:p>
      </dgm:t>
    </dgm:pt>
    <dgm:pt modelId="{C69CF16B-022C-4048-B0D5-9A6067D82538}" type="sibTrans" cxnId="{DC74FFA2-4C36-419C-86AB-D336DB8AFD5A}">
      <dgm:prSet/>
      <dgm:spPr/>
      <dgm:t>
        <a:bodyPr/>
        <a:lstStyle/>
        <a:p>
          <a:endParaRPr lang="en-CA"/>
        </a:p>
      </dgm:t>
    </dgm:pt>
    <dgm:pt modelId="{703C769C-6F28-4235-8801-9ECADDDC5EC1}" type="pres">
      <dgm:prSet presAssocID="{1EBB6723-2D2E-42AF-8270-BDE94FA02617}" presName="root" presStyleCnt="0">
        <dgm:presLayoutVars>
          <dgm:dir/>
          <dgm:resizeHandles val="exact"/>
        </dgm:presLayoutVars>
      </dgm:prSet>
      <dgm:spPr/>
    </dgm:pt>
    <dgm:pt modelId="{BAA1C729-96C6-49AE-A148-B396F45DF879}" type="pres">
      <dgm:prSet presAssocID="{E88E301D-C2FD-4B57-992B-A21F715814E6}" presName="compNode" presStyleCnt="0"/>
      <dgm:spPr/>
    </dgm:pt>
    <dgm:pt modelId="{138C8352-F1D4-4A1A-8571-967E6B528A31}" type="pres">
      <dgm:prSet presAssocID="{E88E301D-C2FD-4B57-992B-A21F715814E6}" presName="iconRect" presStyleLbl="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 outline"/>
        </a:ext>
      </dgm:extLst>
    </dgm:pt>
    <dgm:pt modelId="{8AC92F64-8549-426F-BF32-A26647E8A191}" type="pres">
      <dgm:prSet presAssocID="{E88E301D-C2FD-4B57-992B-A21F715814E6}" presName="iconSpace" presStyleCnt="0"/>
      <dgm:spPr/>
    </dgm:pt>
    <dgm:pt modelId="{D31D5734-DD74-458F-B9EF-C80582A3A6B7}" type="pres">
      <dgm:prSet presAssocID="{E88E301D-C2FD-4B57-992B-A21F715814E6}" presName="parTx" presStyleLbl="revTx" presStyleIdx="0" presStyleCnt="6">
        <dgm:presLayoutVars>
          <dgm:chMax val="0"/>
          <dgm:chPref val="0"/>
        </dgm:presLayoutVars>
      </dgm:prSet>
      <dgm:spPr/>
    </dgm:pt>
    <dgm:pt modelId="{49E3584E-A49D-4E92-B731-3D4FFACEF400}" type="pres">
      <dgm:prSet presAssocID="{E88E301D-C2FD-4B57-992B-A21F715814E6}" presName="txSpace" presStyleCnt="0"/>
      <dgm:spPr/>
    </dgm:pt>
    <dgm:pt modelId="{57F8BD35-DF40-4B84-BEDD-86EC826F7C86}" type="pres">
      <dgm:prSet presAssocID="{E88E301D-C2FD-4B57-992B-A21F715814E6}" presName="desTx" presStyleLbl="revTx" presStyleIdx="1" presStyleCnt="6">
        <dgm:presLayoutVars/>
      </dgm:prSet>
      <dgm:spPr/>
    </dgm:pt>
    <dgm:pt modelId="{6BFD5928-3340-47C0-A9E3-0AB086D9E1CF}" type="pres">
      <dgm:prSet presAssocID="{F43073FC-7664-412F-8C5D-F7BF2E491AE3}" presName="sibTrans" presStyleCnt="0"/>
      <dgm:spPr/>
    </dgm:pt>
    <dgm:pt modelId="{5BB5E63D-2E30-4DBA-94BB-BAFF6B4FFEAA}" type="pres">
      <dgm:prSet presAssocID="{99BEBE07-75BE-46B5-844F-040789CA2B4D}" presName="compNode" presStyleCnt="0"/>
      <dgm:spPr/>
    </dgm:pt>
    <dgm:pt modelId="{9CD1EFF7-6FD8-4F30-BE1C-D0D0E5C5E2B9}" type="pres">
      <dgm:prSet presAssocID="{99BEBE07-75BE-46B5-844F-040789CA2B4D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 outline"/>
        </a:ext>
      </dgm:extLst>
    </dgm:pt>
    <dgm:pt modelId="{F74DD545-A50D-4539-B162-E241E751A8C8}" type="pres">
      <dgm:prSet presAssocID="{99BEBE07-75BE-46B5-844F-040789CA2B4D}" presName="iconSpace" presStyleCnt="0"/>
      <dgm:spPr/>
    </dgm:pt>
    <dgm:pt modelId="{848E1348-8CA5-4DE4-AD52-70BAE9FAA30D}" type="pres">
      <dgm:prSet presAssocID="{99BEBE07-75BE-46B5-844F-040789CA2B4D}" presName="parTx" presStyleLbl="revTx" presStyleIdx="2" presStyleCnt="6">
        <dgm:presLayoutVars>
          <dgm:chMax val="0"/>
          <dgm:chPref val="0"/>
        </dgm:presLayoutVars>
      </dgm:prSet>
      <dgm:spPr/>
    </dgm:pt>
    <dgm:pt modelId="{5A07AADB-5459-4EF7-975F-3593C421C2A5}" type="pres">
      <dgm:prSet presAssocID="{99BEBE07-75BE-46B5-844F-040789CA2B4D}" presName="txSpace" presStyleCnt="0"/>
      <dgm:spPr/>
    </dgm:pt>
    <dgm:pt modelId="{8E0E4233-BEC5-4A37-BEE4-9B011A518428}" type="pres">
      <dgm:prSet presAssocID="{99BEBE07-75BE-46B5-844F-040789CA2B4D}" presName="desTx" presStyleLbl="revTx" presStyleIdx="3" presStyleCnt="6">
        <dgm:presLayoutVars/>
      </dgm:prSet>
      <dgm:spPr/>
    </dgm:pt>
    <dgm:pt modelId="{A81B5823-7243-4FD1-8E24-F31C04465F8E}" type="pres">
      <dgm:prSet presAssocID="{A5C69335-F1FB-4E7F-9956-98776BBAE435}" presName="sibTrans" presStyleCnt="0"/>
      <dgm:spPr/>
    </dgm:pt>
    <dgm:pt modelId="{968A2233-A2D3-47A4-A4A6-89A18CEE263D}" type="pres">
      <dgm:prSet presAssocID="{8BC14E47-C7A4-4388-80BA-E8EF4454CD98}" presName="compNode" presStyleCnt="0"/>
      <dgm:spPr/>
    </dgm:pt>
    <dgm:pt modelId="{8C577F94-3AF6-4834-B5ED-607AE4ABFAE5}" type="pres">
      <dgm:prSet presAssocID="{8BC14E47-C7A4-4388-80BA-E8EF4454CD98}" presName="iconRect" presStyleLbl="nod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ell Tower outline"/>
        </a:ext>
      </dgm:extLst>
    </dgm:pt>
    <dgm:pt modelId="{571E0272-65B7-4C2D-87A7-6399DCE2A47E}" type="pres">
      <dgm:prSet presAssocID="{8BC14E47-C7A4-4388-80BA-E8EF4454CD98}" presName="iconSpace" presStyleCnt="0"/>
      <dgm:spPr/>
    </dgm:pt>
    <dgm:pt modelId="{8A66367F-EC69-4766-A759-4686D614BBD5}" type="pres">
      <dgm:prSet presAssocID="{8BC14E47-C7A4-4388-80BA-E8EF4454CD98}" presName="parTx" presStyleLbl="revTx" presStyleIdx="4" presStyleCnt="6">
        <dgm:presLayoutVars>
          <dgm:chMax val="0"/>
          <dgm:chPref val="0"/>
        </dgm:presLayoutVars>
      </dgm:prSet>
      <dgm:spPr/>
    </dgm:pt>
    <dgm:pt modelId="{54147588-E606-484B-BF79-D37A70D46C40}" type="pres">
      <dgm:prSet presAssocID="{8BC14E47-C7A4-4388-80BA-E8EF4454CD98}" presName="txSpace" presStyleCnt="0"/>
      <dgm:spPr/>
    </dgm:pt>
    <dgm:pt modelId="{E53198D3-00BD-4134-A916-C151CD835E87}" type="pres">
      <dgm:prSet presAssocID="{8BC14E47-C7A4-4388-80BA-E8EF4454CD98}" presName="desTx" presStyleLbl="revTx" presStyleIdx="5" presStyleCnt="6">
        <dgm:presLayoutVars/>
      </dgm:prSet>
      <dgm:spPr/>
    </dgm:pt>
  </dgm:ptLst>
  <dgm:cxnLst>
    <dgm:cxn modelId="{EA08FE01-B6DF-4A24-A2E0-B26242D3C8E3}" srcId="{1EBB6723-2D2E-42AF-8270-BDE94FA02617}" destId="{99BEBE07-75BE-46B5-844F-040789CA2B4D}" srcOrd="1" destOrd="0" parTransId="{F51371F0-2B9F-494E-88B1-5D7F145C961D}" sibTransId="{A5C69335-F1FB-4E7F-9956-98776BBAE435}"/>
    <dgm:cxn modelId="{72C02D3A-9DEA-4123-A1C6-9109B248D313}" type="presOf" srcId="{9F79025F-8B3B-46B9-B430-C4D57D6A28CC}" destId="{E53198D3-00BD-4134-A916-C151CD835E87}" srcOrd="0" destOrd="0" presId="urn:microsoft.com/office/officeart/2018/2/layout/IconLabelDescriptionList"/>
    <dgm:cxn modelId="{B8ED6168-14C5-4BA4-9462-F2E251E1385E}" srcId="{1EBB6723-2D2E-42AF-8270-BDE94FA02617}" destId="{E88E301D-C2FD-4B57-992B-A21F715814E6}" srcOrd="0" destOrd="0" parTransId="{9C32EDBB-30F8-4C48-BC88-4D86A64A47E6}" sibTransId="{F43073FC-7664-412F-8C5D-F7BF2E491AE3}"/>
    <dgm:cxn modelId="{E346174C-097D-46F6-9EE2-68BAB7AC05B9}" type="presOf" srcId="{0C3F94A1-D921-4F65-9E11-1B79C6BFBB93}" destId="{8E0E4233-BEC5-4A37-BEE4-9B011A518428}" srcOrd="0" destOrd="0" presId="urn:microsoft.com/office/officeart/2018/2/layout/IconLabelDescriptionList"/>
    <dgm:cxn modelId="{78BEC450-8814-4BF3-8BB8-38D9D73B762A}" srcId="{1EBB6723-2D2E-42AF-8270-BDE94FA02617}" destId="{8BC14E47-C7A4-4388-80BA-E8EF4454CD98}" srcOrd="2" destOrd="0" parTransId="{4C391299-C58B-4414-B37B-725A8FEA87FF}" sibTransId="{03E93809-2437-44B4-BB45-48BEEC4CC74F}"/>
    <dgm:cxn modelId="{00B82355-8D16-417E-BC1F-4B117E14329E}" type="presOf" srcId="{E88E301D-C2FD-4B57-992B-A21F715814E6}" destId="{D31D5734-DD74-458F-B9EF-C80582A3A6B7}" srcOrd="0" destOrd="0" presId="urn:microsoft.com/office/officeart/2018/2/layout/IconLabelDescriptionList"/>
    <dgm:cxn modelId="{D19B0C7E-14D5-45D1-A6C7-62A8EB337398}" type="presOf" srcId="{1EBB6723-2D2E-42AF-8270-BDE94FA02617}" destId="{703C769C-6F28-4235-8801-9ECADDDC5EC1}" srcOrd="0" destOrd="0" presId="urn:microsoft.com/office/officeart/2018/2/layout/IconLabelDescriptionList"/>
    <dgm:cxn modelId="{16CD9D8F-172D-4095-94BE-4D3372CEC62B}" type="presOf" srcId="{8BC14E47-C7A4-4388-80BA-E8EF4454CD98}" destId="{8A66367F-EC69-4766-A759-4686D614BBD5}" srcOrd="0" destOrd="0" presId="urn:microsoft.com/office/officeart/2018/2/layout/IconLabelDescriptionList"/>
    <dgm:cxn modelId="{DC74FFA2-4C36-419C-86AB-D336DB8AFD5A}" srcId="{8BC14E47-C7A4-4388-80BA-E8EF4454CD98}" destId="{9F79025F-8B3B-46B9-B430-C4D57D6A28CC}" srcOrd="0" destOrd="0" parTransId="{1A9F0A48-D9BF-470E-A3FC-C090018EC61F}" sibTransId="{C69CF16B-022C-4048-B0D5-9A6067D82538}"/>
    <dgm:cxn modelId="{88E938CB-908A-45F8-8444-39CB4CC4BF8A}" type="presOf" srcId="{CB3C987B-7F6B-4663-8C1F-0E795E7EA433}" destId="{57F8BD35-DF40-4B84-BEDD-86EC826F7C86}" srcOrd="0" destOrd="0" presId="urn:microsoft.com/office/officeart/2018/2/layout/IconLabelDescriptionList"/>
    <dgm:cxn modelId="{55DD93D9-32F8-4999-BDA5-D30CC305082F}" srcId="{E88E301D-C2FD-4B57-992B-A21F715814E6}" destId="{CB3C987B-7F6B-4663-8C1F-0E795E7EA433}" srcOrd="0" destOrd="0" parTransId="{CFDAF772-16D8-4887-9F39-81BCED8EA38D}" sibTransId="{48BD94BD-3E37-470E-ACC2-DDC41E05124A}"/>
    <dgm:cxn modelId="{D63578ED-A0D8-49E8-81F2-E12738285533}" srcId="{99BEBE07-75BE-46B5-844F-040789CA2B4D}" destId="{0C3F94A1-D921-4F65-9E11-1B79C6BFBB93}" srcOrd="0" destOrd="0" parTransId="{9689044F-A68D-44C9-8D9E-4E02C5B94786}" sibTransId="{710038B7-6345-4382-B492-ADCF9CE7E623}"/>
    <dgm:cxn modelId="{814403EF-2220-48B4-8E1C-02C1FA251F3C}" type="presOf" srcId="{99BEBE07-75BE-46B5-844F-040789CA2B4D}" destId="{848E1348-8CA5-4DE4-AD52-70BAE9FAA30D}" srcOrd="0" destOrd="0" presId="urn:microsoft.com/office/officeart/2018/2/layout/IconLabelDescriptionList"/>
    <dgm:cxn modelId="{4817BBB9-7269-40F2-9957-67F02AEC078A}" type="presParOf" srcId="{703C769C-6F28-4235-8801-9ECADDDC5EC1}" destId="{BAA1C729-96C6-49AE-A148-B396F45DF879}" srcOrd="0" destOrd="0" presId="urn:microsoft.com/office/officeart/2018/2/layout/IconLabelDescriptionList"/>
    <dgm:cxn modelId="{8BA2FA78-99E1-4AB0-A2DB-67EBC1688782}" type="presParOf" srcId="{BAA1C729-96C6-49AE-A148-B396F45DF879}" destId="{138C8352-F1D4-4A1A-8571-967E6B528A31}" srcOrd="0" destOrd="0" presId="urn:microsoft.com/office/officeart/2018/2/layout/IconLabelDescriptionList"/>
    <dgm:cxn modelId="{B5BA5C4B-4795-41DA-9B68-2A9A6D7D2F94}" type="presParOf" srcId="{BAA1C729-96C6-49AE-A148-B396F45DF879}" destId="{8AC92F64-8549-426F-BF32-A26647E8A191}" srcOrd="1" destOrd="0" presId="urn:microsoft.com/office/officeart/2018/2/layout/IconLabelDescriptionList"/>
    <dgm:cxn modelId="{CD6E7E06-DC23-4BFD-A735-61AFCD19F0B1}" type="presParOf" srcId="{BAA1C729-96C6-49AE-A148-B396F45DF879}" destId="{D31D5734-DD74-458F-B9EF-C80582A3A6B7}" srcOrd="2" destOrd="0" presId="urn:microsoft.com/office/officeart/2018/2/layout/IconLabelDescriptionList"/>
    <dgm:cxn modelId="{4AFD21B8-3303-471E-9CA1-CFBE04C19489}" type="presParOf" srcId="{BAA1C729-96C6-49AE-A148-B396F45DF879}" destId="{49E3584E-A49D-4E92-B731-3D4FFACEF400}" srcOrd="3" destOrd="0" presId="urn:microsoft.com/office/officeart/2018/2/layout/IconLabelDescriptionList"/>
    <dgm:cxn modelId="{7301FC58-5A10-4F02-AE52-1525060E81F2}" type="presParOf" srcId="{BAA1C729-96C6-49AE-A148-B396F45DF879}" destId="{57F8BD35-DF40-4B84-BEDD-86EC826F7C86}" srcOrd="4" destOrd="0" presId="urn:microsoft.com/office/officeart/2018/2/layout/IconLabelDescriptionList"/>
    <dgm:cxn modelId="{DE1EFEB4-68D3-4633-A610-91634E66755F}" type="presParOf" srcId="{703C769C-6F28-4235-8801-9ECADDDC5EC1}" destId="{6BFD5928-3340-47C0-A9E3-0AB086D9E1CF}" srcOrd="1" destOrd="0" presId="urn:microsoft.com/office/officeart/2018/2/layout/IconLabelDescriptionList"/>
    <dgm:cxn modelId="{9B5C72A3-75EE-4BC8-9A9E-8C9197A83B06}" type="presParOf" srcId="{703C769C-6F28-4235-8801-9ECADDDC5EC1}" destId="{5BB5E63D-2E30-4DBA-94BB-BAFF6B4FFEAA}" srcOrd="2" destOrd="0" presId="urn:microsoft.com/office/officeart/2018/2/layout/IconLabelDescriptionList"/>
    <dgm:cxn modelId="{8F66E1D8-948C-4C66-B30C-C3688E3E58B5}" type="presParOf" srcId="{5BB5E63D-2E30-4DBA-94BB-BAFF6B4FFEAA}" destId="{9CD1EFF7-6FD8-4F30-BE1C-D0D0E5C5E2B9}" srcOrd="0" destOrd="0" presId="urn:microsoft.com/office/officeart/2018/2/layout/IconLabelDescriptionList"/>
    <dgm:cxn modelId="{81EB9735-85ED-426D-90EB-20F6A249EC63}" type="presParOf" srcId="{5BB5E63D-2E30-4DBA-94BB-BAFF6B4FFEAA}" destId="{F74DD545-A50D-4539-B162-E241E751A8C8}" srcOrd="1" destOrd="0" presId="urn:microsoft.com/office/officeart/2018/2/layout/IconLabelDescriptionList"/>
    <dgm:cxn modelId="{76229084-F154-4842-9A13-0FB240B082DA}" type="presParOf" srcId="{5BB5E63D-2E30-4DBA-94BB-BAFF6B4FFEAA}" destId="{848E1348-8CA5-4DE4-AD52-70BAE9FAA30D}" srcOrd="2" destOrd="0" presId="urn:microsoft.com/office/officeart/2018/2/layout/IconLabelDescriptionList"/>
    <dgm:cxn modelId="{552D4820-398B-4D0C-BA31-CF50E11CE6F3}" type="presParOf" srcId="{5BB5E63D-2E30-4DBA-94BB-BAFF6B4FFEAA}" destId="{5A07AADB-5459-4EF7-975F-3593C421C2A5}" srcOrd="3" destOrd="0" presId="urn:microsoft.com/office/officeart/2018/2/layout/IconLabelDescriptionList"/>
    <dgm:cxn modelId="{59F260D2-C917-459B-AC70-0247535DF75C}" type="presParOf" srcId="{5BB5E63D-2E30-4DBA-94BB-BAFF6B4FFEAA}" destId="{8E0E4233-BEC5-4A37-BEE4-9B011A518428}" srcOrd="4" destOrd="0" presId="urn:microsoft.com/office/officeart/2018/2/layout/IconLabelDescriptionList"/>
    <dgm:cxn modelId="{4FC4FFEE-A30D-4180-B073-6F082C42DAF8}" type="presParOf" srcId="{703C769C-6F28-4235-8801-9ECADDDC5EC1}" destId="{A81B5823-7243-4FD1-8E24-F31C04465F8E}" srcOrd="3" destOrd="0" presId="urn:microsoft.com/office/officeart/2018/2/layout/IconLabelDescriptionList"/>
    <dgm:cxn modelId="{3C44C204-D658-49C3-B9F1-1F6B3AE2E8BF}" type="presParOf" srcId="{703C769C-6F28-4235-8801-9ECADDDC5EC1}" destId="{968A2233-A2D3-47A4-A4A6-89A18CEE263D}" srcOrd="4" destOrd="0" presId="urn:microsoft.com/office/officeart/2018/2/layout/IconLabelDescriptionList"/>
    <dgm:cxn modelId="{7F26168B-086A-40B9-85B5-81738E142C7C}" type="presParOf" srcId="{968A2233-A2D3-47A4-A4A6-89A18CEE263D}" destId="{8C577F94-3AF6-4834-B5ED-607AE4ABFAE5}" srcOrd="0" destOrd="0" presId="urn:microsoft.com/office/officeart/2018/2/layout/IconLabelDescriptionList"/>
    <dgm:cxn modelId="{F9FA6D58-4EDC-447C-A091-A4F89E5D0C93}" type="presParOf" srcId="{968A2233-A2D3-47A4-A4A6-89A18CEE263D}" destId="{571E0272-65B7-4C2D-87A7-6399DCE2A47E}" srcOrd="1" destOrd="0" presId="urn:microsoft.com/office/officeart/2018/2/layout/IconLabelDescriptionList"/>
    <dgm:cxn modelId="{E22B20EC-5180-4C3D-A792-A4E6E02C3C8F}" type="presParOf" srcId="{968A2233-A2D3-47A4-A4A6-89A18CEE263D}" destId="{8A66367F-EC69-4766-A759-4686D614BBD5}" srcOrd="2" destOrd="0" presId="urn:microsoft.com/office/officeart/2018/2/layout/IconLabelDescriptionList"/>
    <dgm:cxn modelId="{5E794CC8-779B-4F10-98BB-E0461997B3B5}" type="presParOf" srcId="{968A2233-A2D3-47A4-A4A6-89A18CEE263D}" destId="{54147588-E606-484B-BF79-D37A70D46C40}" srcOrd="3" destOrd="0" presId="urn:microsoft.com/office/officeart/2018/2/layout/IconLabelDescriptionList"/>
    <dgm:cxn modelId="{31710BB2-B9FF-4976-819B-5C2E19E75250}" type="presParOf" srcId="{968A2233-A2D3-47A4-A4A6-89A18CEE263D}" destId="{E53198D3-00BD-4134-A916-C151CD835E87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EBB6723-2D2E-42AF-8270-BDE94FA02617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3F94A1-D921-4F65-9E11-1B79C6BFBB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Detector type is determined by the mask (RSS-119 Mask B/D/E/F/Y require a Peak detector, not average)</a:t>
          </a:r>
          <a:br>
            <a:rPr lang="en-US" dirty="0"/>
          </a:br>
          <a:br>
            <a:rPr lang="en-US" dirty="0"/>
          </a:br>
          <a:r>
            <a:rPr lang="en-US" dirty="0"/>
            <a:t>Span used to evaluate the emission mask must be sufficient to encompass the enter range specified within the mask</a:t>
          </a:r>
        </a:p>
      </dgm:t>
    </dgm:pt>
    <dgm:pt modelId="{9689044F-A68D-44C9-8D9E-4E02C5B94786}" type="parTrans" cxnId="{D63578ED-A0D8-49E8-81F2-E12738285533}">
      <dgm:prSet/>
      <dgm:spPr/>
      <dgm:t>
        <a:bodyPr/>
        <a:lstStyle/>
        <a:p>
          <a:endParaRPr lang="en-US"/>
        </a:p>
      </dgm:t>
    </dgm:pt>
    <dgm:pt modelId="{710038B7-6345-4382-B492-ADCF9CE7E623}" type="sibTrans" cxnId="{D63578ED-A0D8-49E8-81F2-E12738285533}">
      <dgm:prSet/>
      <dgm:spPr/>
      <dgm:t>
        <a:bodyPr/>
        <a:lstStyle/>
        <a:p>
          <a:endParaRPr lang="en-US"/>
        </a:p>
      </dgm:t>
    </dgm:pt>
    <dgm:pt modelId="{E88E301D-C2FD-4B57-992B-A21F715814E6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Industrial Zone Enhancers</a:t>
          </a:r>
        </a:p>
      </dgm:t>
    </dgm:pt>
    <dgm:pt modelId="{9C32EDBB-30F8-4C48-BC88-4D86A64A47E6}" type="parTrans" cxnId="{B8ED6168-14C5-4BA4-9462-F2E251E1385E}">
      <dgm:prSet/>
      <dgm:spPr/>
      <dgm:t>
        <a:bodyPr/>
        <a:lstStyle/>
        <a:p>
          <a:endParaRPr lang="en-CA"/>
        </a:p>
      </dgm:t>
    </dgm:pt>
    <dgm:pt modelId="{F43073FC-7664-412F-8C5D-F7BF2E491AE3}" type="sibTrans" cxnId="{B8ED6168-14C5-4BA4-9462-F2E251E1385E}">
      <dgm:prSet/>
      <dgm:spPr/>
      <dgm:t>
        <a:bodyPr/>
        <a:lstStyle/>
        <a:p>
          <a:endParaRPr lang="en-CA"/>
        </a:p>
      </dgm:t>
    </dgm:pt>
    <dgm:pt modelId="{CB3C987B-7F6B-4663-8C1F-0E795E7EA433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Gain assessments must demonstrate measured gain must be </a:t>
          </a:r>
          <a:r>
            <a:rPr lang="en-US" dirty="0">
              <a:latin typeface="Tenorite" panose="00000500000000000000" pitchFamily="2" charset="0"/>
            </a:rPr>
            <a:t>± 1 dB of the nominal</a:t>
          </a:r>
        </a:p>
        <a:p>
          <a:pPr>
            <a:lnSpc>
              <a:spcPct val="100000"/>
            </a:lnSpc>
          </a:pPr>
          <a:endParaRPr lang="en-US" dirty="0">
            <a:latin typeface="Tenorite" panose="00000500000000000000" pitchFamily="2" charset="0"/>
          </a:endParaRPr>
        </a:p>
        <a:p>
          <a:pPr>
            <a:lnSpc>
              <a:spcPct val="100000"/>
            </a:lnSpc>
          </a:pPr>
          <a:r>
            <a:rPr lang="en-US" dirty="0"/>
            <a:t>RSS-119 zone enhancers must comply with intermodulation and noise ERP limits, these are mandatory</a:t>
          </a:r>
        </a:p>
        <a:p>
          <a:pPr>
            <a:lnSpc>
              <a:spcPct val="100000"/>
            </a:lnSpc>
          </a:pPr>
          <a:endParaRPr lang="en-US" dirty="0"/>
        </a:p>
      </dgm:t>
    </dgm:pt>
    <dgm:pt modelId="{CFDAF772-16D8-4887-9F39-81BCED8EA38D}" type="parTrans" cxnId="{55DD93D9-32F8-4999-BDA5-D30CC305082F}">
      <dgm:prSet/>
      <dgm:spPr/>
      <dgm:t>
        <a:bodyPr/>
        <a:lstStyle/>
        <a:p>
          <a:endParaRPr lang="en-CA"/>
        </a:p>
      </dgm:t>
    </dgm:pt>
    <dgm:pt modelId="{48BD94BD-3E37-470E-ACC2-DDC41E05124A}" type="sibTrans" cxnId="{55DD93D9-32F8-4999-BDA5-D30CC305082F}">
      <dgm:prSet/>
      <dgm:spPr/>
      <dgm:t>
        <a:bodyPr/>
        <a:lstStyle/>
        <a:p>
          <a:endParaRPr lang="en-CA"/>
        </a:p>
      </dgm:t>
    </dgm:pt>
    <dgm:pt modelId="{99BEBE07-75BE-46B5-844F-040789CA2B4D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Emission Masks</a:t>
          </a:r>
        </a:p>
      </dgm:t>
    </dgm:pt>
    <dgm:pt modelId="{F51371F0-2B9F-494E-88B1-5D7F145C961D}" type="parTrans" cxnId="{EA08FE01-B6DF-4A24-A2E0-B26242D3C8E3}">
      <dgm:prSet/>
      <dgm:spPr/>
      <dgm:t>
        <a:bodyPr/>
        <a:lstStyle/>
        <a:p>
          <a:endParaRPr lang="en-CA"/>
        </a:p>
      </dgm:t>
    </dgm:pt>
    <dgm:pt modelId="{A5C69335-F1FB-4E7F-9956-98776BBAE435}" type="sibTrans" cxnId="{EA08FE01-B6DF-4A24-A2E0-B26242D3C8E3}">
      <dgm:prSet/>
      <dgm:spPr/>
      <dgm:t>
        <a:bodyPr/>
        <a:lstStyle/>
        <a:p>
          <a:endParaRPr lang="en-CA"/>
        </a:p>
      </dgm:t>
    </dgm:pt>
    <dgm:pt modelId="{8BC14E47-C7A4-4388-80BA-E8EF4454CD9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Reference Standards</a:t>
          </a:r>
        </a:p>
      </dgm:t>
    </dgm:pt>
    <dgm:pt modelId="{4C391299-C58B-4414-B37B-725A8FEA87FF}" type="parTrans" cxnId="{78BEC450-8814-4BF3-8BB8-38D9D73B762A}">
      <dgm:prSet/>
      <dgm:spPr/>
      <dgm:t>
        <a:bodyPr/>
        <a:lstStyle/>
        <a:p>
          <a:endParaRPr lang="en-CA"/>
        </a:p>
      </dgm:t>
    </dgm:pt>
    <dgm:pt modelId="{03E93809-2437-44B4-BB45-48BEEC4CC74F}" type="sibTrans" cxnId="{78BEC450-8814-4BF3-8BB8-38D9D73B762A}">
      <dgm:prSet/>
      <dgm:spPr/>
      <dgm:t>
        <a:bodyPr/>
        <a:lstStyle/>
        <a:p>
          <a:endParaRPr lang="en-CA"/>
        </a:p>
      </dgm:t>
    </dgm:pt>
    <dgm:pt modelId="{9F79025F-8B3B-46B9-B430-C4D57D6A28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Test methods must be those accepted by ISED, via either RSS-GEN or the KDB acceptance page.</a:t>
          </a:r>
          <a:br>
            <a:rPr lang="en-US" dirty="0"/>
          </a:br>
          <a:br>
            <a:rPr lang="en-US" dirty="0"/>
          </a:br>
          <a:r>
            <a:rPr lang="en-US" dirty="0"/>
            <a:t>TIA-603 is not a listed reference standard</a:t>
          </a:r>
        </a:p>
      </dgm:t>
    </dgm:pt>
    <dgm:pt modelId="{1A9F0A48-D9BF-470E-A3FC-C090018EC61F}" type="parTrans" cxnId="{DC74FFA2-4C36-419C-86AB-D336DB8AFD5A}">
      <dgm:prSet/>
      <dgm:spPr/>
      <dgm:t>
        <a:bodyPr/>
        <a:lstStyle/>
        <a:p>
          <a:endParaRPr lang="en-CA"/>
        </a:p>
      </dgm:t>
    </dgm:pt>
    <dgm:pt modelId="{C69CF16B-022C-4048-B0D5-9A6067D82538}" type="sibTrans" cxnId="{DC74FFA2-4C36-419C-86AB-D336DB8AFD5A}">
      <dgm:prSet/>
      <dgm:spPr/>
      <dgm:t>
        <a:bodyPr/>
        <a:lstStyle/>
        <a:p>
          <a:endParaRPr lang="en-CA"/>
        </a:p>
      </dgm:t>
    </dgm:pt>
    <dgm:pt modelId="{703C769C-6F28-4235-8801-9ECADDDC5EC1}" type="pres">
      <dgm:prSet presAssocID="{1EBB6723-2D2E-42AF-8270-BDE94FA02617}" presName="root" presStyleCnt="0">
        <dgm:presLayoutVars>
          <dgm:dir/>
          <dgm:resizeHandles val="exact"/>
        </dgm:presLayoutVars>
      </dgm:prSet>
      <dgm:spPr/>
    </dgm:pt>
    <dgm:pt modelId="{BAA1C729-96C6-49AE-A148-B396F45DF879}" type="pres">
      <dgm:prSet presAssocID="{E88E301D-C2FD-4B57-992B-A21F715814E6}" presName="compNode" presStyleCnt="0"/>
      <dgm:spPr/>
    </dgm:pt>
    <dgm:pt modelId="{138C8352-F1D4-4A1A-8571-967E6B528A31}" type="pres">
      <dgm:prSet presAssocID="{E88E301D-C2FD-4B57-992B-A21F715814E6}" presName="iconRect" presStyleLbl="nod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 outline"/>
        </a:ext>
      </dgm:extLst>
    </dgm:pt>
    <dgm:pt modelId="{8AC92F64-8549-426F-BF32-A26647E8A191}" type="pres">
      <dgm:prSet presAssocID="{E88E301D-C2FD-4B57-992B-A21F715814E6}" presName="iconSpace" presStyleCnt="0"/>
      <dgm:spPr/>
    </dgm:pt>
    <dgm:pt modelId="{D31D5734-DD74-458F-B9EF-C80582A3A6B7}" type="pres">
      <dgm:prSet presAssocID="{E88E301D-C2FD-4B57-992B-A21F715814E6}" presName="parTx" presStyleLbl="revTx" presStyleIdx="0" presStyleCnt="6">
        <dgm:presLayoutVars>
          <dgm:chMax val="0"/>
          <dgm:chPref val="0"/>
        </dgm:presLayoutVars>
      </dgm:prSet>
      <dgm:spPr/>
    </dgm:pt>
    <dgm:pt modelId="{49E3584E-A49D-4E92-B731-3D4FFACEF400}" type="pres">
      <dgm:prSet presAssocID="{E88E301D-C2FD-4B57-992B-A21F715814E6}" presName="txSpace" presStyleCnt="0"/>
      <dgm:spPr/>
    </dgm:pt>
    <dgm:pt modelId="{57F8BD35-DF40-4B84-BEDD-86EC826F7C86}" type="pres">
      <dgm:prSet presAssocID="{E88E301D-C2FD-4B57-992B-A21F715814E6}" presName="desTx" presStyleLbl="revTx" presStyleIdx="1" presStyleCnt="6">
        <dgm:presLayoutVars/>
      </dgm:prSet>
      <dgm:spPr/>
    </dgm:pt>
    <dgm:pt modelId="{6BFD5928-3340-47C0-A9E3-0AB086D9E1CF}" type="pres">
      <dgm:prSet presAssocID="{F43073FC-7664-412F-8C5D-F7BF2E491AE3}" presName="sibTrans" presStyleCnt="0"/>
      <dgm:spPr/>
    </dgm:pt>
    <dgm:pt modelId="{5BB5E63D-2E30-4DBA-94BB-BAFF6B4FFEAA}" type="pres">
      <dgm:prSet presAssocID="{99BEBE07-75BE-46B5-844F-040789CA2B4D}" presName="compNode" presStyleCnt="0"/>
      <dgm:spPr/>
    </dgm:pt>
    <dgm:pt modelId="{9CD1EFF7-6FD8-4F30-BE1C-D0D0E5C5E2B9}" type="pres">
      <dgm:prSet presAssocID="{99BEBE07-75BE-46B5-844F-040789CA2B4D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rmal Distribution outline"/>
        </a:ext>
      </dgm:extLst>
    </dgm:pt>
    <dgm:pt modelId="{F74DD545-A50D-4539-B162-E241E751A8C8}" type="pres">
      <dgm:prSet presAssocID="{99BEBE07-75BE-46B5-844F-040789CA2B4D}" presName="iconSpace" presStyleCnt="0"/>
      <dgm:spPr/>
    </dgm:pt>
    <dgm:pt modelId="{848E1348-8CA5-4DE4-AD52-70BAE9FAA30D}" type="pres">
      <dgm:prSet presAssocID="{99BEBE07-75BE-46B5-844F-040789CA2B4D}" presName="parTx" presStyleLbl="revTx" presStyleIdx="2" presStyleCnt="6">
        <dgm:presLayoutVars>
          <dgm:chMax val="0"/>
          <dgm:chPref val="0"/>
        </dgm:presLayoutVars>
      </dgm:prSet>
      <dgm:spPr/>
    </dgm:pt>
    <dgm:pt modelId="{5A07AADB-5459-4EF7-975F-3593C421C2A5}" type="pres">
      <dgm:prSet presAssocID="{99BEBE07-75BE-46B5-844F-040789CA2B4D}" presName="txSpace" presStyleCnt="0"/>
      <dgm:spPr/>
    </dgm:pt>
    <dgm:pt modelId="{8E0E4233-BEC5-4A37-BEE4-9B011A518428}" type="pres">
      <dgm:prSet presAssocID="{99BEBE07-75BE-46B5-844F-040789CA2B4D}" presName="desTx" presStyleLbl="revTx" presStyleIdx="3" presStyleCnt="6">
        <dgm:presLayoutVars/>
      </dgm:prSet>
      <dgm:spPr/>
    </dgm:pt>
    <dgm:pt modelId="{A81B5823-7243-4FD1-8E24-F31C04465F8E}" type="pres">
      <dgm:prSet presAssocID="{A5C69335-F1FB-4E7F-9956-98776BBAE435}" presName="sibTrans" presStyleCnt="0"/>
      <dgm:spPr/>
    </dgm:pt>
    <dgm:pt modelId="{968A2233-A2D3-47A4-A4A6-89A18CEE263D}" type="pres">
      <dgm:prSet presAssocID="{8BC14E47-C7A4-4388-80BA-E8EF4454CD98}" presName="compNode" presStyleCnt="0"/>
      <dgm:spPr/>
    </dgm:pt>
    <dgm:pt modelId="{8C577F94-3AF6-4834-B5ED-607AE4ABFAE5}" type="pres">
      <dgm:prSet presAssocID="{8BC14E47-C7A4-4388-80BA-E8EF4454CD98}" presName="iconRect" presStyleLbl="nod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 outline"/>
        </a:ext>
      </dgm:extLst>
    </dgm:pt>
    <dgm:pt modelId="{571E0272-65B7-4C2D-87A7-6399DCE2A47E}" type="pres">
      <dgm:prSet presAssocID="{8BC14E47-C7A4-4388-80BA-E8EF4454CD98}" presName="iconSpace" presStyleCnt="0"/>
      <dgm:spPr/>
    </dgm:pt>
    <dgm:pt modelId="{8A66367F-EC69-4766-A759-4686D614BBD5}" type="pres">
      <dgm:prSet presAssocID="{8BC14E47-C7A4-4388-80BA-E8EF4454CD98}" presName="parTx" presStyleLbl="revTx" presStyleIdx="4" presStyleCnt="6">
        <dgm:presLayoutVars>
          <dgm:chMax val="0"/>
          <dgm:chPref val="0"/>
        </dgm:presLayoutVars>
      </dgm:prSet>
      <dgm:spPr/>
    </dgm:pt>
    <dgm:pt modelId="{54147588-E606-484B-BF79-D37A70D46C40}" type="pres">
      <dgm:prSet presAssocID="{8BC14E47-C7A4-4388-80BA-E8EF4454CD98}" presName="txSpace" presStyleCnt="0"/>
      <dgm:spPr/>
    </dgm:pt>
    <dgm:pt modelId="{E53198D3-00BD-4134-A916-C151CD835E87}" type="pres">
      <dgm:prSet presAssocID="{8BC14E47-C7A4-4388-80BA-E8EF4454CD98}" presName="desTx" presStyleLbl="revTx" presStyleIdx="5" presStyleCnt="6">
        <dgm:presLayoutVars/>
      </dgm:prSet>
      <dgm:spPr/>
    </dgm:pt>
  </dgm:ptLst>
  <dgm:cxnLst>
    <dgm:cxn modelId="{EA08FE01-B6DF-4A24-A2E0-B26242D3C8E3}" srcId="{1EBB6723-2D2E-42AF-8270-BDE94FA02617}" destId="{99BEBE07-75BE-46B5-844F-040789CA2B4D}" srcOrd="1" destOrd="0" parTransId="{F51371F0-2B9F-494E-88B1-5D7F145C961D}" sibTransId="{A5C69335-F1FB-4E7F-9956-98776BBAE435}"/>
    <dgm:cxn modelId="{72C02D3A-9DEA-4123-A1C6-9109B248D313}" type="presOf" srcId="{9F79025F-8B3B-46B9-B430-C4D57D6A28CC}" destId="{E53198D3-00BD-4134-A916-C151CD835E87}" srcOrd="0" destOrd="0" presId="urn:microsoft.com/office/officeart/2018/2/layout/IconLabelDescriptionList"/>
    <dgm:cxn modelId="{B8ED6168-14C5-4BA4-9462-F2E251E1385E}" srcId="{1EBB6723-2D2E-42AF-8270-BDE94FA02617}" destId="{E88E301D-C2FD-4B57-992B-A21F715814E6}" srcOrd="0" destOrd="0" parTransId="{9C32EDBB-30F8-4C48-BC88-4D86A64A47E6}" sibTransId="{F43073FC-7664-412F-8C5D-F7BF2E491AE3}"/>
    <dgm:cxn modelId="{E346174C-097D-46F6-9EE2-68BAB7AC05B9}" type="presOf" srcId="{0C3F94A1-D921-4F65-9E11-1B79C6BFBB93}" destId="{8E0E4233-BEC5-4A37-BEE4-9B011A518428}" srcOrd="0" destOrd="0" presId="urn:microsoft.com/office/officeart/2018/2/layout/IconLabelDescriptionList"/>
    <dgm:cxn modelId="{78BEC450-8814-4BF3-8BB8-38D9D73B762A}" srcId="{1EBB6723-2D2E-42AF-8270-BDE94FA02617}" destId="{8BC14E47-C7A4-4388-80BA-E8EF4454CD98}" srcOrd="2" destOrd="0" parTransId="{4C391299-C58B-4414-B37B-725A8FEA87FF}" sibTransId="{03E93809-2437-44B4-BB45-48BEEC4CC74F}"/>
    <dgm:cxn modelId="{00B82355-8D16-417E-BC1F-4B117E14329E}" type="presOf" srcId="{E88E301D-C2FD-4B57-992B-A21F715814E6}" destId="{D31D5734-DD74-458F-B9EF-C80582A3A6B7}" srcOrd="0" destOrd="0" presId="urn:microsoft.com/office/officeart/2018/2/layout/IconLabelDescriptionList"/>
    <dgm:cxn modelId="{D19B0C7E-14D5-45D1-A6C7-62A8EB337398}" type="presOf" srcId="{1EBB6723-2D2E-42AF-8270-BDE94FA02617}" destId="{703C769C-6F28-4235-8801-9ECADDDC5EC1}" srcOrd="0" destOrd="0" presId="urn:microsoft.com/office/officeart/2018/2/layout/IconLabelDescriptionList"/>
    <dgm:cxn modelId="{16CD9D8F-172D-4095-94BE-4D3372CEC62B}" type="presOf" srcId="{8BC14E47-C7A4-4388-80BA-E8EF4454CD98}" destId="{8A66367F-EC69-4766-A759-4686D614BBD5}" srcOrd="0" destOrd="0" presId="urn:microsoft.com/office/officeart/2018/2/layout/IconLabelDescriptionList"/>
    <dgm:cxn modelId="{DC74FFA2-4C36-419C-86AB-D336DB8AFD5A}" srcId="{8BC14E47-C7A4-4388-80BA-E8EF4454CD98}" destId="{9F79025F-8B3B-46B9-B430-C4D57D6A28CC}" srcOrd="0" destOrd="0" parTransId="{1A9F0A48-D9BF-470E-A3FC-C090018EC61F}" sibTransId="{C69CF16B-022C-4048-B0D5-9A6067D82538}"/>
    <dgm:cxn modelId="{88E938CB-908A-45F8-8444-39CB4CC4BF8A}" type="presOf" srcId="{CB3C987B-7F6B-4663-8C1F-0E795E7EA433}" destId="{57F8BD35-DF40-4B84-BEDD-86EC826F7C86}" srcOrd="0" destOrd="0" presId="urn:microsoft.com/office/officeart/2018/2/layout/IconLabelDescriptionList"/>
    <dgm:cxn modelId="{55DD93D9-32F8-4999-BDA5-D30CC305082F}" srcId="{E88E301D-C2FD-4B57-992B-A21F715814E6}" destId="{CB3C987B-7F6B-4663-8C1F-0E795E7EA433}" srcOrd="0" destOrd="0" parTransId="{CFDAF772-16D8-4887-9F39-81BCED8EA38D}" sibTransId="{48BD94BD-3E37-470E-ACC2-DDC41E05124A}"/>
    <dgm:cxn modelId="{D63578ED-A0D8-49E8-81F2-E12738285533}" srcId="{99BEBE07-75BE-46B5-844F-040789CA2B4D}" destId="{0C3F94A1-D921-4F65-9E11-1B79C6BFBB93}" srcOrd="0" destOrd="0" parTransId="{9689044F-A68D-44C9-8D9E-4E02C5B94786}" sibTransId="{710038B7-6345-4382-B492-ADCF9CE7E623}"/>
    <dgm:cxn modelId="{814403EF-2220-48B4-8E1C-02C1FA251F3C}" type="presOf" srcId="{99BEBE07-75BE-46B5-844F-040789CA2B4D}" destId="{848E1348-8CA5-4DE4-AD52-70BAE9FAA30D}" srcOrd="0" destOrd="0" presId="urn:microsoft.com/office/officeart/2018/2/layout/IconLabelDescriptionList"/>
    <dgm:cxn modelId="{4817BBB9-7269-40F2-9957-67F02AEC078A}" type="presParOf" srcId="{703C769C-6F28-4235-8801-9ECADDDC5EC1}" destId="{BAA1C729-96C6-49AE-A148-B396F45DF879}" srcOrd="0" destOrd="0" presId="urn:microsoft.com/office/officeart/2018/2/layout/IconLabelDescriptionList"/>
    <dgm:cxn modelId="{8BA2FA78-99E1-4AB0-A2DB-67EBC1688782}" type="presParOf" srcId="{BAA1C729-96C6-49AE-A148-B396F45DF879}" destId="{138C8352-F1D4-4A1A-8571-967E6B528A31}" srcOrd="0" destOrd="0" presId="urn:microsoft.com/office/officeart/2018/2/layout/IconLabelDescriptionList"/>
    <dgm:cxn modelId="{B5BA5C4B-4795-41DA-9B68-2A9A6D7D2F94}" type="presParOf" srcId="{BAA1C729-96C6-49AE-A148-B396F45DF879}" destId="{8AC92F64-8549-426F-BF32-A26647E8A191}" srcOrd="1" destOrd="0" presId="urn:microsoft.com/office/officeart/2018/2/layout/IconLabelDescriptionList"/>
    <dgm:cxn modelId="{CD6E7E06-DC23-4BFD-A735-61AFCD19F0B1}" type="presParOf" srcId="{BAA1C729-96C6-49AE-A148-B396F45DF879}" destId="{D31D5734-DD74-458F-B9EF-C80582A3A6B7}" srcOrd="2" destOrd="0" presId="urn:microsoft.com/office/officeart/2018/2/layout/IconLabelDescriptionList"/>
    <dgm:cxn modelId="{4AFD21B8-3303-471E-9CA1-CFBE04C19489}" type="presParOf" srcId="{BAA1C729-96C6-49AE-A148-B396F45DF879}" destId="{49E3584E-A49D-4E92-B731-3D4FFACEF400}" srcOrd="3" destOrd="0" presId="urn:microsoft.com/office/officeart/2018/2/layout/IconLabelDescriptionList"/>
    <dgm:cxn modelId="{7301FC58-5A10-4F02-AE52-1525060E81F2}" type="presParOf" srcId="{BAA1C729-96C6-49AE-A148-B396F45DF879}" destId="{57F8BD35-DF40-4B84-BEDD-86EC826F7C86}" srcOrd="4" destOrd="0" presId="urn:microsoft.com/office/officeart/2018/2/layout/IconLabelDescriptionList"/>
    <dgm:cxn modelId="{DE1EFEB4-68D3-4633-A610-91634E66755F}" type="presParOf" srcId="{703C769C-6F28-4235-8801-9ECADDDC5EC1}" destId="{6BFD5928-3340-47C0-A9E3-0AB086D9E1CF}" srcOrd="1" destOrd="0" presId="urn:microsoft.com/office/officeart/2018/2/layout/IconLabelDescriptionList"/>
    <dgm:cxn modelId="{9B5C72A3-75EE-4BC8-9A9E-8C9197A83B06}" type="presParOf" srcId="{703C769C-6F28-4235-8801-9ECADDDC5EC1}" destId="{5BB5E63D-2E30-4DBA-94BB-BAFF6B4FFEAA}" srcOrd="2" destOrd="0" presId="urn:microsoft.com/office/officeart/2018/2/layout/IconLabelDescriptionList"/>
    <dgm:cxn modelId="{8F66E1D8-948C-4C66-B30C-C3688E3E58B5}" type="presParOf" srcId="{5BB5E63D-2E30-4DBA-94BB-BAFF6B4FFEAA}" destId="{9CD1EFF7-6FD8-4F30-BE1C-D0D0E5C5E2B9}" srcOrd="0" destOrd="0" presId="urn:microsoft.com/office/officeart/2018/2/layout/IconLabelDescriptionList"/>
    <dgm:cxn modelId="{81EB9735-85ED-426D-90EB-20F6A249EC63}" type="presParOf" srcId="{5BB5E63D-2E30-4DBA-94BB-BAFF6B4FFEAA}" destId="{F74DD545-A50D-4539-B162-E241E751A8C8}" srcOrd="1" destOrd="0" presId="urn:microsoft.com/office/officeart/2018/2/layout/IconLabelDescriptionList"/>
    <dgm:cxn modelId="{76229084-F154-4842-9A13-0FB240B082DA}" type="presParOf" srcId="{5BB5E63D-2E30-4DBA-94BB-BAFF6B4FFEAA}" destId="{848E1348-8CA5-4DE4-AD52-70BAE9FAA30D}" srcOrd="2" destOrd="0" presId="urn:microsoft.com/office/officeart/2018/2/layout/IconLabelDescriptionList"/>
    <dgm:cxn modelId="{552D4820-398B-4D0C-BA31-CF50E11CE6F3}" type="presParOf" srcId="{5BB5E63D-2E30-4DBA-94BB-BAFF6B4FFEAA}" destId="{5A07AADB-5459-4EF7-975F-3593C421C2A5}" srcOrd="3" destOrd="0" presId="urn:microsoft.com/office/officeart/2018/2/layout/IconLabelDescriptionList"/>
    <dgm:cxn modelId="{59F260D2-C917-459B-AC70-0247535DF75C}" type="presParOf" srcId="{5BB5E63D-2E30-4DBA-94BB-BAFF6B4FFEAA}" destId="{8E0E4233-BEC5-4A37-BEE4-9B011A518428}" srcOrd="4" destOrd="0" presId="urn:microsoft.com/office/officeart/2018/2/layout/IconLabelDescriptionList"/>
    <dgm:cxn modelId="{4FC4FFEE-A30D-4180-B073-6F082C42DAF8}" type="presParOf" srcId="{703C769C-6F28-4235-8801-9ECADDDC5EC1}" destId="{A81B5823-7243-4FD1-8E24-F31C04465F8E}" srcOrd="3" destOrd="0" presId="urn:microsoft.com/office/officeart/2018/2/layout/IconLabelDescriptionList"/>
    <dgm:cxn modelId="{3C44C204-D658-49C3-B9F1-1F6B3AE2E8BF}" type="presParOf" srcId="{703C769C-6F28-4235-8801-9ECADDDC5EC1}" destId="{968A2233-A2D3-47A4-A4A6-89A18CEE263D}" srcOrd="4" destOrd="0" presId="urn:microsoft.com/office/officeart/2018/2/layout/IconLabelDescriptionList"/>
    <dgm:cxn modelId="{7F26168B-086A-40B9-85B5-81738E142C7C}" type="presParOf" srcId="{968A2233-A2D3-47A4-A4A6-89A18CEE263D}" destId="{8C577F94-3AF6-4834-B5ED-607AE4ABFAE5}" srcOrd="0" destOrd="0" presId="urn:microsoft.com/office/officeart/2018/2/layout/IconLabelDescriptionList"/>
    <dgm:cxn modelId="{F9FA6D58-4EDC-447C-A091-A4F89E5D0C93}" type="presParOf" srcId="{968A2233-A2D3-47A4-A4A6-89A18CEE263D}" destId="{571E0272-65B7-4C2D-87A7-6399DCE2A47E}" srcOrd="1" destOrd="0" presId="urn:microsoft.com/office/officeart/2018/2/layout/IconLabelDescriptionList"/>
    <dgm:cxn modelId="{E22B20EC-5180-4C3D-A792-A4E6E02C3C8F}" type="presParOf" srcId="{968A2233-A2D3-47A4-A4A6-89A18CEE263D}" destId="{8A66367F-EC69-4766-A759-4686D614BBD5}" srcOrd="2" destOrd="0" presId="urn:microsoft.com/office/officeart/2018/2/layout/IconLabelDescriptionList"/>
    <dgm:cxn modelId="{5E794CC8-779B-4F10-98BB-E0461997B3B5}" type="presParOf" srcId="{968A2233-A2D3-47A4-A4A6-89A18CEE263D}" destId="{54147588-E606-484B-BF79-D37A70D46C40}" srcOrd="3" destOrd="0" presId="urn:microsoft.com/office/officeart/2018/2/layout/IconLabelDescriptionList"/>
    <dgm:cxn modelId="{31710BB2-B9FF-4976-819B-5C2E19E75250}" type="presParOf" srcId="{968A2233-A2D3-47A4-A4A6-89A18CEE263D}" destId="{E53198D3-00BD-4134-A916-C151CD835E87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2792A-ACB5-49F1-8356-4A8885B2F3BE}">
      <dsp:nvSpPr>
        <dsp:cNvPr id="0" name=""/>
        <dsp:cNvSpPr/>
      </dsp:nvSpPr>
      <dsp:spPr>
        <a:xfrm>
          <a:off x="0" y="223865"/>
          <a:ext cx="9780587" cy="1351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9082" tIns="270764" rIns="75908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Highlight common application, radio, and RF exposure errors identified during recent reviews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Promote consistent interpretation and application of current ISED requirements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Reduce application delays and </a:t>
          </a:r>
          <a:r>
            <a:rPr lang="en-CA" sz="1600" b="0" i="0" kern="1200" dirty="0" err="1"/>
            <a:t>passbacks</a:t>
          </a:r>
          <a:r>
            <a:rPr lang="en-CA" sz="1600" b="0" i="0" kern="1200" dirty="0"/>
            <a:t> through improved submission quality</a:t>
          </a:r>
        </a:p>
      </dsp:txBody>
      <dsp:txXfrm>
        <a:off x="0" y="223865"/>
        <a:ext cx="9780587" cy="1351350"/>
      </dsp:txXfrm>
    </dsp:sp>
    <dsp:sp modelId="{6DF37809-99A8-473B-8782-83D41D480205}">
      <dsp:nvSpPr>
        <dsp:cNvPr id="0" name=""/>
        <dsp:cNvSpPr/>
      </dsp:nvSpPr>
      <dsp:spPr>
        <a:xfrm>
          <a:off x="489029" y="31985"/>
          <a:ext cx="6846410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8778" tIns="0" rIns="2587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b="1" i="0" kern="1200" dirty="0"/>
            <a:t>Purpose</a:t>
          </a:r>
          <a:endParaRPr lang="en-CA" sz="1400" kern="1200" dirty="0"/>
        </a:p>
      </dsp:txBody>
      <dsp:txXfrm>
        <a:off x="507763" y="50719"/>
        <a:ext cx="6808942" cy="346292"/>
      </dsp:txXfrm>
    </dsp:sp>
    <dsp:sp modelId="{006AFC8A-B775-4556-B4CC-5BFD424BC3D3}">
      <dsp:nvSpPr>
        <dsp:cNvPr id="0" name=""/>
        <dsp:cNvSpPr/>
      </dsp:nvSpPr>
      <dsp:spPr>
        <a:xfrm>
          <a:off x="0" y="1837295"/>
          <a:ext cx="9780587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9082" tIns="270764" rIns="75908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Certification Bodies (CBs) are responsible for </a:t>
          </a:r>
          <a:r>
            <a:rPr lang="en-CA" sz="1600" b="1" i="0" kern="1200" dirty="0"/>
            <a:t>thorough technical review </a:t>
          </a:r>
          <a:r>
            <a:rPr lang="en-CA" sz="1600" b="0" i="0" kern="1200" dirty="0"/>
            <a:t>prior to submission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Only current, accepted standards, test methods, and FCC KDBs shall be used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Systemic issues must be identified and addressed through CB quality systems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Take note of issues identified to improve the application review process</a:t>
          </a:r>
        </a:p>
      </dsp:txBody>
      <dsp:txXfrm>
        <a:off x="0" y="1837295"/>
        <a:ext cx="9780587" cy="1392300"/>
      </dsp:txXfrm>
    </dsp:sp>
    <dsp:sp modelId="{2A0AC3CE-B333-4094-8048-B4C56A299EE6}">
      <dsp:nvSpPr>
        <dsp:cNvPr id="0" name=""/>
        <dsp:cNvSpPr/>
      </dsp:nvSpPr>
      <dsp:spPr>
        <a:xfrm>
          <a:off x="489029" y="1645415"/>
          <a:ext cx="6846410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8778" tIns="0" rIns="2587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b="1" i="0" kern="1200" dirty="0"/>
            <a:t>ISED</a:t>
          </a:r>
          <a:r>
            <a:rPr lang="en-CA" sz="1400" b="1" i="0" kern="1200" dirty="0"/>
            <a:t> </a:t>
          </a:r>
          <a:r>
            <a:rPr lang="en-CA" sz="2000" b="1" i="0" kern="1200" dirty="0"/>
            <a:t>Expectations</a:t>
          </a:r>
          <a:endParaRPr lang="en-CA" sz="1400" b="1" i="0" kern="1200" dirty="0"/>
        </a:p>
      </dsp:txBody>
      <dsp:txXfrm>
        <a:off x="507763" y="1664149"/>
        <a:ext cx="6808942" cy="346292"/>
      </dsp:txXfrm>
    </dsp:sp>
    <dsp:sp modelId="{398FC00D-663D-4994-89B4-69D2C74FCF49}">
      <dsp:nvSpPr>
        <dsp:cNvPr id="0" name=""/>
        <dsp:cNvSpPr/>
      </dsp:nvSpPr>
      <dsp:spPr>
        <a:xfrm>
          <a:off x="0" y="3491675"/>
          <a:ext cx="9780587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9082" tIns="270764" rIns="759082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Fewer </a:t>
          </a:r>
          <a:r>
            <a:rPr lang="en-CA" sz="1600" b="0" i="0" kern="1200" dirty="0" err="1"/>
            <a:t>passbacks</a:t>
          </a:r>
          <a:r>
            <a:rPr lang="en-CA" sz="1600" b="0" i="0" kern="1200" dirty="0"/>
            <a:t> and faster REL listings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Improved consistency across applications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1600" b="0" i="0" kern="1200" dirty="0"/>
            <a:t>Greater confidence in compliance assessments</a:t>
          </a:r>
        </a:p>
      </dsp:txBody>
      <dsp:txXfrm>
        <a:off x="0" y="3491675"/>
        <a:ext cx="9780587" cy="1126125"/>
      </dsp:txXfrm>
    </dsp:sp>
    <dsp:sp modelId="{3799D713-04BF-4D04-94E1-C1586CE57DBA}">
      <dsp:nvSpPr>
        <dsp:cNvPr id="0" name=""/>
        <dsp:cNvSpPr/>
      </dsp:nvSpPr>
      <dsp:spPr>
        <a:xfrm>
          <a:off x="458885" y="3281133"/>
          <a:ext cx="6846410" cy="3837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8778" tIns="0" rIns="25877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b="1" i="0" kern="1200" dirty="0"/>
            <a:t>Expected Outcomes</a:t>
          </a:r>
        </a:p>
      </dsp:txBody>
      <dsp:txXfrm>
        <a:off x="477619" y="3299867"/>
        <a:ext cx="6808942" cy="3462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8E548-BA04-47AC-8747-9634C5E86222}">
      <dsp:nvSpPr>
        <dsp:cNvPr id="0" name=""/>
        <dsp:cNvSpPr/>
      </dsp:nvSpPr>
      <dsp:spPr>
        <a:xfrm>
          <a:off x="0" y="50582"/>
          <a:ext cx="9779182" cy="71954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000" b="1" kern="1200" dirty="0"/>
            <a:t>FCC KDBs accepted by ISED</a:t>
          </a:r>
          <a:endParaRPr lang="en-US" sz="3000" kern="1200" dirty="0"/>
        </a:p>
      </dsp:txBody>
      <dsp:txXfrm>
        <a:off x="35125" y="85707"/>
        <a:ext cx="9708932" cy="649299"/>
      </dsp:txXfrm>
    </dsp:sp>
    <dsp:sp modelId="{524C0B49-D590-40BC-B09A-89878140C1A1}">
      <dsp:nvSpPr>
        <dsp:cNvPr id="0" name=""/>
        <dsp:cNvSpPr/>
      </dsp:nvSpPr>
      <dsp:spPr>
        <a:xfrm>
          <a:off x="0" y="770132"/>
          <a:ext cx="9779182" cy="2546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0489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300" kern="1200" dirty="0"/>
            <a:t>ISED maintains a list of accepted FCC KDBs which is published online:</a:t>
          </a:r>
          <a:endParaRPr lang="en-US" sz="2300" kern="1200" dirty="0"/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300" kern="1200" dirty="0">
              <a:hlinkClick xmlns:r="http://schemas.openxmlformats.org/officeDocument/2006/relationships" r:id="rId1"/>
            </a:rPr>
            <a:t>http://www.ic.gc.ca/eic/site/ceb-bhst.nsf/eng/h_tt00094.html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300" kern="1200" dirty="0"/>
            <a:t>CBs can follow guidelines within </a:t>
          </a:r>
          <a:r>
            <a:rPr lang="en-CA" sz="2300" b="1" kern="1200" dirty="0"/>
            <a:t>accepted KDBs</a:t>
          </a:r>
          <a:r>
            <a:rPr lang="en-CA" sz="2300" kern="1200" dirty="0"/>
            <a:t> and submit applications to SpectraWeb without prior consultation with ISED, unless the KDB requires consultation with the FCC</a:t>
          </a:r>
          <a:endParaRPr lang="en-US" sz="2300" kern="1200" dirty="0"/>
        </a:p>
        <a:p>
          <a:pPr marL="457200" lvl="2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300" kern="1200" dirty="0"/>
            <a:t>ISED expects the technical brief to highlight which accepted KDBs were used for product testing guidelines</a:t>
          </a:r>
          <a:endParaRPr lang="en-US" sz="2300" kern="1200" dirty="0"/>
        </a:p>
      </dsp:txBody>
      <dsp:txXfrm>
        <a:off x="0" y="770132"/>
        <a:ext cx="9779182" cy="25461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1A4924-5EA8-4C50-80D9-F866D6199041}">
      <dsp:nvSpPr>
        <dsp:cNvPr id="0" name=""/>
        <dsp:cNvSpPr/>
      </dsp:nvSpPr>
      <dsp:spPr>
        <a:xfrm>
          <a:off x="0" y="2926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B944C3-F71F-4F16-A96C-EE5442D8F005}">
      <dsp:nvSpPr>
        <dsp:cNvPr id="0" name=""/>
        <dsp:cNvSpPr/>
      </dsp:nvSpPr>
      <dsp:spPr>
        <a:xfrm>
          <a:off x="170692" y="129887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D862A-897A-44B0-968E-7E3D4D1D5695}">
      <dsp:nvSpPr>
        <dsp:cNvPr id="0" name=""/>
        <dsp:cNvSpPr/>
      </dsp:nvSpPr>
      <dsp:spPr>
        <a:xfrm>
          <a:off x="652037" y="2926"/>
          <a:ext cx="9899796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kern="1200" dirty="0"/>
            <a:t>ISED performs reviews on technical briefs submitted for REL listing</a:t>
          </a:r>
          <a:endParaRPr lang="en-US" sz="1400" kern="1200" dirty="0"/>
        </a:p>
      </dsp:txBody>
      <dsp:txXfrm>
        <a:off x="652037" y="2926"/>
        <a:ext cx="9899796" cy="599539"/>
      </dsp:txXfrm>
    </dsp:sp>
    <dsp:sp modelId="{ED2ECC21-C302-4F60-BF34-56F0CA78ECAC}">
      <dsp:nvSpPr>
        <dsp:cNvPr id="0" name=""/>
        <dsp:cNvSpPr/>
      </dsp:nvSpPr>
      <dsp:spPr>
        <a:xfrm>
          <a:off x="0" y="752350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5C4E72-1277-4B52-AF5C-8A167FE155ED}">
      <dsp:nvSpPr>
        <dsp:cNvPr id="0" name=""/>
        <dsp:cNvSpPr/>
      </dsp:nvSpPr>
      <dsp:spPr>
        <a:xfrm>
          <a:off x="170692" y="879311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ACECB6-E835-456C-BBD2-2C701D987BCE}">
      <dsp:nvSpPr>
        <dsp:cNvPr id="0" name=""/>
        <dsp:cNvSpPr/>
      </dsp:nvSpPr>
      <dsp:spPr>
        <a:xfrm>
          <a:off x="652037" y="752350"/>
          <a:ext cx="4757212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kern="1200" dirty="0"/>
            <a:t>ISED’s expectation when a file is passed back:</a:t>
          </a:r>
          <a:endParaRPr lang="en-US" sz="1400" kern="1200" dirty="0"/>
        </a:p>
      </dsp:txBody>
      <dsp:txXfrm>
        <a:off x="652037" y="752350"/>
        <a:ext cx="4757212" cy="599539"/>
      </dsp:txXfrm>
    </dsp:sp>
    <dsp:sp modelId="{37D77392-0462-4D32-A394-A65FC39F73DA}">
      <dsp:nvSpPr>
        <dsp:cNvPr id="0" name=""/>
        <dsp:cNvSpPr/>
      </dsp:nvSpPr>
      <dsp:spPr>
        <a:xfrm>
          <a:off x="5409250" y="752350"/>
          <a:ext cx="5142584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CB takes action on that particular file, </a:t>
          </a:r>
          <a:endParaRPr lang="en-US" sz="1100" kern="1200" dirty="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100" kern="1200" dirty="0"/>
            <a:t>CB implements corrective measures (if required) to ensure that similar issues do not occur repeatedly</a:t>
          </a:r>
          <a:endParaRPr lang="en-US" sz="1100" kern="1200" dirty="0"/>
        </a:p>
      </dsp:txBody>
      <dsp:txXfrm>
        <a:off x="5409250" y="752350"/>
        <a:ext cx="5142584" cy="599539"/>
      </dsp:txXfrm>
    </dsp:sp>
    <dsp:sp modelId="{A66835C4-8CD4-4A97-9C29-A099E9DC5EE9}">
      <dsp:nvSpPr>
        <dsp:cNvPr id="0" name=""/>
        <dsp:cNvSpPr/>
      </dsp:nvSpPr>
      <dsp:spPr>
        <a:xfrm>
          <a:off x="0" y="1501774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E26C8-1373-4A41-84FA-C969798FAC5B}">
      <dsp:nvSpPr>
        <dsp:cNvPr id="0" name=""/>
        <dsp:cNvSpPr/>
      </dsp:nvSpPr>
      <dsp:spPr>
        <a:xfrm>
          <a:off x="170692" y="1628735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D4E643-D612-4D63-A1EB-7E9819D95182}">
      <dsp:nvSpPr>
        <dsp:cNvPr id="0" name=""/>
        <dsp:cNvSpPr/>
      </dsp:nvSpPr>
      <dsp:spPr>
        <a:xfrm>
          <a:off x="652037" y="1501774"/>
          <a:ext cx="9899796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ISED considers passbacks as a complaint, this needs to be recorded as such in your quality system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	Note: In major cases, ISED intends to copy the AB on the </a:t>
          </a:r>
          <a:r>
            <a:rPr lang="en-US" sz="1400" kern="1200" dirty="0" err="1"/>
            <a:t>passback</a:t>
          </a:r>
          <a:r>
            <a:rPr lang="en-US" sz="1400" kern="1200" dirty="0"/>
            <a:t> emails</a:t>
          </a:r>
        </a:p>
      </dsp:txBody>
      <dsp:txXfrm>
        <a:off x="652037" y="1501774"/>
        <a:ext cx="9899796" cy="599539"/>
      </dsp:txXfrm>
    </dsp:sp>
    <dsp:sp modelId="{85D4B773-1287-4632-B4C0-40360F8EA3DA}">
      <dsp:nvSpPr>
        <dsp:cNvPr id="0" name=""/>
        <dsp:cNvSpPr/>
      </dsp:nvSpPr>
      <dsp:spPr>
        <a:xfrm>
          <a:off x="0" y="2251197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C305CB-E62C-4BC0-831B-D4F7335E6302}">
      <dsp:nvSpPr>
        <dsp:cNvPr id="0" name=""/>
        <dsp:cNvSpPr/>
      </dsp:nvSpPr>
      <dsp:spPr>
        <a:xfrm>
          <a:off x="170692" y="2378159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8BD4A-C57F-4A92-AC39-67417C9B71AF}">
      <dsp:nvSpPr>
        <dsp:cNvPr id="0" name=""/>
        <dsp:cNvSpPr/>
      </dsp:nvSpPr>
      <dsp:spPr>
        <a:xfrm>
          <a:off x="652037" y="2251197"/>
          <a:ext cx="9899796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kern="1200" dirty="0"/>
            <a:t>ISED expects that a CB reviews any updates performed by a Test laboratory prior to re-submitting to ISED</a:t>
          </a:r>
        </a:p>
      </dsp:txBody>
      <dsp:txXfrm>
        <a:off x="652037" y="2251197"/>
        <a:ext cx="9899796" cy="599539"/>
      </dsp:txXfrm>
    </dsp:sp>
    <dsp:sp modelId="{642DFCD8-5DC5-4B64-B60F-C944D0F73F9B}">
      <dsp:nvSpPr>
        <dsp:cNvPr id="0" name=""/>
        <dsp:cNvSpPr/>
      </dsp:nvSpPr>
      <dsp:spPr>
        <a:xfrm>
          <a:off x="0" y="3000621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ECE55E-E67F-44AE-BFF8-479BA83CAFA4}">
      <dsp:nvSpPr>
        <dsp:cNvPr id="0" name=""/>
        <dsp:cNvSpPr/>
      </dsp:nvSpPr>
      <dsp:spPr>
        <a:xfrm>
          <a:off x="170692" y="3095101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30BC4-CF4C-4F74-B942-CC2AC65A9897}">
      <dsp:nvSpPr>
        <dsp:cNvPr id="0" name=""/>
        <dsp:cNvSpPr/>
      </dsp:nvSpPr>
      <dsp:spPr>
        <a:xfrm>
          <a:off x="652037" y="3000621"/>
          <a:ext cx="9899796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ISED expects an email response prior to actioning a returned file</a:t>
          </a:r>
        </a:p>
      </dsp:txBody>
      <dsp:txXfrm>
        <a:off x="652037" y="3000621"/>
        <a:ext cx="9899796" cy="599539"/>
      </dsp:txXfrm>
    </dsp:sp>
    <dsp:sp modelId="{DD0B3F03-21DF-4F7A-8FF9-E30D602CACD4}">
      <dsp:nvSpPr>
        <dsp:cNvPr id="0" name=""/>
        <dsp:cNvSpPr/>
      </dsp:nvSpPr>
      <dsp:spPr>
        <a:xfrm>
          <a:off x="0" y="3750045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9CBBBA-9540-44F0-8E72-D0B1FE3A7B2D}">
      <dsp:nvSpPr>
        <dsp:cNvPr id="0" name=""/>
        <dsp:cNvSpPr/>
      </dsp:nvSpPr>
      <dsp:spPr>
        <a:xfrm>
          <a:off x="170692" y="3877006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01D59-6893-4CCA-9B6D-509AFF07AA5A}">
      <dsp:nvSpPr>
        <dsp:cNvPr id="0" name=""/>
        <dsp:cNvSpPr/>
      </dsp:nvSpPr>
      <dsp:spPr>
        <a:xfrm>
          <a:off x="652037" y="3750045"/>
          <a:ext cx="9899796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kern="1200" dirty="0"/>
            <a:t>Passback trends need to be identified, and corrective measures implemented by CABs</a:t>
          </a:r>
          <a:endParaRPr lang="en-US" sz="1400" kern="1200" dirty="0"/>
        </a:p>
      </dsp:txBody>
      <dsp:txXfrm>
        <a:off x="652037" y="3750045"/>
        <a:ext cx="9899796" cy="599539"/>
      </dsp:txXfrm>
    </dsp:sp>
    <dsp:sp modelId="{A038449D-4908-4D58-AACA-015469C4F4C0}">
      <dsp:nvSpPr>
        <dsp:cNvPr id="0" name=""/>
        <dsp:cNvSpPr/>
      </dsp:nvSpPr>
      <dsp:spPr>
        <a:xfrm>
          <a:off x="0" y="4499469"/>
          <a:ext cx="10571584" cy="5642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A92C9-F27B-4D30-BE3A-6AB6A6566538}">
      <dsp:nvSpPr>
        <dsp:cNvPr id="0" name=""/>
        <dsp:cNvSpPr/>
      </dsp:nvSpPr>
      <dsp:spPr>
        <a:xfrm>
          <a:off x="170692" y="4626430"/>
          <a:ext cx="310652" cy="31034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50B6AB-F0F6-4488-AB72-E7F65F0221E1}">
      <dsp:nvSpPr>
        <dsp:cNvPr id="0" name=""/>
        <dsp:cNvSpPr/>
      </dsp:nvSpPr>
      <dsp:spPr>
        <a:xfrm>
          <a:off x="652037" y="4499469"/>
          <a:ext cx="9899796" cy="5995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51" tIns="63451" rIns="63451" bIns="6345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kern="1200" dirty="0"/>
            <a:t>ISED will take appropriate actions when systemic and/or critical problems are identified</a:t>
          </a:r>
          <a:endParaRPr lang="en-US" sz="1400" kern="1200" dirty="0"/>
        </a:p>
      </dsp:txBody>
      <dsp:txXfrm>
        <a:off x="652037" y="4499469"/>
        <a:ext cx="9899796" cy="5995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34ACE-298F-4FE0-82E9-EEDB47B65148}">
      <dsp:nvSpPr>
        <dsp:cNvPr id="0" name=""/>
        <dsp:cNvSpPr/>
      </dsp:nvSpPr>
      <dsp:spPr>
        <a:xfrm>
          <a:off x="0" y="879783"/>
          <a:ext cx="11438164" cy="335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729" tIns="583184" rIns="887729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Consistency was not maintained throughout the documentation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Documents were not uploaded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Modular approval filing must contain an RSP-100 Annex D properly demonstrating how the device qualifies as a module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All required documents were not completed appropriately</a:t>
          </a:r>
        </a:p>
      </dsp:txBody>
      <dsp:txXfrm>
        <a:off x="0" y="879783"/>
        <a:ext cx="11438164" cy="3351600"/>
      </dsp:txXfrm>
    </dsp:sp>
    <dsp:sp modelId="{AA3DF1B9-40E7-43EB-AC0D-16BE08042C50}">
      <dsp:nvSpPr>
        <dsp:cNvPr id="0" name=""/>
        <dsp:cNvSpPr/>
      </dsp:nvSpPr>
      <dsp:spPr>
        <a:xfrm>
          <a:off x="571908" y="233251"/>
          <a:ext cx="8006714" cy="8265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635" tIns="0" rIns="30263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Application documentation</a:t>
          </a:r>
        </a:p>
      </dsp:txBody>
      <dsp:txXfrm>
        <a:off x="612257" y="273600"/>
        <a:ext cx="7926016" cy="745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34ACE-298F-4FE0-82E9-EEDB47B65148}">
      <dsp:nvSpPr>
        <dsp:cNvPr id="0" name=""/>
        <dsp:cNvSpPr/>
      </dsp:nvSpPr>
      <dsp:spPr>
        <a:xfrm>
          <a:off x="0" y="445978"/>
          <a:ext cx="11438164" cy="36161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7729" tIns="583184" rIns="887729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REL listing entries and documentation do not match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Desired listing dates were not confirmed with a letter from the applicant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800" kern="1200" dirty="0"/>
            <a:t>Data reuse applications must include the reference model test reports, especially when the reference model is not certified in Canada. Pre‑approval is required for data re-use applications.</a:t>
          </a:r>
          <a:endParaRPr lang="en-US" sz="2800" kern="1200" dirty="0"/>
        </a:p>
      </dsp:txBody>
      <dsp:txXfrm>
        <a:off x="0" y="445978"/>
        <a:ext cx="11438164" cy="3616199"/>
      </dsp:txXfrm>
    </dsp:sp>
    <dsp:sp modelId="{AA3DF1B9-40E7-43EB-AC0D-16BE08042C50}">
      <dsp:nvSpPr>
        <dsp:cNvPr id="0" name=""/>
        <dsp:cNvSpPr/>
      </dsp:nvSpPr>
      <dsp:spPr>
        <a:xfrm>
          <a:off x="571908" y="16349"/>
          <a:ext cx="8006714" cy="8265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635" tIns="0" rIns="302635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Application documentation</a:t>
          </a:r>
        </a:p>
      </dsp:txBody>
      <dsp:txXfrm>
        <a:off x="612257" y="56698"/>
        <a:ext cx="7926016" cy="745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54C47-C64F-4E9C-A492-057031D2DB01}">
      <dsp:nvSpPr>
        <dsp:cNvPr id="0" name=""/>
        <dsp:cNvSpPr/>
      </dsp:nvSpPr>
      <dsp:spPr>
        <a:xfrm>
          <a:off x="0" y="614980"/>
          <a:ext cx="11030339" cy="3849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6077" tIns="541528" rIns="85607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en-US" sz="2600" u="sng" kern="1200" dirty="0"/>
            <a:t>The reporting requirements in RSS-Gen are normative. All test reports must contain the details outlined in RSS-Gen Annex A</a:t>
          </a:r>
          <a:endParaRPr lang="en-CA" sz="2600" u="sng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 dirty="0"/>
            <a:t>Reports are often missing items such as, but not limited to:</a:t>
          </a:r>
          <a:endParaRPr lang="en-CA" sz="2600" kern="1200" dirty="0"/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600" kern="1200" dirty="0"/>
            <a:t>Details regarding the software used by the equipment under test, such as power level settings, software version used and operational configuration (such as SISO/MIMO or duty cycle)</a:t>
          </a:r>
          <a:endParaRPr lang="en-CA" sz="2600" kern="1200" dirty="0"/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2600" kern="1200" dirty="0"/>
            <a:t>Details of how worst-case conditions were determined</a:t>
          </a:r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2600" kern="1200" dirty="0"/>
            <a:t>Block Diagrams</a:t>
          </a:r>
        </a:p>
      </dsp:txBody>
      <dsp:txXfrm>
        <a:off x="0" y="614980"/>
        <a:ext cx="11030339" cy="3849300"/>
      </dsp:txXfrm>
    </dsp:sp>
    <dsp:sp modelId="{1C29419F-6A39-429B-BB4B-B810DADB04D9}">
      <dsp:nvSpPr>
        <dsp:cNvPr id="0" name=""/>
        <dsp:cNvSpPr/>
      </dsp:nvSpPr>
      <dsp:spPr>
        <a:xfrm>
          <a:off x="551516" y="231220"/>
          <a:ext cx="7721237" cy="7675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844" tIns="0" rIns="291844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CA" sz="2600" kern="1200" dirty="0"/>
            <a:t>Report details</a:t>
          </a:r>
        </a:p>
      </dsp:txBody>
      <dsp:txXfrm>
        <a:off x="588983" y="268687"/>
        <a:ext cx="7646303" cy="6925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54C47-C64F-4E9C-A492-057031D2DB01}">
      <dsp:nvSpPr>
        <dsp:cNvPr id="0" name=""/>
        <dsp:cNvSpPr/>
      </dsp:nvSpPr>
      <dsp:spPr>
        <a:xfrm>
          <a:off x="0" y="436700"/>
          <a:ext cx="11030339" cy="425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6077" tIns="541528" rIns="85607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2600" kern="1200" dirty="0"/>
            <a:t>Reports are often missing items such as, but not limited to:</a:t>
          </a:r>
          <a:endParaRPr lang="en-CA" sz="2600" u="sng" kern="1200" dirty="0"/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600" kern="1200" dirty="0"/>
            <a:t>Correction factors – need to be explained and match block diagrams</a:t>
          </a:r>
          <a:endParaRPr lang="en-CA" sz="2600" kern="1200" dirty="0"/>
        </a:p>
        <a:p>
          <a:pPr marL="685800" lvl="3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600" kern="1200" dirty="0"/>
            <a:t>e.g. block diagram has an attenuator, but no corrections</a:t>
          </a:r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2600" kern="1200"/>
            <a:t>CAB </a:t>
          </a:r>
          <a:r>
            <a:rPr lang="en-CA" sz="2600" kern="1200" dirty="0"/>
            <a:t>Identifier</a:t>
          </a:r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CA" sz="2600" kern="1200" dirty="0"/>
            <a:t>EUT identification, HVIN information</a:t>
          </a:r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600" kern="1200" dirty="0"/>
            <a:t>Test equipment in the equipment list, specifically passive devices like attenuators, splitter/couplers, filters or cables, including calibration information</a:t>
          </a:r>
          <a:endParaRPr lang="en-CA" sz="2600" kern="1200" dirty="0"/>
        </a:p>
      </dsp:txBody>
      <dsp:txXfrm>
        <a:off x="0" y="436700"/>
        <a:ext cx="11030339" cy="4258800"/>
      </dsp:txXfrm>
    </dsp:sp>
    <dsp:sp modelId="{1C29419F-6A39-429B-BB4B-B810DADB04D9}">
      <dsp:nvSpPr>
        <dsp:cNvPr id="0" name=""/>
        <dsp:cNvSpPr/>
      </dsp:nvSpPr>
      <dsp:spPr>
        <a:xfrm>
          <a:off x="551516" y="26470"/>
          <a:ext cx="7721237" cy="76752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1844" tIns="0" rIns="291844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CA" sz="2600" kern="1200" dirty="0"/>
            <a:t>Report details</a:t>
          </a:r>
        </a:p>
      </dsp:txBody>
      <dsp:txXfrm>
        <a:off x="588983" y="63937"/>
        <a:ext cx="7646303" cy="6925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8DCBB2-DA02-416C-80AB-2CB7593D20D9}">
      <dsp:nvSpPr>
        <dsp:cNvPr id="0" name=""/>
        <dsp:cNvSpPr/>
      </dsp:nvSpPr>
      <dsp:spPr>
        <a:xfrm>
          <a:off x="138" y="286256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97145-94ED-49BD-ADC8-D1590FF2F103}">
      <dsp:nvSpPr>
        <dsp:cNvPr id="0" name=""/>
        <dsp:cNvSpPr/>
      </dsp:nvSpPr>
      <dsp:spPr>
        <a:xfrm>
          <a:off x="138" y="1633849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300" kern="1200" dirty="0"/>
            <a:t>External Controls</a:t>
          </a:r>
        </a:p>
      </dsp:txBody>
      <dsp:txXfrm>
        <a:off x="138" y="1633849"/>
        <a:ext cx="3358124" cy="503718"/>
      </dsp:txXfrm>
    </dsp:sp>
    <dsp:sp modelId="{FE90D243-4315-44CA-A5AD-066069B20DD3}">
      <dsp:nvSpPr>
        <dsp:cNvPr id="0" name=""/>
        <dsp:cNvSpPr/>
      </dsp:nvSpPr>
      <dsp:spPr>
        <a:xfrm>
          <a:off x="138" y="2217683"/>
          <a:ext cx="3358124" cy="207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Demonstration of compliance with the external control requirements of RSS-119 is not always clear in the documentation.</a:t>
          </a:r>
          <a:br>
            <a:rPr lang="en-US" sz="1700" kern="1200" dirty="0"/>
          </a:br>
          <a:br>
            <a:rPr lang="en-US" sz="1700" kern="1200" dirty="0"/>
          </a:br>
          <a:r>
            <a:rPr lang="en-US" sz="1700" kern="1200" dirty="0"/>
            <a:t>VFO mode – typically is considered external controls as it allows the user to select any frequency </a:t>
          </a:r>
        </a:p>
      </dsp:txBody>
      <dsp:txXfrm>
        <a:off x="138" y="2217683"/>
        <a:ext cx="3358124" cy="2074369"/>
      </dsp:txXfrm>
    </dsp:sp>
    <dsp:sp modelId="{138C8352-F1D4-4A1A-8571-967E6B528A31}">
      <dsp:nvSpPr>
        <dsp:cNvPr id="0" name=""/>
        <dsp:cNvSpPr/>
      </dsp:nvSpPr>
      <dsp:spPr>
        <a:xfrm>
          <a:off x="3945935" y="286256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D5734-DD74-458F-B9EF-C80582A3A6B7}">
      <dsp:nvSpPr>
        <dsp:cNvPr id="0" name=""/>
        <dsp:cNvSpPr/>
      </dsp:nvSpPr>
      <dsp:spPr>
        <a:xfrm>
          <a:off x="3945935" y="1633849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300" kern="1200" dirty="0"/>
            <a:t>Spectral Plots</a:t>
          </a:r>
        </a:p>
      </dsp:txBody>
      <dsp:txXfrm>
        <a:off x="3945935" y="1633849"/>
        <a:ext cx="3358124" cy="503718"/>
      </dsp:txXfrm>
    </dsp:sp>
    <dsp:sp modelId="{57F8BD35-DF40-4B84-BEDD-86EC826F7C86}">
      <dsp:nvSpPr>
        <dsp:cNvPr id="0" name=""/>
        <dsp:cNvSpPr/>
      </dsp:nvSpPr>
      <dsp:spPr>
        <a:xfrm>
          <a:off x="3945935" y="2217683"/>
          <a:ext cx="3358124" cy="207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Spurious emissions methods of C63.10-2020 require spectral plots. 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Tabular data is insufficient.</a:t>
          </a:r>
        </a:p>
      </dsp:txBody>
      <dsp:txXfrm>
        <a:off x="3945935" y="2217683"/>
        <a:ext cx="3358124" cy="2074369"/>
      </dsp:txXfrm>
    </dsp:sp>
    <dsp:sp modelId="{1B877157-D6D7-41A5-B68A-BFEE3C57EAE2}">
      <dsp:nvSpPr>
        <dsp:cNvPr id="0" name=""/>
        <dsp:cNvSpPr/>
      </dsp:nvSpPr>
      <dsp:spPr>
        <a:xfrm>
          <a:off x="7891732" y="286256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471B75-785D-40AD-8C1D-607405C86FC6}">
      <dsp:nvSpPr>
        <dsp:cNvPr id="0" name=""/>
        <dsp:cNvSpPr/>
      </dsp:nvSpPr>
      <dsp:spPr>
        <a:xfrm>
          <a:off x="7891732" y="1633849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466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300" kern="1200" dirty="0"/>
            <a:t>Noise floor</a:t>
          </a:r>
        </a:p>
      </dsp:txBody>
      <dsp:txXfrm>
        <a:off x="7891732" y="1633849"/>
        <a:ext cx="3358124" cy="503718"/>
      </dsp:txXfrm>
    </dsp:sp>
    <dsp:sp modelId="{D3CE8995-9A77-4207-8B86-FC209A57B9CD}">
      <dsp:nvSpPr>
        <dsp:cNvPr id="0" name=""/>
        <dsp:cNvSpPr/>
      </dsp:nvSpPr>
      <dsp:spPr>
        <a:xfrm>
          <a:off x="7891732" y="2217683"/>
          <a:ext cx="3358124" cy="20743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Measurement system sensitivity must comply with the noise floor requirements of C63.10-2020 above 1 GHz. 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This includes Peak detector being used to demonstrate compliance with AVG detector limits.</a:t>
          </a:r>
        </a:p>
      </dsp:txBody>
      <dsp:txXfrm>
        <a:off x="7891732" y="2217683"/>
        <a:ext cx="3358124" cy="20743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C8352-F1D4-4A1A-8571-967E6B528A31}">
      <dsp:nvSpPr>
        <dsp:cNvPr id="0" name=""/>
        <dsp:cNvSpPr/>
      </dsp:nvSpPr>
      <dsp:spPr>
        <a:xfrm>
          <a:off x="138" y="555852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D5734-DD74-458F-B9EF-C80582A3A6B7}">
      <dsp:nvSpPr>
        <dsp:cNvPr id="0" name=""/>
        <dsp:cNvSpPr/>
      </dsp:nvSpPr>
      <dsp:spPr>
        <a:xfrm>
          <a:off x="138" y="1880260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600" kern="1200" dirty="0"/>
            <a:t>WPT Load</a:t>
          </a:r>
        </a:p>
      </dsp:txBody>
      <dsp:txXfrm>
        <a:off x="138" y="1880260"/>
        <a:ext cx="3358124" cy="503718"/>
      </dsp:txXfrm>
    </dsp:sp>
    <dsp:sp modelId="{57F8BD35-DF40-4B84-BEDD-86EC826F7C86}">
      <dsp:nvSpPr>
        <dsp:cNvPr id="0" name=""/>
        <dsp:cNvSpPr/>
      </dsp:nvSpPr>
      <dsp:spPr>
        <a:xfrm>
          <a:off x="138" y="2453310"/>
          <a:ext cx="3358124" cy="1569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Cellphones used during RSS-216 testing must be capable of all operational modes of the WPT source; this may require modified cellphones.</a:t>
          </a:r>
        </a:p>
      </dsp:txBody>
      <dsp:txXfrm>
        <a:off x="138" y="2453310"/>
        <a:ext cx="3358124" cy="1569146"/>
      </dsp:txXfrm>
    </dsp:sp>
    <dsp:sp modelId="{9CD1EFF7-6FD8-4F30-BE1C-D0D0E5C5E2B9}">
      <dsp:nvSpPr>
        <dsp:cNvPr id="0" name=""/>
        <dsp:cNvSpPr/>
      </dsp:nvSpPr>
      <dsp:spPr>
        <a:xfrm>
          <a:off x="3945935" y="555852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8E1348-8CA5-4DE4-AD52-70BAE9FAA30D}">
      <dsp:nvSpPr>
        <dsp:cNvPr id="0" name=""/>
        <dsp:cNvSpPr/>
      </dsp:nvSpPr>
      <dsp:spPr>
        <a:xfrm>
          <a:off x="3945935" y="1880260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600" kern="1200" dirty="0"/>
            <a:t>Emissions below 1 GHz</a:t>
          </a:r>
        </a:p>
      </dsp:txBody>
      <dsp:txXfrm>
        <a:off x="3945935" y="1880260"/>
        <a:ext cx="3358124" cy="503718"/>
      </dsp:txXfrm>
    </dsp:sp>
    <dsp:sp modelId="{8E0E4233-BEC5-4A37-BEE4-9B011A518428}">
      <dsp:nvSpPr>
        <dsp:cNvPr id="0" name=""/>
        <dsp:cNvSpPr/>
      </dsp:nvSpPr>
      <dsp:spPr>
        <a:xfrm>
          <a:off x="3945935" y="2453310"/>
          <a:ext cx="3358124" cy="1569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Unwanted emissions limits below 1 GHz apply to each operating band.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Testing once does not cover all </a:t>
          </a:r>
          <a:r>
            <a:rPr lang="en-US" sz="1700" kern="1200"/>
            <a:t>bands of </a:t>
          </a:r>
          <a:r>
            <a:rPr lang="en-US" sz="1700" kern="1200" dirty="0"/>
            <a:t>operation.</a:t>
          </a:r>
        </a:p>
      </dsp:txBody>
      <dsp:txXfrm>
        <a:off x="3945935" y="2453310"/>
        <a:ext cx="3358124" cy="1569146"/>
      </dsp:txXfrm>
    </dsp:sp>
    <dsp:sp modelId="{8C577F94-3AF6-4834-B5ED-607AE4ABFAE5}">
      <dsp:nvSpPr>
        <dsp:cNvPr id="0" name=""/>
        <dsp:cNvSpPr/>
      </dsp:nvSpPr>
      <dsp:spPr>
        <a:xfrm>
          <a:off x="7891732" y="555852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66367F-EC69-4766-A759-4686D614BBD5}">
      <dsp:nvSpPr>
        <dsp:cNvPr id="0" name=""/>
        <dsp:cNvSpPr/>
      </dsp:nvSpPr>
      <dsp:spPr>
        <a:xfrm>
          <a:off x="7891732" y="1880260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600" kern="1200" dirty="0"/>
            <a:t>Array Gain</a:t>
          </a:r>
        </a:p>
      </dsp:txBody>
      <dsp:txXfrm>
        <a:off x="7891732" y="1880260"/>
        <a:ext cx="3358124" cy="503718"/>
      </dsp:txXfrm>
    </dsp:sp>
    <dsp:sp modelId="{E53198D3-00BD-4134-A916-C151CD835E87}">
      <dsp:nvSpPr>
        <dsp:cNvPr id="0" name=""/>
        <dsp:cNvSpPr/>
      </dsp:nvSpPr>
      <dsp:spPr>
        <a:xfrm>
          <a:off x="7891732" y="2453310"/>
          <a:ext cx="3358124" cy="1569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MIMO gain must be calculated as per the normative measurement methods</a:t>
          </a:r>
          <a:br>
            <a:rPr lang="en-US" sz="1700" kern="1200" dirty="0"/>
          </a:br>
          <a:br>
            <a:rPr lang="en-US" sz="1700" kern="1200" dirty="0"/>
          </a:br>
          <a:r>
            <a:rPr lang="en-US" sz="1700" kern="1200" dirty="0"/>
            <a:t>Array gain must be accounted for when required</a:t>
          </a:r>
        </a:p>
      </dsp:txBody>
      <dsp:txXfrm>
        <a:off x="7891732" y="2453310"/>
        <a:ext cx="3358124" cy="15691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C8352-F1D4-4A1A-8571-967E6B528A31}">
      <dsp:nvSpPr>
        <dsp:cNvPr id="0" name=""/>
        <dsp:cNvSpPr/>
      </dsp:nvSpPr>
      <dsp:spPr>
        <a:xfrm>
          <a:off x="138" y="1564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D5734-DD74-458F-B9EF-C80582A3A6B7}">
      <dsp:nvSpPr>
        <dsp:cNvPr id="0" name=""/>
        <dsp:cNvSpPr/>
      </dsp:nvSpPr>
      <dsp:spPr>
        <a:xfrm>
          <a:off x="138" y="1373641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 dirty="0"/>
            <a:t>Industrial Zone Enhancers</a:t>
          </a:r>
        </a:p>
      </dsp:txBody>
      <dsp:txXfrm>
        <a:off x="138" y="1373641"/>
        <a:ext cx="3358124" cy="503718"/>
      </dsp:txXfrm>
    </dsp:sp>
    <dsp:sp modelId="{57F8BD35-DF40-4B84-BEDD-86EC826F7C86}">
      <dsp:nvSpPr>
        <dsp:cNvPr id="0" name=""/>
        <dsp:cNvSpPr/>
      </dsp:nvSpPr>
      <dsp:spPr>
        <a:xfrm>
          <a:off x="138" y="1968863"/>
          <a:ext cx="3358124" cy="2607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Gain assessments must demonstrate measured gain must be </a:t>
          </a:r>
          <a:r>
            <a:rPr lang="en-US" sz="1700" kern="1200" dirty="0">
              <a:latin typeface="Tenorite" panose="00000500000000000000" pitchFamily="2" charset="0"/>
            </a:rPr>
            <a:t>± 1 dB of the nominal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>
            <a:latin typeface="Tenorite" panose="00000500000000000000" pitchFamily="2" charset="0"/>
          </a:endParaRP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RSS-119 zone enhancers must comply with intermodulation and noise ERP limits, these are mandatory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138" y="1968863"/>
        <a:ext cx="3358124" cy="2607881"/>
      </dsp:txXfrm>
    </dsp:sp>
    <dsp:sp modelId="{9CD1EFF7-6FD8-4F30-BE1C-D0D0E5C5E2B9}">
      <dsp:nvSpPr>
        <dsp:cNvPr id="0" name=""/>
        <dsp:cNvSpPr/>
      </dsp:nvSpPr>
      <dsp:spPr>
        <a:xfrm>
          <a:off x="3945935" y="1564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8E1348-8CA5-4DE4-AD52-70BAE9FAA30D}">
      <dsp:nvSpPr>
        <dsp:cNvPr id="0" name=""/>
        <dsp:cNvSpPr/>
      </dsp:nvSpPr>
      <dsp:spPr>
        <a:xfrm>
          <a:off x="3945935" y="1373641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 dirty="0"/>
            <a:t>Emission Masks</a:t>
          </a:r>
        </a:p>
      </dsp:txBody>
      <dsp:txXfrm>
        <a:off x="3945935" y="1373641"/>
        <a:ext cx="3358124" cy="503718"/>
      </dsp:txXfrm>
    </dsp:sp>
    <dsp:sp modelId="{8E0E4233-BEC5-4A37-BEE4-9B011A518428}">
      <dsp:nvSpPr>
        <dsp:cNvPr id="0" name=""/>
        <dsp:cNvSpPr/>
      </dsp:nvSpPr>
      <dsp:spPr>
        <a:xfrm>
          <a:off x="3945935" y="1968863"/>
          <a:ext cx="3358124" cy="2607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Detector type is determined by the mask (RSS-119 Mask B/D/E/F/Y require a Peak detector, not average)</a:t>
          </a:r>
          <a:br>
            <a:rPr lang="en-US" sz="1700" kern="1200" dirty="0"/>
          </a:br>
          <a:br>
            <a:rPr lang="en-US" sz="1700" kern="1200" dirty="0"/>
          </a:br>
          <a:r>
            <a:rPr lang="en-US" sz="1700" kern="1200" dirty="0"/>
            <a:t>Span used to evaluate the emission mask must be sufficient to encompass the enter range specified within the mask</a:t>
          </a:r>
        </a:p>
      </dsp:txBody>
      <dsp:txXfrm>
        <a:off x="3945935" y="1968863"/>
        <a:ext cx="3358124" cy="2607881"/>
      </dsp:txXfrm>
    </dsp:sp>
    <dsp:sp modelId="{8C577F94-3AF6-4834-B5ED-607AE4ABFAE5}">
      <dsp:nvSpPr>
        <dsp:cNvPr id="0" name=""/>
        <dsp:cNvSpPr/>
      </dsp:nvSpPr>
      <dsp:spPr>
        <a:xfrm>
          <a:off x="7891732" y="1564"/>
          <a:ext cx="1175343" cy="1175343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66367F-EC69-4766-A759-4686D614BBD5}">
      <dsp:nvSpPr>
        <dsp:cNvPr id="0" name=""/>
        <dsp:cNvSpPr/>
      </dsp:nvSpPr>
      <dsp:spPr>
        <a:xfrm>
          <a:off x="7891732" y="1373641"/>
          <a:ext cx="3358124" cy="503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300" kern="1200" dirty="0"/>
            <a:t>Reference Standards</a:t>
          </a:r>
        </a:p>
      </dsp:txBody>
      <dsp:txXfrm>
        <a:off x="7891732" y="1373641"/>
        <a:ext cx="3358124" cy="503718"/>
      </dsp:txXfrm>
    </dsp:sp>
    <dsp:sp modelId="{E53198D3-00BD-4134-A916-C151CD835E87}">
      <dsp:nvSpPr>
        <dsp:cNvPr id="0" name=""/>
        <dsp:cNvSpPr/>
      </dsp:nvSpPr>
      <dsp:spPr>
        <a:xfrm>
          <a:off x="7891732" y="1968863"/>
          <a:ext cx="3358124" cy="2607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Test methods must be those accepted by ISED, via either RSS-GEN or the KDB acceptance page.</a:t>
          </a:r>
          <a:br>
            <a:rPr lang="en-US" sz="1700" kern="1200" dirty="0"/>
          </a:br>
          <a:br>
            <a:rPr lang="en-US" sz="1700" kern="1200" dirty="0"/>
          </a:br>
          <a:r>
            <a:rPr lang="en-US" sz="1700" kern="1200" dirty="0"/>
            <a:t>TIA-603 is not a listed reference standard</a:t>
          </a:r>
        </a:p>
      </dsp:txBody>
      <dsp:txXfrm>
        <a:off x="7891732" y="1968863"/>
        <a:ext cx="3358124" cy="2607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27705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575404"/>
            <a:ext cx="9857014" cy="62160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martAr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3"/>
            <a:ext cx="9779182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8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0"/>
            <a:ext cx="9779183" cy="1706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1785669"/>
            <a:ext cx="9779182" cy="4278702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BCFC05-28F2-ED12-5DAE-0D1A11FE8A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6813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487DE67-2E54-8713-8739-3604335870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3235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 rot="5400000" flipH="1">
              <a:off x="11258144" y="5924144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94B347-3274-3D51-85DF-4203550047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813" y="2020329"/>
            <a:ext cx="3219450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1" y="2526318"/>
            <a:ext cx="3218688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DAAFFF32-276A-0586-D4FD-02CA694F31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3787" y="2020329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3787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DD55F25-7BEF-26A6-157A-97540EC73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0082" y="2018581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00082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57414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52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292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5625"/>
            <a:ext cx="502920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E2824-C2A0-4931-BB32-60B24BDBB3CC}" type="datetimeFigureOut">
              <a:rPr lang="en-US" smtClean="0"/>
              <a:t>5/4/2026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A4-2EF1-4B79-B68C-AB20E66B48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80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67492" y="2653167"/>
            <a:ext cx="9779183" cy="343648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D71EB95-DE30-3F1F-F9EC-DA4858055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4826" y="1071418"/>
            <a:ext cx="7342348" cy="3423380"/>
          </a:xfrm>
        </p:spPr>
        <p:txBody>
          <a:bodyPr anchor="b" anchorCtr="0">
            <a:noAutofit/>
          </a:bodyPr>
          <a:lstStyle>
            <a:lvl1pPr algn="ctr">
              <a:lnSpc>
                <a:spcPct val="100000"/>
              </a:lnSpc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2837" y="1071418"/>
            <a:ext cx="1364297" cy="1740788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19153" y="3295278"/>
            <a:ext cx="1364297" cy="1690799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22389" y="4599720"/>
            <a:ext cx="3511550" cy="853643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9F76E36-451C-4A7D-4E26-8AB78D34D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857012" y="-1664"/>
            <a:ext cx="2334989" cy="6859664"/>
            <a:chOff x="9857012" y="-1664"/>
            <a:chExt cx="2334989" cy="6859664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AB3BC7E-B34F-EF47-B125-1574C5484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V="1">
              <a:off x="9499940" y="355410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BC82D0-4F72-C649-8B7F-D4B087957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866436" y="1879977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383F23A-D872-2A4C-B386-A9D269BE6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024507" y="-1664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221FFDB-AAE2-5943-97A1-82D66AE0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334091" y="2737752"/>
              <a:ext cx="1380830" cy="138083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E58EEF7-63CA-A845-BAC4-9D3BE0591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H="1">
              <a:off x="10667432" y="5333432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57A4624-D8ED-2E4B-AF8C-00DFA6A72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V="1">
              <a:off x="9857012" y="3651505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F312EF8-91BE-5946-BE31-8CFE107A2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 flipV="1">
              <a:off x="9857013" y="4976359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136526"/>
            <a:ext cx="8401624" cy="1570038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227758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5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223923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0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71021"/>
            <a:ext cx="10678142" cy="1635542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068734"/>
            <a:ext cx="904987" cy="905641"/>
          </a:xfrm>
        </p:spPr>
        <p:txBody>
          <a:bodyPr lIns="0" r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7" r:id="rId10"/>
    <p:sldLayoutId id="2147483663" r:id="rId11"/>
    <p:sldLayoutId id="2147483664" r:id="rId12"/>
    <p:sldLayoutId id="2147483665" r:id="rId13"/>
    <p:sldLayoutId id="2147483666" r:id="rId14"/>
    <p:sldLayoutId id="2147483668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tags" Target="../tags/tag11.xml"/><Relationship Id="rId7" Type="http://schemas.openxmlformats.org/officeDocument/2006/relationships/diagramQuickStyle" Target="../diagrams/quickStyle5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Layout" Target="../slideLayouts/slideLayout6.xml"/><Relationship Id="rId9" Type="http://schemas.microsoft.com/office/2007/relationships/diagramDrawing" Target="../diagrams/drawing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tags" Target="../tags/tag14.xml"/><Relationship Id="rId7" Type="http://schemas.openxmlformats.org/officeDocument/2006/relationships/diagramQuickStyle" Target="../diagrams/quickStyle6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Layout" Target="../slideLayouts/slideLayout6.xml"/><Relationship Id="rId9" Type="http://schemas.microsoft.com/office/2007/relationships/diagramDrawing" Target="../diagrams/drawin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Layout" Target="../slideLayouts/slideLayout2.xml"/><Relationship Id="rId7" Type="http://schemas.openxmlformats.org/officeDocument/2006/relationships/diagramColors" Target="../diagrams/colors7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Layout" Target="../slideLayouts/slideLayout2.xml"/><Relationship Id="rId7" Type="http://schemas.openxmlformats.org/officeDocument/2006/relationships/diagramColors" Target="../diagrams/colors8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Layout" Target="../slideLayouts/slideLayout2.xml"/><Relationship Id="rId7" Type="http://schemas.openxmlformats.org/officeDocument/2006/relationships/diagramColors" Target="../diagrams/colors9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Layout" Target="../slideLayouts/slideLayout2.xml"/><Relationship Id="rId7" Type="http://schemas.openxmlformats.org/officeDocument/2006/relationships/diagramColors" Target="../diagrams/colors10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sv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tags" Target="../tags/tag5.xml"/><Relationship Id="rId7" Type="http://schemas.openxmlformats.org/officeDocument/2006/relationships/diagramQuickStyle" Target="../diagrams/quickStyle3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10" Type="http://schemas.openxmlformats.org/officeDocument/2006/relationships/image" Target="../media/image11.png"/><Relationship Id="rId4" Type="http://schemas.openxmlformats.org/officeDocument/2006/relationships/slideLayout" Target="../slideLayouts/slideLayout6.xml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tags" Target="../tags/tag8.xml"/><Relationship Id="rId7" Type="http://schemas.openxmlformats.org/officeDocument/2006/relationships/diagramQuickStyle" Target="../diagrams/quickStyle4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10" Type="http://schemas.openxmlformats.org/officeDocument/2006/relationships/image" Target="../media/image11.png"/><Relationship Id="rId4" Type="http://schemas.openxmlformats.org/officeDocument/2006/relationships/slideLayout" Target="../slideLayouts/slideLayout6.xml"/><Relationship Id="rId9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80882" y="2157650"/>
            <a:ext cx="8769608" cy="2014582"/>
          </a:xfrm>
        </p:spPr>
        <p:txBody>
          <a:bodyPr vert="horz" lIns="304800" tIns="304800" rIns="304800" bIns="0" rtlCol="0" anchor="b">
            <a:normAutofit fontScale="9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/>
            <a:r>
              <a:rPr lang="en-US" altLang="en-US" sz="6700" b="0" spc="-200" dirty="0">
                <a:solidFill>
                  <a:schemeClr val="tx2"/>
                </a:solidFill>
              </a:rPr>
              <a:t>Common Measurement Errors and Application Issues</a:t>
            </a:r>
            <a:r>
              <a:rPr lang="en-US" altLang="en-US" sz="5100" b="0" spc="-200" dirty="0"/>
              <a:t>	</a:t>
            </a:r>
          </a:p>
        </p:txBody>
      </p:sp>
      <p:sp>
        <p:nvSpPr>
          <p:cNvPr id="22531" name="Subtitle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201988" y="4414270"/>
            <a:ext cx="6847505" cy="459478"/>
          </a:xfrm>
        </p:spPr>
        <p:txBody>
          <a:bodyPr vert="horz" lIns="121920" tIns="0" rIns="121920" bIns="60960" rtlCol="0" anchor="t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19170">
              <a:spcBef>
                <a:spcPts val="1333"/>
              </a:spcBef>
            </a:pPr>
            <a:r>
              <a:rPr lang="en-US" sz="2800" dirty="0">
                <a:solidFill>
                  <a:srgbClr val="0070C0"/>
                </a:solidFill>
              </a:rPr>
              <a:t>ISED – C63 presentation – May 2026</a:t>
            </a:r>
            <a:endParaRPr lang="en-US" altLang="en-US" sz="2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Innovation, Science and Economic Development Canada flag symbol signature – English first - Black/red flag - Medium weight (65)">
            <a:extLst>
              <a:ext uri="{FF2B5EF4-FFF2-40B4-BE49-F238E27FC236}">
                <a16:creationId xmlns:a16="http://schemas.microsoft.com/office/drawing/2014/main" id="{FCC6FC1F-4328-9EC7-32C7-EAA3FE1D3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6" y="97777"/>
            <a:ext cx="47625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34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FABCA6CC-D6C7-5D45-B319-F289BADC18A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221537"/>
            <a:ext cx="9779183" cy="964486"/>
          </a:xfrm>
        </p:spPr>
        <p:txBody>
          <a:bodyPr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General Issues – Report details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36C432A1-7C14-D1F7-68E7-01B4C521CF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4972E5F3-D7FD-0F4D-9557-1D788C40667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B13333A4-2EF1-4B79-B68C-AB20E66B4822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86720883"/>
              </p:ext>
            </p:extLst>
          </p:nvPr>
        </p:nvGraphicFramePr>
        <p:xfrm>
          <a:off x="380999" y="1660849"/>
          <a:ext cx="11030339" cy="469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17016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21E79-D07A-B8D3-73DF-1F1586202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39A41D42-778F-90DC-CD93-EC974424DF2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1000" y="221537"/>
            <a:ext cx="10300398" cy="964486"/>
          </a:xfrm>
        </p:spPr>
        <p:txBody>
          <a:bodyPr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General Issues – Report details cont’d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B70AF094-4DFE-58AE-0AD9-40092546F2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1DC4334D-28AF-BEBE-994C-DFE5A45E480F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B13333A4-2EF1-4B79-B68C-AB20E66B4822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 alt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E9DB9D6-8043-5143-DA9D-25C394F8837E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02627151"/>
              </p:ext>
            </p:extLst>
          </p:nvPr>
        </p:nvGraphicFramePr>
        <p:xfrm>
          <a:off x="380999" y="1660849"/>
          <a:ext cx="11030339" cy="4695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9829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itle 5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78447" y="3429000"/>
            <a:ext cx="7096933" cy="906722"/>
          </a:xfrm>
        </p:spPr>
        <p:txBody>
          <a:bodyPr vert="horz" lIns="91440" tIns="45720" rIns="91440" bIns="45720" rtlCol="0" anchor="b">
            <a:normAutofit fontScale="9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en-US" sz="6000" kern="1200" dirty="0"/>
              <a:t>Radio Issues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7F3B7D-4222-8880-AC89-708ACEC20AC6}"/>
              </a:ext>
            </a:extLst>
          </p:cNvPr>
          <p:cNvSpPr txBox="1"/>
          <p:nvPr/>
        </p:nvSpPr>
        <p:spPr>
          <a:xfrm>
            <a:off x="2298538" y="4523437"/>
            <a:ext cx="9490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Any of the following errors will cause delays in the REL listing and lead to a passback to the Certification Body for amendments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9CFFA-E35E-ACBE-DD63-C1D16E857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9185" y="4523437"/>
            <a:ext cx="549354" cy="54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7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FABCA6CC-D6C7-5D45-B319-F289BADC18A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74093" y="657102"/>
            <a:ext cx="9779183" cy="857478"/>
          </a:xfrm>
        </p:spPr>
        <p:txBody>
          <a:bodyPr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Common Testing Errors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4701A42F-7E54-ED58-467C-E917174CD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4972E5F3-D7FD-0F4D-9557-1D788C40667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9067800" y="6356350"/>
            <a:ext cx="2743200" cy="365125"/>
          </a:xfrm>
        </p:spPr>
        <p:txBody>
          <a:bodyPr/>
          <a:lstStyle>
            <a:defPPr>
              <a:defRPr lang="en-US"/>
            </a:defPPr>
            <a:lvl1pPr marL="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2B042CE3-6392-4968-B209-93A52C299364}" type="slidenum">
              <a:rPr lang="en-US" altLang="en-US"/>
              <a:pPr>
                <a:spcAft>
                  <a:spcPts val="600"/>
                </a:spcAft>
              </a:pPr>
              <a:t>13</a:t>
            </a:fld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412694"/>
              </p:ext>
            </p:extLst>
          </p:nvPr>
        </p:nvGraphicFramePr>
        <p:xfrm>
          <a:off x="561003" y="1514580"/>
          <a:ext cx="11249996" cy="4578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76487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FABCA6CC-D6C7-5D45-B319-F289BADC18A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74093" y="657102"/>
            <a:ext cx="9779183" cy="857478"/>
          </a:xfrm>
        </p:spPr>
        <p:txBody>
          <a:bodyPr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Common Testing Errors - cont’d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4701A42F-7E54-ED58-467C-E917174CD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4972E5F3-D7FD-0F4D-9557-1D788C40667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9067800" y="6356350"/>
            <a:ext cx="2743200" cy="365125"/>
          </a:xfrm>
        </p:spPr>
        <p:txBody>
          <a:bodyPr/>
          <a:lstStyle>
            <a:defPPr>
              <a:defRPr lang="en-US"/>
            </a:defPPr>
            <a:lvl1pPr marL="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2B042CE3-6392-4968-B209-93A52C299364}" type="slidenum">
              <a:rPr lang="en-US" altLang="en-US"/>
              <a:pPr>
                <a:spcAft>
                  <a:spcPts val="600"/>
                </a:spcAft>
              </a:pPr>
              <a:t>14</a:t>
            </a:fld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375264"/>
              </p:ext>
            </p:extLst>
          </p:nvPr>
        </p:nvGraphicFramePr>
        <p:xfrm>
          <a:off x="561003" y="1514580"/>
          <a:ext cx="11249996" cy="4578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56833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DFE97-F936-5A18-5F88-FA278C0C2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AD702FCA-AEDE-77A5-53B3-99E9CABBD59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74093" y="657102"/>
            <a:ext cx="9779183" cy="857478"/>
          </a:xfrm>
        </p:spPr>
        <p:txBody>
          <a:bodyPr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dirty="0"/>
              <a:t>Common Testing Errors - cont’d</a:t>
            </a:r>
          </a:p>
        </p:txBody>
      </p:sp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A63A0BB8-C940-B5EE-D229-58C186923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0329E041-20A3-874D-216D-13130B2A7F62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9067800" y="6356350"/>
            <a:ext cx="2743200" cy="365125"/>
          </a:xfrm>
        </p:spPr>
        <p:txBody>
          <a:bodyPr/>
          <a:lstStyle>
            <a:defPPr>
              <a:defRPr lang="en-US"/>
            </a:defPPr>
            <a:lvl1pPr marL="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2B042CE3-6392-4968-B209-93A52C299364}" type="slidenum">
              <a:rPr lang="en-US" altLang="en-US"/>
              <a:pPr>
                <a:spcAft>
                  <a:spcPts val="600"/>
                </a:spcAft>
              </a:pPr>
              <a:t>15</a:t>
            </a:fld>
            <a:endParaRPr lang="en-US" alt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F7303946-A686-F2AD-09DC-CDE8C1A2EF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752975"/>
              </p:ext>
            </p:extLst>
          </p:nvPr>
        </p:nvGraphicFramePr>
        <p:xfrm>
          <a:off x="561003" y="1514580"/>
          <a:ext cx="11249996" cy="4578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87238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167492" y="136526"/>
            <a:ext cx="9779183" cy="1570038"/>
          </a:xfr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4800" kern="1200" dirty="0"/>
              <a:t>FCC KDB usage for ISED Certification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367D3CD-CDDC-8E86-9DC2-3D371095C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 dirty="0"/>
          </a:p>
        </p:txBody>
      </p:sp>
      <p:sp>
        <p:nvSpPr>
          <p:cNvPr id="2" name="Slide Number Placeholder 1" hidden="1"/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9067800" y="6356350"/>
            <a:ext cx="2743200" cy="365125"/>
          </a:xfrm>
        </p:spPr>
        <p:txBody>
          <a:bodyPr/>
          <a:lstStyle>
            <a:defPPr>
              <a:defRPr lang="en-US"/>
            </a:defPPr>
            <a:lvl1pPr marL="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2B042CE3-6392-4968-B209-93A52C299364}" type="slidenum">
              <a:rPr lang="en-US" altLang="en-US" smtClean="0"/>
              <a:pPr>
                <a:spcAft>
                  <a:spcPts val="600"/>
                </a:spcAft>
              </a:pPr>
              <a:t>16</a:t>
            </a:fld>
            <a:endParaRPr lang="en-US" altLang="en-US" dirty="0"/>
          </a:p>
        </p:txBody>
      </p:sp>
      <p:graphicFrame>
        <p:nvGraphicFramePr>
          <p:cNvPr id="8" name="TextBox 5">
            <a:extLst>
              <a:ext uri="{FF2B5EF4-FFF2-40B4-BE49-F238E27FC236}">
                <a16:creationId xmlns:a16="http://schemas.microsoft.com/office/drawing/2014/main" id="{2EC91C50-D4DB-2432-82EF-37290ED6AF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6626543"/>
              </p:ext>
            </p:extLst>
          </p:nvPr>
        </p:nvGraphicFramePr>
        <p:xfrm>
          <a:off x="1167493" y="2017467"/>
          <a:ext cx="9779182" cy="3366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60524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167492" y="136526"/>
            <a:ext cx="9779183" cy="1570038"/>
          </a:xfr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4800" b="1" kern="1200" dirty="0">
                <a:latin typeface="+mj-lt"/>
                <a:ea typeface="+mj-ea"/>
                <a:cs typeface="+mj-cs"/>
              </a:rPr>
              <a:t>FCC KDB usage for ISED Certification (continued)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67493" y="2017467"/>
            <a:ext cx="9779182" cy="38421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/>
              <a:t>FCC KDBs </a:t>
            </a:r>
            <a:r>
              <a:rPr lang="en-US" sz="2200" b="1" u="sng" dirty="0"/>
              <a:t>not</a:t>
            </a:r>
            <a:r>
              <a:rPr lang="en-US" sz="2200" b="1" dirty="0"/>
              <a:t> accepted by ISED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b="1" dirty="0"/>
          </a:p>
          <a:p>
            <a:pPr marL="38099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dirty="0"/>
              <a:t>Many FCC KDBs are not on ISED’s list of accepted FCC KDBs;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dirty="0"/>
          </a:p>
          <a:p>
            <a:pPr marL="38099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dirty="0"/>
              <a:t>CBs who have received FCC guidance via a KDB which is not on ISED’s list of accepted KDBs must contact ISED by email and seek acceptance of guidelines in this FCC KDB</a:t>
            </a:r>
          </a:p>
          <a:p>
            <a:pPr marL="38099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2200" dirty="0"/>
          </a:p>
          <a:p>
            <a:pPr marL="38099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dirty="0"/>
              <a:t>ISED will not accept applications where KDB guidance was followed and the KDB was:</a:t>
            </a:r>
          </a:p>
          <a:p>
            <a:pPr marL="990575" lvl="1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/>
              <a:t>Not on ISED’s list of accepted KDBs;</a:t>
            </a:r>
          </a:p>
          <a:p>
            <a:pPr marL="990575" lvl="1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/>
              <a:t>Not accepted by ISED via a CB email request prior to submitting application;</a:t>
            </a:r>
          </a:p>
          <a:p>
            <a:pPr marL="990575" lvl="1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sz="2200" b="1" dirty="0"/>
              <a:t>Not listed in the application technical brief as being a KDB accepted by ISED, including a copy of the specific KDB.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500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sz="1500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6FA6AFA-4872-5EDE-43C4-BA9238CB7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 dirty="0"/>
          </a:p>
        </p:txBody>
      </p:sp>
      <p:sp>
        <p:nvSpPr>
          <p:cNvPr id="2" name="Slide Number Placeholder 1" hidden="1"/>
          <p:cNvSpPr>
            <a:spLocks noGrp="1"/>
          </p:cNvSpPr>
          <p:nvPr>
            <p:ph type="sldNum" sz="quarter" idx="4294967295"/>
            <p:custDataLst>
              <p:tags r:id="rId2"/>
            </p:custDataLst>
          </p:nvPr>
        </p:nvSpPr>
        <p:spPr>
          <a:xfrm>
            <a:off x="9067800" y="6356350"/>
            <a:ext cx="2743200" cy="365125"/>
          </a:xfrm>
        </p:spPr>
        <p:txBody>
          <a:bodyPr/>
          <a:lstStyle>
            <a:defPPr>
              <a:defRPr lang="en-US"/>
            </a:defPPr>
            <a:lvl1pPr marL="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2B042CE3-6392-4968-B209-93A52C299364}" type="slidenum">
              <a:rPr lang="en-US" altLang="en-US" smtClean="0"/>
              <a:pPr>
                <a:spcAft>
                  <a:spcPts val="600"/>
                </a:spcAft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3771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>
            <a:extLst>
              <a:ext uri="{FF2B5EF4-FFF2-40B4-BE49-F238E27FC236}">
                <a16:creationId xmlns:a16="http://schemas.microsoft.com/office/drawing/2014/main" id="{E0332F37-2A45-A5F6-54A1-452A50FA9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1626" y="2252744"/>
            <a:ext cx="7239088" cy="1973761"/>
          </a:xfrm>
        </p:spPr>
        <p:txBody>
          <a:bodyPr/>
          <a:lstStyle/>
          <a:p>
            <a:r>
              <a:rPr lang="en-CA" sz="8800" dirty="0"/>
              <a:t>Questions?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51A82-A2A1-15AA-C582-FFC004E2B05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534650" y="6356350"/>
            <a:ext cx="1657350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10" name="Graphic 9" descr="Questions outline">
            <a:extLst>
              <a:ext uri="{FF2B5EF4-FFF2-40B4-BE49-F238E27FC236}">
                <a16:creationId xmlns:a16="http://schemas.microsoft.com/office/drawing/2014/main" id="{6FEC9F59-412F-CB6E-8EDE-F5E0AA806D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83167" y="1628868"/>
            <a:ext cx="2038459" cy="2038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97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A254A-AC78-841A-90DA-2E96E560C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Purpose &amp; Expectations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26D2D616-9326-7D5C-9B4D-24B6E032F7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0712333"/>
              </p:ext>
            </p:extLst>
          </p:nvPr>
        </p:nvGraphicFramePr>
        <p:xfrm>
          <a:off x="1166813" y="1706565"/>
          <a:ext cx="9780587" cy="4649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354CD74-2036-E341-7A28-5B3D58BA0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6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B49F6-6719-8C69-C57F-7BA04E85F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1670"/>
            <a:ext cx="6220278" cy="2776756"/>
          </a:xfrm>
        </p:spPr>
        <p:txBody>
          <a:bodyPr anchor="b">
            <a:normAutofit/>
          </a:bodyPr>
          <a:lstStyle/>
          <a:p>
            <a:r>
              <a:rPr lang="en-CA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7E592-3206-F47E-FEDB-1A4B46A70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278128"/>
            <a:ext cx="6220277" cy="2488714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dirty="0"/>
              <a:t>Important Notes on Applications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Radio Issues</a:t>
            </a:r>
          </a:p>
        </p:txBody>
      </p:sp>
      <p:sp>
        <p:nvSpPr>
          <p:cNvPr id="6" name="Slide Number Placeholder 5" hidden="1">
            <a:extLst>
              <a:ext uri="{FF2B5EF4-FFF2-40B4-BE49-F238E27FC236}">
                <a16:creationId xmlns:a16="http://schemas.microsoft.com/office/drawing/2014/main" id="{378A409C-A8F7-7E6D-8474-1257A18550D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1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BFC53D-21F8-33C1-82F7-D8911709E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6137" y="2969419"/>
            <a:ext cx="7747907" cy="919162"/>
          </a:xfrm>
        </p:spPr>
        <p:txBody>
          <a:bodyPr anchor="b">
            <a:normAutofit fontScale="9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5200" dirty="0"/>
              <a:t>Important Notes on Applications</a:t>
            </a:r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9878201D-EFDD-A3EA-F4BE-090B068D745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587038" y="6356350"/>
            <a:ext cx="1604962" cy="365125"/>
          </a:xfrm>
        </p:spPr>
        <p:txBody>
          <a:bodyPr/>
          <a:lstStyle>
            <a:defPPr>
              <a:defRPr lang="en-US"/>
            </a:defPPr>
            <a:lvl1pPr marL="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2760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5519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278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5103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6379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76557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8931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02075" algn="l" defTabSz="812760" rtl="0" eaLnBrk="1" latinLnBrk="0" hangingPunct="1"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78075564-AF6E-40FC-905A-F6C5E8D29614}" type="slidenum">
              <a:rPr lang="en-US" altLang="en-US" smtClean="0"/>
              <a:pPr>
                <a:spcAft>
                  <a:spcPts val="600"/>
                </a:spcAft>
              </a:pPr>
              <a:t>4</a:t>
            </a:fld>
            <a:endParaRPr lang="en-US" altLang="en-US" dirty="0"/>
          </a:p>
        </p:txBody>
      </p:sp>
      <p:pic>
        <p:nvPicPr>
          <p:cNvPr id="9" name="Graphic 8" descr="Document with solid fill">
            <a:extLst>
              <a:ext uri="{FF2B5EF4-FFF2-40B4-BE49-F238E27FC236}">
                <a16:creationId xmlns:a16="http://schemas.microsoft.com/office/drawing/2014/main" id="{F21CE93B-B236-8901-E6CA-9CE6539C80B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75510" y="29018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94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6C097-FD72-EB6E-AD69-F239F536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473" y="597159"/>
            <a:ext cx="7587224" cy="913462"/>
          </a:xfrm>
        </p:spPr>
        <p:txBody>
          <a:bodyPr anchor="b">
            <a:normAutofit fontScale="90000"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4800" dirty="0"/>
              <a:t>Filing and </a:t>
            </a:r>
            <a:r>
              <a:rPr lang="en-CA" sz="4800" dirty="0" err="1"/>
              <a:t>Passback</a:t>
            </a:r>
            <a:r>
              <a:rPr lang="en-CA" sz="4800" dirty="0"/>
              <a:t> process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E07ADAD4-ABDB-11E2-D960-04AB6B1BC3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6FF96817-BED1-22C0-7CC2-A3C1DFC6A39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B13333A4-2EF1-4B79-B68C-AB20E66B4822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altLang="en-US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C7C7A08-4A48-F115-36A1-357A4265F4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8846392"/>
              </p:ext>
            </p:extLst>
          </p:nvPr>
        </p:nvGraphicFramePr>
        <p:xfrm>
          <a:off x="662473" y="1510621"/>
          <a:ext cx="10571584" cy="5101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850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B1C7E-9747-80EF-A6B0-1405A76E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D9A16D1-CBD4-B110-07B4-38CC2972F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Normative Test methods</a:t>
            </a:r>
          </a:p>
        </p:txBody>
      </p:sp>
      <p:pic>
        <p:nvPicPr>
          <p:cNvPr id="12" name="Content Placeholder 11" descr="Warning with solid fill">
            <a:extLst>
              <a:ext uri="{FF2B5EF4-FFF2-40B4-BE49-F238E27FC236}">
                <a16:creationId xmlns:a16="http://schemas.microsoft.com/office/drawing/2014/main" id="{51E773C0-3DBB-4F93-E201-86EDE296ED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4275" y="2611752"/>
            <a:ext cx="914400" cy="914400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579A0-7D9B-5367-336C-14D4D9185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3A88BF-43D4-C9E6-7277-E1A90A634B21}"/>
              </a:ext>
            </a:extLst>
          </p:cNvPr>
          <p:cNvSpPr txBox="1"/>
          <p:nvPr/>
        </p:nvSpPr>
        <p:spPr>
          <a:xfrm>
            <a:off x="807533" y="1769299"/>
            <a:ext cx="1057693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/>
              <a:t>ANSI/USEMCSC C63.10 (methods of measurement for unlicensed wireless devices): </a:t>
            </a:r>
            <a:endParaRPr lang="en-CA" sz="2400" dirty="0"/>
          </a:p>
          <a:p>
            <a:r>
              <a:rPr lang="en-CA" sz="2400" dirty="0"/>
              <a:t>Since January 6, 2026:</a:t>
            </a:r>
          </a:p>
          <a:p>
            <a:pPr lvl="1"/>
            <a:r>
              <a:rPr lang="en-CA" sz="2400" dirty="0"/>
              <a:t>ANSI C63.10-2020+Cor. 1-2023+C63.10a-2024  + Errata to C63.10a-2024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/>
              <a:t>ANSI C63.10-2013 is no longer a valid test method for licence-exempt devices, this includes using a KDB to reference this method.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>
              <a:tabLst>
                <a:tab pos="452438" algn="l"/>
              </a:tabLst>
            </a:pPr>
            <a:r>
              <a:rPr lang="en-CA" sz="2400" dirty="0"/>
              <a:t>ETSI EN 301 893 (methods for DFS compliance):</a:t>
            </a:r>
            <a:br>
              <a:rPr lang="en-CA" sz="2400" dirty="0"/>
            </a:br>
            <a:r>
              <a:rPr lang="en-CA" sz="2400" dirty="0"/>
              <a:t>	v1.8.1 or v2.2.1 up to July 20, 2026</a:t>
            </a:r>
          </a:p>
          <a:p>
            <a:pPr>
              <a:tabLst>
                <a:tab pos="452438" algn="l"/>
              </a:tabLst>
            </a:pPr>
            <a:r>
              <a:rPr lang="en-CA" sz="2400" dirty="0"/>
              <a:t>	only v2.2.1 after July 20, 2026</a:t>
            </a:r>
          </a:p>
          <a:p>
            <a:pPr>
              <a:tabLst>
                <a:tab pos="452438" algn="l"/>
              </a:tabLst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983572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2FF48-A594-4204-EEC0-046876913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Passbacks</a:t>
            </a:r>
            <a:r>
              <a:rPr lang="en-CA" dirty="0"/>
              <a:t> – Report Consistency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E39DA-B710-6181-C00B-64DCE1BD0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1706564"/>
            <a:ext cx="9779182" cy="374508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Some revised reports being received in response to a </a:t>
            </a:r>
            <a:r>
              <a:rPr lang="en-CA" dirty="0" err="1"/>
              <a:t>passback</a:t>
            </a:r>
            <a:r>
              <a:rPr lang="en-CA" dirty="0"/>
              <a:t> have significantly different results, including but not limited to: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dirty="0"/>
              <a:t>Output power changes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dirty="0"/>
              <a:t>Spurious emissions, harmonics no longer present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A" dirty="0"/>
              <a:t>SAR hotspot location changed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CB review should include comparison against the previous report version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Significant result changes should be clearly justified and reviewed by the CB prior to resubmission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dirty="0"/>
              <a:t>Unexplained changes between report versions may be treated as potential measurement or process deficiencies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C0665-D277-CF8E-591C-25B61724B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2" name="Content Placeholder 11" descr="Warning with solid fill">
            <a:extLst>
              <a:ext uri="{FF2B5EF4-FFF2-40B4-BE49-F238E27FC236}">
                <a16:creationId xmlns:a16="http://schemas.microsoft.com/office/drawing/2014/main" id="{C54D43C6-50DB-4C57-8388-811C8EB5B5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588976" y="5857606"/>
            <a:ext cx="997487" cy="997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784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A6CBF3EC-B2EF-F8B0-BD21-3A1DEAA99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4972E5F3-D7FD-0F4D-9557-1D788C406674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1"/>
            </p:custDataLst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B13333A4-2EF1-4B79-B68C-AB20E66B4822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 alt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15799166"/>
              </p:ext>
            </p:extLst>
          </p:nvPr>
        </p:nvGraphicFramePr>
        <p:xfrm>
          <a:off x="372835" y="1982804"/>
          <a:ext cx="11438164" cy="4231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itle 5">
            <a:extLst>
              <a:ext uri="{FF2B5EF4-FFF2-40B4-BE49-F238E27FC236}">
                <a16:creationId xmlns:a16="http://schemas.microsoft.com/office/drawing/2014/main" id="{9CB7C36E-59B1-783A-C196-5A0B11879C1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30597" y="390918"/>
            <a:ext cx="8935433" cy="6833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defPPr>
              <a:defRPr lang="en-US"/>
            </a:defPPr>
            <a:lvl1pPr marL="0" algn="l" defTabSz="60958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en-US" sz="6000" dirty="0"/>
              <a:t>General Issues - Application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61723D-226E-4EA4-84AB-B299893D80EF}"/>
              </a:ext>
            </a:extLst>
          </p:cNvPr>
          <p:cNvSpPr txBox="1"/>
          <p:nvPr/>
        </p:nvSpPr>
        <p:spPr>
          <a:xfrm>
            <a:off x="1179951" y="1194311"/>
            <a:ext cx="9490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Any of the following errors will cause delays in the REL listing and lead to a passback to the Certification Body for amendments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459111-15C9-CB54-3160-E5DA134ED2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598" y="1194311"/>
            <a:ext cx="549354" cy="54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0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362FE-06A2-C71E-6F04-F178A6494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4C5B8E0E-DB22-E344-944D-9EE46E2B2C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 dirty="0"/>
          </a:p>
        </p:txBody>
      </p:sp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2D7EA583-DF1D-107A-BA56-6616A56FDFED}"/>
              </a:ext>
            </a:extLst>
          </p:cNvPr>
          <p:cNvSpPr>
            <a:spLocks noGrp="1"/>
          </p:cNvSpPr>
          <p:nvPr>
            <p:ph type="sldNum" sz="quarter" idx="4294967295"/>
            <p:custDataLst>
              <p:tags r:id="rId1"/>
            </p:custDataLst>
          </p:nvPr>
        </p:nvSpPr>
        <p:spPr>
          <a:xfrm>
            <a:off x="11353799" y="6549715"/>
            <a:ext cx="446361" cy="2292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B13333A4-2EF1-4B79-B68C-AB20E66B4822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 altLang="en-US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058464F-C4B2-61F7-00F1-F3B784453E3F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24912116"/>
              </p:ext>
            </p:extLst>
          </p:nvPr>
        </p:nvGraphicFramePr>
        <p:xfrm>
          <a:off x="372835" y="1216404"/>
          <a:ext cx="11438164" cy="4062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itle 5">
            <a:extLst>
              <a:ext uri="{FF2B5EF4-FFF2-40B4-BE49-F238E27FC236}">
                <a16:creationId xmlns:a16="http://schemas.microsoft.com/office/drawing/2014/main" id="{FC689514-9B73-B67D-9E57-0BBF478BA23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30597" y="390918"/>
            <a:ext cx="9618721" cy="6833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5000" lnSpcReduction="20000"/>
          </a:bodyPr>
          <a:lstStyle>
            <a:defPPr>
              <a:defRPr lang="en-US"/>
            </a:defPPr>
            <a:lvl1pPr marL="0" algn="l" defTabSz="60958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altLang="en-US" sz="6000" dirty="0"/>
              <a:t>General Issues – Application Cont’d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10EFD8-C467-267F-A159-41AA09E56C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598" y="5544629"/>
            <a:ext cx="549354" cy="5493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DE1532-1869-6DA8-427D-ECF6770B40AC}"/>
              </a:ext>
            </a:extLst>
          </p:cNvPr>
          <p:cNvSpPr txBox="1"/>
          <p:nvPr/>
        </p:nvSpPr>
        <p:spPr>
          <a:xfrm>
            <a:off x="1374630" y="5452777"/>
            <a:ext cx="94427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CA" sz="2400" u="sng" dirty="0"/>
              <a:t>Applications Note </a:t>
            </a:r>
            <a:r>
              <a:rPr lang="en-CA" sz="2400" dirty="0"/>
              <a:t>: ISED takes false declarations seriously, which may result in suspension from the REL and removal from the Canadian market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047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presentation_Win32_SL_v3" id="{4076E796-F1D4-4536-92F3-AFC92AB14B6B}" vid="{57967FCE-8768-4968-B994-8B7812D48F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EA3ACD8C-D672-4B38-852F-3C3D35FA4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8D935D-389D-40E1-8AE8-5A46931C4E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25C03C-2AB9-472A-B845-6A8AF27BB7FC}">
  <ds:schemaRefs>
    <ds:schemaRef ds:uri="http://schemas.microsoft.com/office/2006/metadata/properties"/>
    <ds:schemaRef ds:uri="http://schemas.microsoft.com/sharepoint/v3"/>
    <ds:schemaRef ds:uri="230e9df3-be65-4c73-a93b-d1236ebd677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16c05727-aa75-4e4a-9b5f-8a80a1165891"/>
    <ds:schemaRef ds:uri="71af3243-3dd4-4a8d-8c0d-dd76da1f02a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72ac62f-06d5-4cd5-824e-ee92319a4676}" enabled="0" method="" siteId="{b72ac62f-06d5-4cd5-824e-ee92319a467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{1CCCCAF8-1DF6-4AB3-A4B3-8299956C4245}tf45331398_win32</Template>
  <TotalTime>9107</TotalTime>
  <Words>1287</Words>
  <Application>Microsoft Office PowerPoint</Application>
  <PresentationFormat>Widescreen</PresentationFormat>
  <Paragraphs>148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Tenorite</vt:lpstr>
      <vt:lpstr>Wingdings</vt:lpstr>
      <vt:lpstr>Custom</vt:lpstr>
      <vt:lpstr>Common Measurement Errors and Application Issues </vt:lpstr>
      <vt:lpstr>Purpose &amp; Expectations</vt:lpstr>
      <vt:lpstr>Agenda</vt:lpstr>
      <vt:lpstr>Important Notes on Applications</vt:lpstr>
      <vt:lpstr>Filing and Passback process</vt:lpstr>
      <vt:lpstr>Normative Test methods</vt:lpstr>
      <vt:lpstr>Passbacks – Report Consistency Issues</vt:lpstr>
      <vt:lpstr>PowerPoint Presentation</vt:lpstr>
      <vt:lpstr>PowerPoint Presentation</vt:lpstr>
      <vt:lpstr>General Issues – Report details</vt:lpstr>
      <vt:lpstr>General Issues – Report details cont’d</vt:lpstr>
      <vt:lpstr>Radio Issues</vt:lpstr>
      <vt:lpstr>Common Testing Errors</vt:lpstr>
      <vt:lpstr>Common Testing Errors - cont’d</vt:lpstr>
      <vt:lpstr>Common Testing Errors - cont’d</vt:lpstr>
      <vt:lpstr>FCC KDB usage for ISED Certification</vt:lpstr>
      <vt:lpstr>FCC KDB usage for ISED Certification (continued)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Measurement Errors and Application Issues </dc:title>
  <dc:creator>James Souliere (ISED/ISDE)</dc:creator>
  <cp:lastModifiedBy>Nixon, Jason (ISED/ISDE)</cp:lastModifiedBy>
  <cp:revision>102</cp:revision>
  <cp:lastPrinted>2024-04-09T12:51:09Z</cp:lastPrinted>
  <dcterms:created xsi:type="dcterms:W3CDTF">2023-10-19T15:23:47Z</dcterms:created>
  <dcterms:modified xsi:type="dcterms:W3CDTF">2026-05-04T20:19:35Z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5" name="_NewReviewCycle">
    <vt:lpwstr/>
  </property>
</Properties>
</file>