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60" r:id="rId2"/>
    <p:sldId id="284" r:id="rId3"/>
    <p:sldId id="288" r:id="rId4"/>
    <p:sldId id="285" r:id="rId5"/>
    <p:sldId id="289" r:id="rId6"/>
    <p:sldId id="287" r:id="rId7"/>
    <p:sldId id="292" r:id="rId8"/>
    <p:sldId id="293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0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4BCF8A6-D1F3-4AFA-BC88-52B873A0E8BD}" v="29" dt="2026-05-07T00:05:16.46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5817" autoAdjust="0"/>
  </p:normalViewPr>
  <p:slideViewPr>
    <p:cSldViewPr>
      <p:cViewPr varScale="1">
        <p:scale>
          <a:sx n="75" d="100"/>
          <a:sy n="75" d="100"/>
        </p:scale>
        <p:origin x="1594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lisi, Bob" userId="9f53dbf0-15f7-40f2-9a14-0541e38895de" providerId="ADAL" clId="{F1E33203-C579-4DD5-A125-581BC81C10F6}"/>
    <pc:docChg chg="undo custSel addSld delSld modSld sldOrd">
      <pc:chgData name="Delisi, Bob" userId="9f53dbf0-15f7-40f2-9a14-0541e38895de" providerId="ADAL" clId="{F1E33203-C579-4DD5-A125-581BC81C10F6}" dt="2026-05-07T14:28:07.749" v="486"/>
      <pc:docMkLst>
        <pc:docMk/>
      </pc:docMkLst>
      <pc:sldChg chg="modSp mod">
        <pc:chgData name="Delisi, Bob" userId="9f53dbf0-15f7-40f2-9a14-0541e38895de" providerId="ADAL" clId="{F1E33203-C579-4DD5-A125-581BC81C10F6}" dt="2026-05-06T17:17:42.257" v="4" actId="20577"/>
        <pc:sldMkLst>
          <pc:docMk/>
          <pc:sldMk cId="0" sldId="260"/>
        </pc:sldMkLst>
        <pc:spChg chg="mod">
          <ac:chgData name="Delisi, Bob" userId="9f53dbf0-15f7-40f2-9a14-0541e38895de" providerId="ADAL" clId="{F1E33203-C579-4DD5-A125-581BC81C10F6}" dt="2026-05-06T17:17:42.257" v="4" actId="20577"/>
          <ac:spMkLst>
            <pc:docMk/>
            <pc:sldMk cId="0" sldId="260"/>
            <ac:spMk id="4102" creationId="{77FF2B0F-A3C2-33B8-49C0-210DFAA0BCC7}"/>
          </ac:spMkLst>
        </pc:spChg>
      </pc:sldChg>
      <pc:sldChg chg="addSp delSp modSp mod">
        <pc:chgData name="Delisi, Bob" userId="9f53dbf0-15f7-40f2-9a14-0541e38895de" providerId="ADAL" clId="{F1E33203-C579-4DD5-A125-581BC81C10F6}" dt="2026-05-06T17:18:49.171" v="17" actId="1076"/>
        <pc:sldMkLst>
          <pc:docMk/>
          <pc:sldMk cId="0" sldId="284"/>
        </pc:sldMkLst>
        <pc:spChg chg="add del mod">
          <ac:chgData name="Delisi, Bob" userId="9f53dbf0-15f7-40f2-9a14-0541e38895de" providerId="ADAL" clId="{F1E33203-C579-4DD5-A125-581BC81C10F6}" dt="2026-05-06T17:18:12.743" v="10" actId="478"/>
          <ac:spMkLst>
            <pc:docMk/>
            <pc:sldMk cId="0" sldId="284"/>
            <ac:spMk id="2" creationId="{EA25A4BF-ACDE-53E6-152B-4E9A85B764EC}"/>
          </ac:spMkLst>
        </pc:spChg>
        <pc:spChg chg="add">
          <ac:chgData name="Delisi, Bob" userId="9f53dbf0-15f7-40f2-9a14-0541e38895de" providerId="ADAL" clId="{F1E33203-C579-4DD5-A125-581BC81C10F6}" dt="2026-05-06T17:18:24.462" v="11"/>
          <ac:spMkLst>
            <pc:docMk/>
            <pc:sldMk cId="0" sldId="284"/>
            <ac:spMk id="3" creationId="{A125E880-C831-597B-F486-EB40B3AD7228}"/>
          </ac:spMkLst>
        </pc:spChg>
        <pc:picChg chg="del">
          <ac:chgData name="Delisi, Bob" userId="9f53dbf0-15f7-40f2-9a14-0541e38895de" providerId="ADAL" clId="{F1E33203-C579-4DD5-A125-581BC81C10F6}" dt="2026-05-06T17:17:46.408" v="5" actId="478"/>
          <ac:picMkLst>
            <pc:docMk/>
            <pc:sldMk cId="0" sldId="284"/>
            <ac:picMk id="4" creationId="{04BE2B86-8A9C-008F-76ED-323CB1F4574F}"/>
          </ac:picMkLst>
        </pc:picChg>
        <pc:picChg chg="del">
          <ac:chgData name="Delisi, Bob" userId="9f53dbf0-15f7-40f2-9a14-0541e38895de" providerId="ADAL" clId="{F1E33203-C579-4DD5-A125-581BC81C10F6}" dt="2026-05-06T17:17:47.598" v="6" actId="478"/>
          <ac:picMkLst>
            <pc:docMk/>
            <pc:sldMk cId="0" sldId="284"/>
            <ac:picMk id="7" creationId="{BE8C6FCC-3ACE-396C-BD38-17F90F01E2B3}"/>
          </ac:picMkLst>
        </pc:picChg>
        <pc:picChg chg="add mod">
          <ac:chgData name="Delisi, Bob" userId="9f53dbf0-15f7-40f2-9a14-0541e38895de" providerId="ADAL" clId="{F1E33203-C579-4DD5-A125-581BC81C10F6}" dt="2026-05-06T17:18:49.171" v="17" actId="1076"/>
          <ac:picMkLst>
            <pc:docMk/>
            <pc:sldMk cId="0" sldId="284"/>
            <ac:picMk id="8" creationId="{98957432-55DE-F8DB-5B9C-34E8C5F8890A}"/>
          </ac:picMkLst>
        </pc:picChg>
      </pc:sldChg>
      <pc:sldChg chg="modSp mod">
        <pc:chgData name="Delisi, Bob" userId="9f53dbf0-15f7-40f2-9a14-0541e38895de" providerId="ADAL" clId="{F1E33203-C579-4DD5-A125-581BC81C10F6}" dt="2026-05-06T17:20:22.267" v="92" actId="20577"/>
        <pc:sldMkLst>
          <pc:docMk/>
          <pc:sldMk cId="0" sldId="285"/>
        </pc:sldMkLst>
        <pc:spChg chg="mod">
          <ac:chgData name="Delisi, Bob" userId="9f53dbf0-15f7-40f2-9a14-0541e38895de" providerId="ADAL" clId="{F1E33203-C579-4DD5-A125-581BC81C10F6}" dt="2026-05-06T17:19:54.288" v="85" actId="20577"/>
          <ac:spMkLst>
            <pc:docMk/>
            <pc:sldMk cId="0" sldId="285"/>
            <ac:spMk id="2" creationId="{FB5D57AD-A3BD-6DF0-6E69-2ACBDED219FE}"/>
          </ac:spMkLst>
        </pc:spChg>
        <pc:spChg chg="mod">
          <ac:chgData name="Delisi, Bob" userId="9f53dbf0-15f7-40f2-9a14-0541e38895de" providerId="ADAL" clId="{F1E33203-C579-4DD5-A125-581BC81C10F6}" dt="2026-05-06T17:20:22.267" v="92" actId="20577"/>
          <ac:spMkLst>
            <pc:docMk/>
            <pc:sldMk cId="0" sldId="285"/>
            <ac:spMk id="3" creationId="{C58F85E2-5769-107F-BD26-DB237B76780B}"/>
          </ac:spMkLst>
        </pc:spChg>
      </pc:sldChg>
      <pc:sldChg chg="modSp mod">
        <pc:chgData name="Delisi, Bob" userId="9f53dbf0-15f7-40f2-9a14-0541e38895de" providerId="ADAL" clId="{F1E33203-C579-4DD5-A125-581BC81C10F6}" dt="2026-05-06T17:29:54.808" v="267" actId="6549"/>
        <pc:sldMkLst>
          <pc:docMk/>
          <pc:sldMk cId="0" sldId="287"/>
        </pc:sldMkLst>
        <pc:spChg chg="mod">
          <ac:chgData name="Delisi, Bob" userId="9f53dbf0-15f7-40f2-9a14-0541e38895de" providerId="ADAL" clId="{F1E33203-C579-4DD5-A125-581BC81C10F6}" dt="2026-05-06T17:29:54.808" v="267" actId="6549"/>
          <ac:spMkLst>
            <pc:docMk/>
            <pc:sldMk cId="0" sldId="287"/>
            <ac:spMk id="2" creationId="{6AD96D5F-40DA-0BEF-0776-9799DA3FC7AB}"/>
          </ac:spMkLst>
        </pc:spChg>
      </pc:sldChg>
      <pc:sldChg chg="addSp modSp mod">
        <pc:chgData name="Delisi, Bob" userId="9f53dbf0-15f7-40f2-9a14-0541e38895de" providerId="ADAL" clId="{F1E33203-C579-4DD5-A125-581BC81C10F6}" dt="2026-05-06T22:51:30.724" v="410" actId="20577"/>
        <pc:sldMkLst>
          <pc:docMk/>
          <pc:sldMk cId="0" sldId="288"/>
        </pc:sldMkLst>
        <pc:spChg chg="mod">
          <ac:chgData name="Delisi, Bob" userId="9f53dbf0-15f7-40f2-9a14-0541e38895de" providerId="ADAL" clId="{F1E33203-C579-4DD5-A125-581BC81C10F6}" dt="2026-05-06T21:21:20.783" v="306" actId="1076"/>
          <ac:spMkLst>
            <pc:docMk/>
            <pc:sldMk cId="0" sldId="288"/>
            <ac:spMk id="2" creationId="{AB917C60-6EB4-75BF-F6B3-8CAE125155D9}"/>
          </ac:spMkLst>
        </pc:spChg>
        <pc:spChg chg="add mod">
          <ac:chgData name="Delisi, Bob" userId="9f53dbf0-15f7-40f2-9a14-0541e38895de" providerId="ADAL" clId="{F1E33203-C579-4DD5-A125-581BC81C10F6}" dt="2026-05-06T22:51:22.655" v="407" actId="1076"/>
          <ac:spMkLst>
            <pc:docMk/>
            <pc:sldMk cId="0" sldId="288"/>
            <ac:spMk id="4" creationId="{15B732A2-3413-8980-E2DD-0EFEAA077D9F}"/>
          </ac:spMkLst>
        </pc:spChg>
        <pc:spChg chg="add mod">
          <ac:chgData name="Delisi, Bob" userId="9f53dbf0-15f7-40f2-9a14-0541e38895de" providerId="ADAL" clId="{F1E33203-C579-4DD5-A125-581BC81C10F6}" dt="2026-05-06T22:51:30.724" v="410" actId="20577"/>
          <ac:spMkLst>
            <pc:docMk/>
            <pc:sldMk cId="0" sldId="288"/>
            <ac:spMk id="5" creationId="{D3CD3D48-4612-CA7C-8A02-23A23ECCD807}"/>
          </ac:spMkLst>
        </pc:spChg>
      </pc:sldChg>
      <pc:sldChg chg="delSp modSp mod">
        <pc:chgData name="Delisi, Bob" userId="9f53dbf0-15f7-40f2-9a14-0541e38895de" providerId="ADAL" clId="{F1E33203-C579-4DD5-A125-581BC81C10F6}" dt="2026-05-06T17:21:33.541" v="185"/>
        <pc:sldMkLst>
          <pc:docMk/>
          <pc:sldMk cId="3620480388" sldId="289"/>
        </pc:sldMkLst>
        <pc:spChg chg="del mod">
          <ac:chgData name="Delisi, Bob" userId="9f53dbf0-15f7-40f2-9a14-0541e38895de" providerId="ADAL" clId="{F1E33203-C579-4DD5-A125-581BC81C10F6}" dt="2026-05-06T17:21:20.043" v="184" actId="478"/>
          <ac:spMkLst>
            <pc:docMk/>
            <pc:sldMk cId="3620480388" sldId="289"/>
            <ac:spMk id="2" creationId="{BE176547-503F-854E-376D-C97B82AAE358}"/>
          </ac:spMkLst>
        </pc:spChg>
        <pc:spChg chg="mod">
          <ac:chgData name="Delisi, Bob" userId="9f53dbf0-15f7-40f2-9a14-0541e38895de" providerId="ADAL" clId="{F1E33203-C579-4DD5-A125-581BC81C10F6}" dt="2026-05-06T17:21:33.541" v="185"/>
          <ac:spMkLst>
            <pc:docMk/>
            <pc:sldMk cId="3620480388" sldId="289"/>
            <ac:spMk id="7175" creationId="{1260FB2C-F4AA-8452-F8ED-09797B018CD6}"/>
          </ac:spMkLst>
        </pc:spChg>
      </pc:sldChg>
      <pc:sldChg chg="ord">
        <pc:chgData name="Delisi, Bob" userId="9f53dbf0-15f7-40f2-9a14-0541e38895de" providerId="ADAL" clId="{F1E33203-C579-4DD5-A125-581BC81C10F6}" dt="2026-05-07T14:28:07.749" v="486"/>
        <pc:sldMkLst>
          <pc:docMk/>
          <pc:sldMk cId="1261285459" sldId="292"/>
        </pc:sldMkLst>
      </pc:sldChg>
      <pc:sldChg chg="addSp delSp modSp new mod modClrScheme chgLayout">
        <pc:chgData name="Delisi, Bob" userId="9f53dbf0-15f7-40f2-9a14-0541e38895de" providerId="ADAL" clId="{F1E33203-C579-4DD5-A125-581BC81C10F6}" dt="2026-05-07T00:05:24.447" v="445" actId="1076"/>
        <pc:sldMkLst>
          <pc:docMk/>
          <pc:sldMk cId="526468518" sldId="293"/>
        </pc:sldMkLst>
        <pc:spChg chg="mod ord">
          <ac:chgData name="Delisi, Bob" userId="9f53dbf0-15f7-40f2-9a14-0541e38895de" providerId="ADAL" clId="{F1E33203-C579-4DD5-A125-581BC81C10F6}" dt="2026-05-07T00:05:19.735" v="444" actId="113"/>
          <ac:spMkLst>
            <pc:docMk/>
            <pc:sldMk cId="526468518" sldId="293"/>
            <ac:spMk id="2" creationId="{85FEB282-0DA6-EA24-54D5-1E18F7FC663C}"/>
          </ac:spMkLst>
        </pc:spChg>
        <pc:spChg chg="del mod">
          <ac:chgData name="Delisi, Bob" userId="9f53dbf0-15f7-40f2-9a14-0541e38895de" providerId="ADAL" clId="{F1E33203-C579-4DD5-A125-581BC81C10F6}" dt="2026-05-07T00:04:46.074" v="423" actId="700"/>
          <ac:spMkLst>
            <pc:docMk/>
            <pc:sldMk cId="526468518" sldId="293"/>
            <ac:spMk id="3" creationId="{E4428064-8FD0-6323-230B-DFE12852AC5B}"/>
          </ac:spMkLst>
        </pc:spChg>
        <pc:spChg chg="mod ord">
          <ac:chgData name="Delisi, Bob" userId="9f53dbf0-15f7-40f2-9a14-0541e38895de" providerId="ADAL" clId="{F1E33203-C579-4DD5-A125-581BC81C10F6}" dt="2026-05-07T00:04:46.074" v="423" actId="700"/>
          <ac:spMkLst>
            <pc:docMk/>
            <pc:sldMk cId="526468518" sldId="293"/>
            <ac:spMk id="4" creationId="{B1917C28-A723-EF11-5E1F-366802937D24}"/>
          </ac:spMkLst>
        </pc:spChg>
        <pc:spChg chg="add mod">
          <ac:chgData name="Delisi, Bob" userId="9f53dbf0-15f7-40f2-9a14-0541e38895de" providerId="ADAL" clId="{F1E33203-C579-4DD5-A125-581BC81C10F6}" dt="2026-05-07T00:05:24.447" v="445" actId="1076"/>
          <ac:spMkLst>
            <pc:docMk/>
            <pc:sldMk cId="526468518" sldId="293"/>
            <ac:spMk id="6" creationId="{DB071DBE-CD15-87AF-2199-AE05F174EC02}"/>
          </ac:spMkLst>
        </pc:spChg>
      </pc:sldChg>
      <pc:sldChg chg="del">
        <pc:chgData name="Delisi, Bob" userId="9f53dbf0-15f7-40f2-9a14-0541e38895de" providerId="ADAL" clId="{F1E33203-C579-4DD5-A125-581BC81C10F6}" dt="2026-05-06T17:22:08.224" v="205" actId="47"/>
        <pc:sldMkLst>
          <pc:docMk/>
          <pc:sldMk cId="2444727425" sldId="293"/>
        </pc:sldMkLst>
      </pc:sldChg>
      <pc:sldChg chg="modSp new del mod">
        <pc:chgData name="Delisi, Bob" userId="9f53dbf0-15f7-40f2-9a14-0541e38895de" providerId="ADAL" clId="{F1E33203-C579-4DD5-A125-581BC81C10F6}" dt="2026-05-07T00:05:57.385" v="484" actId="47"/>
        <pc:sldMkLst>
          <pc:docMk/>
          <pc:sldMk cId="2236855932" sldId="294"/>
        </pc:sldMkLst>
        <pc:spChg chg="mod">
          <ac:chgData name="Delisi, Bob" userId="9f53dbf0-15f7-40f2-9a14-0541e38895de" providerId="ADAL" clId="{F1E33203-C579-4DD5-A125-581BC81C10F6}" dt="2026-05-07T00:05:51.128" v="483" actId="20577"/>
          <ac:spMkLst>
            <pc:docMk/>
            <pc:sldMk cId="2236855932" sldId="294"/>
            <ac:spMk id="2" creationId="{9668A051-F161-3661-38BD-4175E6D315F9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5526A752-0635-3C11-5620-A5150934FC6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795AD9F3-7F80-E36B-FAE5-C924CD793295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844" name="Rectangle 4">
            <a:extLst>
              <a:ext uri="{FF2B5EF4-FFF2-40B4-BE49-F238E27FC236}">
                <a16:creationId xmlns:a16="http://schemas.microsoft.com/office/drawing/2014/main" id="{C5BCE5C7-196F-EDAB-5C2F-97754592B2A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845" name="Rectangle 5">
            <a:extLst>
              <a:ext uri="{FF2B5EF4-FFF2-40B4-BE49-F238E27FC236}">
                <a16:creationId xmlns:a16="http://schemas.microsoft.com/office/drawing/2014/main" id="{DEBD5028-ABC0-BD31-7884-C2C08D40E327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fld id="{57BD8C38-7C15-40D2-A5ED-CA88F27A519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04CCB575-0010-CC16-78E4-9E16E24FF1A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D8A7749A-3479-5F28-D7F1-55741E84B669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969023AD-1F8D-1781-1120-A6D2396CB61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3" name="Rectangle 5">
            <a:extLst>
              <a:ext uri="{FF2B5EF4-FFF2-40B4-BE49-F238E27FC236}">
                <a16:creationId xmlns:a16="http://schemas.microsoft.com/office/drawing/2014/main" id="{09CB7919-99E1-DA82-7210-727F3920AC1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2774" name="Rectangle 6">
            <a:extLst>
              <a:ext uri="{FF2B5EF4-FFF2-40B4-BE49-F238E27FC236}">
                <a16:creationId xmlns:a16="http://schemas.microsoft.com/office/drawing/2014/main" id="{0DCACE2B-6856-651B-2E29-FFE28D7DA2A5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5" name="Rectangle 7">
            <a:extLst>
              <a:ext uri="{FF2B5EF4-FFF2-40B4-BE49-F238E27FC236}">
                <a16:creationId xmlns:a16="http://schemas.microsoft.com/office/drawing/2014/main" id="{978A22EE-E31F-708E-E1D7-25AB86A8A6B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fld id="{91A45103-A92C-4ED7-AD34-497379F8707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80E538E-5B3E-6285-EA9E-5E2C315C6B9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4552531-993D-32F1-6A1F-0DABC8C03F5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50D7B28-13CE-47A7-C780-3CEE504A3F7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D4817D-7366-4744-BF2E-8B3EECB2BD4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44672887"/>
      </p:ext>
    </p:extLst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0E4C3F6-DF0F-EBDF-D991-65F474526D3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606B77F-01FA-6FA0-E169-59242243D25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287D9FC-7029-CA6A-9B28-2F26D8CA274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21D24D-7A4D-4ACC-A1F6-B6635F10A03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4824790"/>
      </p:ext>
    </p:extLst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37E000A-C48F-23C3-E6AB-388E3C79A96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A25C0C4-0555-2417-F842-A5455A0977E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0FE53ED-1FB3-6364-8DBD-AACF19C3B9A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ADC513-A0C2-4EAE-B0E8-881FE125230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24054998"/>
      </p:ext>
    </p:extLst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4F33048-71A2-1ACA-1533-B5C86F68EC1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2307EF8-2F7B-1A5E-DA32-E78178B2C40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28D54C8-889B-F3C5-BE10-286AF4EF96B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409794-D87F-451B-9042-48A1F83977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0435012"/>
      </p:ext>
    </p:extLst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211284A-7734-B34A-4B2D-7DD6122F1E7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6A5B638-D8BE-1895-BA1B-15664BD2764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624D35C-DA23-658E-1B2B-10F6D56E0A6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2F5FA2-4657-4087-9135-6711466E6BC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8336831"/>
      </p:ext>
    </p:extLst>
  </p:cSld>
  <p:clrMapOvr>
    <a:masterClrMapping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A4E29A5-63FB-4694-C340-C49CBFB11D4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75743A9-0C55-DFF3-94E6-5E305586676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6B6D962-015F-635B-A3AE-DEC9765FC06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023F05-C12D-40FE-9869-193FBE421E8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8030270"/>
      </p:ext>
    </p:extLst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3E672F54-B173-753C-CC02-9BB041E2A16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3F81608-CC92-EBA4-CD4D-EEFEC37D73C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17AECE38-1084-04D0-F941-135DF39A4C0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42451F-8A07-4267-91EF-86AE93B78C9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4545418"/>
      </p:ext>
    </p:extLst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092C212-5791-A486-8045-427058A5D51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803AF17-5F27-4A02-2C8E-47451F3FBEA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32B8FA5-7149-2D01-0331-E0E342B0E0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A47A02-C559-4529-B5D8-CC7F72EBD2E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7974162"/>
      </p:ext>
    </p:extLst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67FC2E72-C2C6-CB35-9EEB-2ED4329AAC6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3AB8296E-5580-EFE7-B035-371C29CE8B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3825420-17E9-D9D6-63A8-6523C4740AD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8406B0-6FDD-4688-8A3F-B0366EDC98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309665"/>
      </p:ext>
    </p:extLst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0AEF5ED-65D4-DE24-2FCD-BC859FDCE24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0D4B12E-445A-021A-4A03-7FE3C22BE35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47E066F-B8DA-B1AA-540A-A01D38137DF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1B9894-1AC6-4DAE-90DD-32F100CE92C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5001590"/>
      </p:ext>
    </p:extLst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55B0BCE-F50A-709C-5793-EA5AF2097E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E4C73C4-499D-23A5-2D97-954FCE5378B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0936DFE-D812-AB36-0797-8C59A43A396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17DF0C-BF40-471B-9BF3-9FE546E3ADE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8085886"/>
      </p:ext>
    </p:extLst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8B2F6086-C33E-0995-7503-F438252A97E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B044F6E-DB2B-3BFE-10F9-270CEB410D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0EFE172B-5E52-DCDC-EBD9-072DEC7D9AE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B0B87C76-FAF1-0F32-42EA-CD8B65E12E0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4D9F1D48-EC20-E6BA-1258-A1019E0038B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D122C88D-1BB5-45F5-8C6C-FDCB3E6C2E0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dissolv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63.org/documents/misc/admin/C63%20-%20PPs_Feb232026_ANSI%20Approved.pdf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nam12.safelinks.protection.outlook.com/?url=https%3A%2F%2Fshare.ansi.org%2FShared%2520Documents%2FStandards%2520Activities%2FInternational%2520Standardization%2FIEC%2FCommunications%2520Committee%2FDon%2520Heirman%2520Scholarship%2520Flyer%2C%25202025.pdf&amp;data=05%7C02%7Cbob.delisi%40ul.com%7Cdfe84b36046d4c85bd3008de973d9ea7%7C701159540ccd45f087bd03b2a3587569%7C0%7C1%7C639114488166863088%7CUnknown%7CTWFpbGZsb3d8eyJFbXB0eU1hcGkiOnRydWUsIlYiOiIwLjAuMDAwMCIsIlAiOiJXaW4zMiIsIkFOIjoiTWFpbCIsIldUIjoyfQ%3D%3D%7C0%7C%7C%7C&amp;sdata=jKm%2B9ortCebZorACdwTCuDW3Z%2FZIuXSKm6hNlguC380%3D&amp;reserved=0" TargetMode="External"/><Relationship Id="rId2" Type="http://schemas.openxmlformats.org/officeDocument/2006/relationships/hyperlink" Target="mailto:usnc@ansi.org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4">
            <a:extLst>
              <a:ext uri="{FF2B5EF4-FFF2-40B4-BE49-F238E27FC236}">
                <a16:creationId xmlns:a16="http://schemas.microsoft.com/office/drawing/2014/main" id="{A278D1FB-9726-8D37-1898-3CF1B41C8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BDFD23D-7D18-4A1B-9150-93EC37040904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40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34C7CF1C-534D-4198-E073-F9E1AA922D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05000" y="76200"/>
            <a:ext cx="7239000" cy="1143000"/>
          </a:xfrm>
        </p:spPr>
        <p:txBody>
          <a:bodyPr/>
          <a:lstStyle/>
          <a:p>
            <a:pPr eaLnBrk="1" hangingPunct="1"/>
            <a:r>
              <a:rPr lang="en-US" altLang="en-US" sz="3200" b="1"/>
              <a:t>American National Standards Committee C63</a:t>
            </a:r>
            <a:r>
              <a:rPr lang="en-US" altLang="en-US" sz="3200" b="1" baseline="30000"/>
              <a:t>®</a:t>
            </a:r>
            <a:r>
              <a:rPr lang="en-US" altLang="en-US" sz="3200" b="1"/>
              <a:t> - EMC</a:t>
            </a:r>
            <a:r>
              <a:rPr lang="en-US" altLang="en-US" sz="3200"/>
              <a:t> </a:t>
            </a:r>
          </a:p>
        </p:txBody>
      </p:sp>
      <p:pic>
        <p:nvPicPr>
          <p:cNvPr id="4100" name="Picture 4">
            <a:extLst>
              <a:ext uri="{FF2B5EF4-FFF2-40B4-BE49-F238E27FC236}">
                <a16:creationId xmlns:a16="http://schemas.microsoft.com/office/drawing/2014/main" id="{9775EC14-C307-049F-DD23-F526DA42B8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263"/>
          <a:stretch>
            <a:fillRect/>
          </a:stretch>
        </p:blipFill>
        <p:spPr bwMode="auto">
          <a:xfrm>
            <a:off x="381000" y="152400"/>
            <a:ext cx="1447800" cy="763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101" name="Text Box 6">
            <a:extLst>
              <a:ext uri="{FF2B5EF4-FFF2-40B4-BE49-F238E27FC236}">
                <a16:creationId xmlns:a16="http://schemas.microsoft.com/office/drawing/2014/main" id="{F28C39D6-83BE-94AB-025B-E7BA9E5F73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362200"/>
            <a:ext cx="9144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4000"/>
              <a:t>Chairman’s Report</a:t>
            </a:r>
          </a:p>
        </p:txBody>
      </p:sp>
      <p:sp>
        <p:nvSpPr>
          <p:cNvPr id="4102" name="Text Box 7">
            <a:extLst>
              <a:ext uri="{FF2B5EF4-FFF2-40B4-BE49-F238E27FC236}">
                <a16:creationId xmlns:a16="http://schemas.microsoft.com/office/drawing/2014/main" id="{77FF2B0F-A3C2-33B8-49C0-210DFAA0BC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800600"/>
            <a:ext cx="9144000" cy="172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/>
              <a:t>Bob DeLisi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/>
              <a:t>Chair – C63 Committee</a:t>
            </a:r>
            <a:endParaRPr lang="en-US" altLang="en-US" sz="2400" b="0" dirty="0"/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0" dirty="0"/>
              <a:t>May 7, 2025</a:t>
            </a:r>
          </a:p>
        </p:txBody>
      </p:sp>
      <p:sp>
        <p:nvSpPr>
          <p:cNvPr id="4103" name="Line 8">
            <a:extLst>
              <a:ext uri="{FF2B5EF4-FFF2-40B4-BE49-F238E27FC236}">
                <a16:creationId xmlns:a16="http://schemas.microsoft.com/office/drawing/2014/main" id="{7C0330FB-2942-35F3-3889-3641B6823CF9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219200"/>
            <a:ext cx="8382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4">
            <a:extLst>
              <a:ext uri="{FF2B5EF4-FFF2-40B4-BE49-F238E27FC236}">
                <a16:creationId xmlns:a16="http://schemas.microsoft.com/office/drawing/2014/main" id="{64840D11-E3F5-9B64-96C4-6D319BC6C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518E909-A881-4403-BEBF-E22CAAD79A6F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400"/>
          </a:p>
        </p:txBody>
      </p:sp>
      <p:sp>
        <p:nvSpPr>
          <p:cNvPr id="5123" name="Rectangle 457">
            <a:extLst>
              <a:ext uri="{FF2B5EF4-FFF2-40B4-BE49-F238E27FC236}">
                <a16:creationId xmlns:a16="http://schemas.microsoft.com/office/drawing/2014/main" id="{39BC7A6C-6266-4B11-953D-6B1B736E706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05000" y="76200"/>
            <a:ext cx="7239000" cy="1143000"/>
          </a:xfrm>
        </p:spPr>
        <p:txBody>
          <a:bodyPr/>
          <a:lstStyle/>
          <a:p>
            <a:pPr eaLnBrk="1" hangingPunct="1"/>
            <a:r>
              <a:rPr lang="en-US" altLang="en-US" sz="3200" b="1"/>
              <a:t>American National Standards Committee C63</a:t>
            </a:r>
            <a:r>
              <a:rPr lang="en-US" altLang="en-US" sz="3200" b="1" baseline="30000"/>
              <a:t>®</a:t>
            </a:r>
            <a:r>
              <a:rPr lang="en-US" altLang="en-US" sz="3200" b="1"/>
              <a:t> - EMC</a:t>
            </a:r>
            <a:r>
              <a:rPr lang="en-US" altLang="en-US" sz="3200"/>
              <a:t> </a:t>
            </a:r>
          </a:p>
        </p:txBody>
      </p:sp>
      <p:pic>
        <p:nvPicPr>
          <p:cNvPr id="5124" name="Picture 459">
            <a:extLst>
              <a:ext uri="{FF2B5EF4-FFF2-40B4-BE49-F238E27FC236}">
                <a16:creationId xmlns:a16="http://schemas.microsoft.com/office/drawing/2014/main" id="{1D2559DD-679D-4D58-519E-61A1408C1A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263"/>
          <a:stretch>
            <a:fillRect/>
          </a:stretch>
        </p:blipFill>
        <p:spPr bwMode="auto">
          <a:xfrm>
            <a:off x="381000" y="152400"/>
            <a:ext cx="1447800" cy="763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125" name="Line 464">
            <a:extLst>
              <a:ext uri="{FF2B5EF4-FFF2-40B4-BE49-F238E27FC236}">
                <a16:creationId xmlns:a16="http://schemas.microsoft.com/office/drawing/2014/main" id="{8147D6B0-1BDC-9D0C-05DF-F5E0C65F1E15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219200"/>
            <a:ext cx="8382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A23917-686D-E554-6E58-58A1EC593190}"/>
              </a:ext>
            </a:extLst>
          </p:cNvPr>
          <p:cNvSpPr/>
          <p:nvPr/>
        </p:nvSpPr>
        <p:spPr>
          <a:xfrm>
            <a:off x="1128548" y="1315680"/>
            <a:ext cx="6781800" cy="280076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800" b="1" i="1" cap="none" spc="0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Thank you for Hosting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8957432-55DE-F8DB-5B9C-34E8C5F889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3585" y="4419600"/>
            <a:ext cx="6196830" cy="1122720"/>
          </a:xfrm>
          <a:prstGeom prst="rect">
            <a:avLst/>
          </a:prstGeom>
        </p:spPr>
      </p:pic>
    </p:spTree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4">
            <a:extLst>
              <a:ext uri="{FF2B5EF4-FFF2-40B4-BE49-F238E27FC236}">
                <a16:creationId xmlns:a16="http://schemas.microsoft.com/office/drawing/2014/main" id="{463E45D0-2F89-5D60-EFE2-9BBB94DB76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B4279AC-B8D1-4688-BE77-564AA5A13B91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400"/>
          </a:p>
        </p:txBody>
      </p:sp>
      <p:sp>
        <p:nvSpPr>
          <p:cNvPr id="6147" name="Rectangle 457">
            <a:extLst>
              <a:ext uri="{FF2B5EF4-FFF2-40B4-BE49-F238E27FC236}">
                <a16:creationId xmlns:a16="http://schemas.microsoft.com/office/drawing/2014/main" id="{22730DEA-BC03-85D9-B8B1-D72BD99D84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05000" y="76200"/>
            <a:ext cx="7239000" cy="1143000"/>
          </a:xfrm>
        </p:spPr>
        <p:txBody>
          <a:bodyPr/>
          <a:lstStyle/>
          <a:p>
            <a:pPr eaLnBrk="1" hangingPunct="1"/>
            <a:r>
              <a:rPr lang="en-US" altLang="en-US" sz="3200" b="1"/>
              <a:t>American National Standards Committee C63</a:t>
            </a:r>
            <a:r>
              <a:rPr lang="en-US" altLang="en-US" sz="3200" b="1" baseline="30000"/>
              <a:t>®</a:t>
            </a:r>
            <a:r>
              <a:rPr lang="en-US" altLang="en-US" sz="3200" b="1"/>
              <a:t> - EMC</a:t>
            </a:r>
            <a:r>
              <a:rPr lang="en-US" altLang="en-US" sz="3200"/>
              <a:t> </a:t>
            </a:r>
          </a:p>
        </p:txBody>
      </p:sp>
      <p:pic>
        <p:nvPicPr>
          <p:cNvPr id="6148" name="Picture 459">
            <a:extLst>
              <a:ext uri="{FF2B5EF4-FFF2-40B4-BE49-F238E27FC236}">
                <a16:creationId xmlns:a16="http://schemas.microsoft.com/office/drawing/2014/main" id="{F544DEAD-C4E0-89D9-473D-D907AB9FFD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263"/>
          <a:stretch>
            <a:fillRect/>
          </a:stretch>
        </p:blipFill>
        <p:spPr bwMode="auto">
          <a:xfrm>
            <a:off x="381000" y="152400"/>
            <a:ext cx="1447800" cy="763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149" name="Text Box 463">
            <a:extLst>
              <a:ext uri="{FF2B5EF4-FFF2-40B4-BE49-F238E27FC236}">
                <a16:creationId xmlns:a16="http://schemas.microsoft.com/office/drawing/2014/main" id="{F555360F-2D08-A249-E46F-C88A39F1EE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09688"/>
            <a:ext cx="91440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/>
              <a:t>Standards Update</a:t>
            </a:r>
          </a:p>
        </p:txBody>
      </p:sp>
      <p:sp>
        <p:nvSpPr>
          <p:cNvPr id="6150" name="Line 464">
            <a:extLst>
              <a:ext uri="{FF2B5EF4-FFF2-40B4-BE49-F238E27FC236}">
                <a16:creationId xmlns:a16="http://schemas.microsoft.com/office/drawing/2014/main" id="{FD037D00-DDAD-1DD7-6E11-C6F3E0751CBF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219200"/>
            <a:ext cx="8382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ext Box 463">
            <a:extLst>
              <a:ext uri="{FF2B5EF4-FFF2-40B4-BE49-F238E27FC236}">
                <a16:creationId xmlns:a16="http://schemas.microsoft.com/office/drawing/2014/main" id="{AB917C60-6EB4-75BF-F6B3-8CAE125155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53340" y="1924050"/>
            <a:ext cx="9144000" cy="9848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None/>
            </a:pPr>
            <a:r>
              <a:rPr lang="en-US" altLang="en-US" sz="2800" dirty="0"/>
              <a:t>C63.16 – in BSR-9</a:t>
            </a:r>
          </a:p>
          <a:p>
            <a:pPr algn="ctr" eaLnBrk="1" hangingPunct="1">
              <a:spcBef>
                <a:spcPct val="50000"/>
              </a:spcBef>
              <a:buNone/>
            </a:pPr>
            <a:r>
              <a:rPr lang="en-US" altLang="en-US" sz="1200" dirty="0"/>
              <a:t>American National Standard Guide for Electrostatic Discharge Test Methodologies and Criteria for Electronic Equipment - Includes Access to Additional Content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5B732A2-3413-8980-E2DD-0EFEAA077D9F}"/>
              </a:ext>
            </a:extLst>
          </p:cNvPr>
          <p:cNvSpPr txBox="1"/>
          <p:nvPr/>
        </p:nvSpPr>
        <p:spPr>
          <a:xfrm>
            <a:off x="723900" y="5334000"/>
            <a:ext cx="76962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2" algn="ctr"/>
            <a:r>
              <a:rPr lang="en-US" sz="2400" dirty="0"/>
              <a:t>Standards Administratively Withdrawn</a:t>
            </a:r>
          </a:p>
          <a:p>
            <a:pPr marL="0" marR="0" lvl="2" algn="ctr"/>
            <a:r>
              <a:rPr lang="en-US" sz="2400" dirty="0"/>
              <a:t>C63.7</a:t>
            </a:r>
          </a:p>
          <a:p>
            <a:pPr marL="0" marR="0" lvl="2" algn="ctr"/>
            <a:r>
              <a:rPr lang="en-US" sz="2400" dirty="0"/>
              <a:t>C63.12</a:t>
            </a:r>
          </a:p>
        </p:txBody>
      </p:sp>
      <p:sp>
        <p:nvSpPr>
          <p:cNvPr id="5" name="Text Box 463">
            <a:extLst>
              <a:ext uri="{FF2B5EF4-FFF2-40B4-BE49-F238E27FC236}">
                <a16:creationId xmlns:a16="http://schemas.microsoft.com/office/drawing/2014/main" id="{D3CD3D48-4612-CA7C-8A02-23A23ECCD8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968942"/>
            <a:ext cx="9144000" cy="2046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None/>
            </a:pPr>
            <a:r>
              <a:rPr lang="en-US" altLang="en-US" sz="2800" dirty="0"/>
              <a:t>C63.27 Corr1</a:t>
            </a:r>
          </a:p>
          <a:p>
            <a:pPr algn="ctr" eaLnBrk="1" hangingPunct="1">
              <a:spcBef>
                <a:spcPct val="50000"/>
              </a:spcBef>
              <a:buNone/>
            </a:pPr>
            <a:r>
              <a:rPr lang="en-US" altLang="en-US" sz="1800" dirty="0"/>
              <a:t>Evaluation of Wireless Coexistence – Corrigendum 1</a:t>
            </a:r>
          </a:p>
          <a:p>
            <a:pPr algn="ctr" eaLnBrk="1" hangingPunct="1">
              <a:spcBef>
                <a:spcPct val="50000"/>
              </a:spcBef>
              <a:buNone/>
            </a:pPr>
            <a:r>
              <a:rPr lang="en-US" altLang="en-US" sz="2400" dirty="0"/>
              <a:t>Ballot extended until May 11, 2026 </a:t>
            </a:r>
          </a:p>
          <a:p>
            <a:pPr algn="ctr" eaLnBrk="1" hangingPunct="1">
              <a:spcBef>
                <a:spcPct val="50000"/>
              </a:spcBef>
              <a:buNone/>
            </a:pPr>
            <a:r>
              <a:rPr lang="en-US" sz="2400" dirty="0"/>
              <a:t>C63.26 reaffirmed</a:t>
            </a:r>
          </a:p>
        </p:txBody>
      </p:sp>
    </p:spTree>
  </p:cSld>
  <p:clrMapOvr>
    <a:masterClrMapping/>
  </p:clrMapOvr>
  <p:transition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4">
            <a:extLst>
              <a:ext uri="{FF2B5EF4-FFF2-40B4-BE49-F238E27FC236}">
                <a16:creationId xmlns:a16="http://schemas.microsoft.com/office/drawing/2014/main" id="{31D92051-8457-BF38-0659-DBCF83E66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5473ED2-EBBC-41B2-810F-839B9F1119C1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400"/>
          </a:p>
        </p:txBody>
      </p:sp>
      <p:sp>
        <p:nvSpPr>
          <p:cNvPr id="7171" name="Rectangle 457">
            <a:extLst>
              <a:ext uri="{FF2B5EF4-FFF2-40B4-BE49-F238E27FC236}">
                <a16:creationId xmlns:a16="http://schemas.microsoft.com/office/drawing/2014/main" id="{D01299C7-C249-51D5-8596-0599DEE542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05000" y="76200"/>
            <a:ext cx="7239000" cy="1143000"/>
          </a:xfrm>
        </p:spPr>
        <p:txBody>
          <a:bodyPr/>
          <a:lstStyle/>
          <a:p>
            <a:pPr eaLnBrk="1" hangingPunct="1"/>
            <a:r>
              <a:rPr lang="en-US" altLang="en-US" sz="3200" b="1"/>
              <a:t>American National Standards Committee C63</a:t>
            </a:r>
            <a:r>
              <a:rPr lang="en-US" altLang="en-US" sz="3200" b="1" baseline="30000"/>
              <a:t>®</a:t>
            </a:r>
            <a:r>
              <a:rPr lang="en-US" altLang="en-US" sz="3200" b="1"/>
              <a:t> - EMC</a:t>
            </a:r>
            <a:r>
              <a:rPr lang="en-US" altLang="en-US" sz="3200"/>
              <a:t> </a:t>
            </a:r>
          </a:p>
        </p:txBody>
      </p:sp>
      <p:pic>
        <p:nvPicPr>
          <p:cNvPr id="7172" name="Picture 459">
            <a:extLst>
              <a:ext uri="{FF2B5EF4-FFF2-40B4-BE49-F238E27FC236}">
                <a16:creationId xmlns:a16="http://schemas.microsoft.com/office/drawing/2014/main" id="{1AFF0797-97B2-6C25-E903-9E92350F96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263"/>
          <a:stretch>
            <a:fillRect/>
          </a:stretch>
        </p:blipFill>
        <p:spPr bwMode="auto">
          <a:xfrm>
            <a:off x="381000" y="152400"/>
            <a:ext cx="1447800" cy="763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174" name="Line 464">
            <a:extLst>
              <a:ext uri="{FF2B5EF4-FFF2-40B4-BE49-F238E27FC236}">
                <a16:creationId xmlns:a16="http://schemas.microsoft.com/office/drawing/2014/main" id="{C9505CDD-AB53-A57B-D55F-10369BD0A9FE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219200"/>
            <a:ext cx="8382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ext Box 463">
            <a:extLst>
              <a:ext uri="{FF2B5EF4-FFF2-40B4-BE49-F238E27FC236}">
                <a16:creationId xmlns:a16="http://schemas.microsoft.com/office/drawing/2014/main" id="{FB5D57AD-A3BD-6DF0-6E69-2ACBDED219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54706" y="1667739"/>
            <a:ext cx="9144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/>
              <a:t> Meetings</a:t>
            </a:r>
          </a:p>
        </p:txBody>
      </p:sp>
      <p:sp>
        <p:nvSpPr>
          <p:cNvPr id="3" name="Text Box 465">
            <a:extLst>
              <a:ext uri="{FF2B5EF4-FFF2-40B4-BE49-F238E27FC236}">
                <a16:creationId xmlns:a16="http://schemas.microsoft.com/office/drawing/2014/main" id="{C58F85E2-5769-107F-BD26-DB237B7678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2643099"/>
            <a:ext cx="8534400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dirty="0"/>
              <a:t>Hybrid meetings held for Subcommittees and the Main Committee meeting in the fall of 2025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dirty="0"/>
              <a:t>Working group meetings to continue virtually on an as-needed basis.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dirty="0"/>
              <a:t>In person attendance is encouraged.</a:t>
            </a:r>
          </a:p>
        </p:txBody>
      </p:sp>
    </p:spTree>
  </p:cSld>
  <p:clrMapOvr>
    <a:masterClrMapping/>
  </p:clrMapOvr>
  <p:transition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4">
            <a:extLst>
              <a:ext uri="{FF2B5EF4-FFF2-40B4-BE49-F238E27FC236}">
                <a16:creationId xmlns:a16="http://schemas.microsoft.com/office/drawing/2014/main" id="{31D92051-8457-BF38-0659-DBCF83E66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5473ED2-EBBC-41B2-810F-839B9F1119C1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400"/>
          </a:p>
        </p:txBody>
      </p:sp>
      <p:sp>
        <p:nvSpPr>
          <p:cNvPr id="7171" name="Rectangle 457">
            <a:extLst>
              <a:ext uri="{FF2B5EF4-FFF2-40B4-BE49-F238E27FC236}">
                <a16:creationId xmlns:a16="http://schemas.microsoft.com/office/drawing/2014/main" id="{D01299C7-C249-51D5-8596-0599DEE542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05000" y="76200"/>
            <a:ext cx="7239000" cy="1143000"/>
          </a:xfrm>
        </p:spPr>
        <p:txBody>
          <a:bodyPr/>
          <a:lstStyle/>
          <a:p>
            <a:pPr eaLnBrk="1" hangingPunct="1"/>
            <a:r>
              <a:rPr lang="en-US" altLang="en-US" sz="3200" b="1"/>
              <a:t>American National Standards Committee C63</a:t>
            </a:r>
            <a:r>
              <a:rPr lang="en-US" altLang="en-US" sz="3200" b="1" baseline="30000"/>
              <a:t>®</a:t>
            </a:r>
            <a:r>
              <a:rPr lang="en-US" altLang="en-US" sz="3200" b="1"/>
              <a:t> - EMC</a:t>
            </a:r>
            <a:r>
              <a:rPr lang="en-US" altLang="en-US" sz="3200"/>
              <a:t> </a:t>
            </a:r>
          </a:p>
        </p:txBody>
      </p:sp>
      <p:pic>
        <p:nvPicPr>
          <p:cNvPr id="7172" name="Picture 459">
            <a:extLst>
              <a:ext uri="{FF2B5EF4-FFF2-40B4-BE49-F238E27FC236}">
                <a16:creationId xmlns:a16="http://schemas.microsoft.com/office/drawing/2014/main" id="{1AFF0797-97B2-6C25-E903-9E92350F96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263"/>
          <a:stretch>
            <a:fillRect/>
          </a:stretch>
        </p:blipFill>
        <p:spPr bwMode="auto">
          <a:xfrm>
            <a:off x="381000" y="152400"/>
            <a:ext cx="1447800" cy="763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173" name="Text Box 463">
            <a:extLst>
              <a:ext uri="{FF2B5EF4-FFF2-40B4-BE49-F238E27FC236}">
                <a16:creationId xmlns:a16="http://schemas.microsoft.com/office/drawing/2014/main" id="{758F5CA1-C3D7-6CDB-1E13-7ED1D2A9E8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09688"/>
            <a:ext cx="9144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/>
              <a:t>C63 Operating Procedures</a:t>
            </a:r>
          </a:p>
        </p:txBody>
      </p:sp>
      <p:sp>
        <p:nvSpPr>
          <p:cNvPr id="7174" name="Line 464">
            <a:extLst>
              <a:ext uri="{FF2B5EF4-FFF2-40B4-BE49-F238E27FC236}">
                <a16:creationId xmlns:a16="http://schemas.microsoft.com/office/drawing/2014/main" id="{C9505CDD-AB53-A57B-D55F-10369BD0A9FE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219200"/>
            <a:ext cx="8382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5" name="Text Box 465">
            <a:extLst>
              <a:ext uri="{FF2B5EF4-FFF2-40B4-BE49-F238E27FC236}">
                <a16:creationId xmlns:a16="http://schemas.microsoft.com/office/drawing/2014/main" id="{1260FB2C-F4AA-8452-F8ED-09797B018C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905000"/>
            <a:ext cx="8534400" cy="27699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dirty="0"/>
              <a:t>Approved by ANSI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dirty="0"/>
              <a:t>Current procedures are on the C63. website: </a:t>
            </a:r>
          </a:p>
          <a:p>
            <a:pPr eaLnBrk="1" hangingPunct="1">
              <a:spcBef>
                <a:spcPct val="50000"/>
              </a:spcBef>
              <a:buNone/>
            </a:pPr>
            <a:r>
              <a:rPr lang="en-US" b="0" dirty="0">
                <a:hlinkClick r:id="rId3"/>
              </a:rPr>
              <a:t>C63</a:t>
            </a:r>
            <a:r>
              <a:rPr lang="en-US" b="0" baseline="30000" dirty="0">
                <a:hlinkClick r:id="rId3"/>
              </a:rPr>
              <a:t>®</a:t>
            </a:r>
            <a:r>
              <a:rPr lang="en-US" b="0" dirty="0">
                <a:hlinkClick r:id="rId3"/>
              </a:rPr>
              <a:t> Operating Procedures</a:t>
            </a:r>
            <a:endParaRPr lang="en-US" b="0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620480388"/>
      </p:ext>
    </p:extLst>
  </p:cSld>
  <p:clrMapOvr>
    <a:masterClrMapping/>
  </p:clrMapOvr>
  <p:transition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4">
            <a:extLst>
              <a:ext uri="{FF2B5EF4-FFF2-40B4-BE49-F238E27FC236}">
                <a16:creationId xmlns:a16="http://schemas.microsoft.com/office/drawing/2014/main" id="{56054BF4-8A3E-A592-0DCA-CCD401CE2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C315942-1323-4D12-B7B6-21F4E9ED4067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1400"/>
          </a:p>
        </p:txBody>
      </p:sp>
      <p:sp>
        <p:nvSpPr>
          <p:cNvPr id="10243" name="Rectangle 457">
            <a:extLst>
              <a:ext uri="{FF2B5EF4-FFF2-40B4-BE49-F238E27FC236}">
                <a16:creationId xmlns:a16="http://schemas.microsoft.com/office/drawing/2014/main" id="{CE2FF866-EE1F-5E2A-5147-5D76D92FF6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05000" y="76200"/>
            <a:ext cx="7239000" cy="1143000"/>
          </a:xfrm>
        </p:spPr>
        <p:txBody>
          <a:bodyPr/>
          <a:lstStyle/>
          <a:p>
            <a:pPr eaLnBrk="1" hangingPunct="1"/>
            <a:r>
              <a:rPr lang="en-US" altLang="en-US" sz="3200" b="1"/>
              <a:t>American National Standards Committee C63</a:t>
            </a:r>
            <a:r>
              <a:rPr lang="en-US" altLang="en-US" sz="3200" b="1" baseline="30000"/>
              <a:t>®</a:t>
            </a:r>
            <a:r>
              <a:rPr lang="en-US" altLang="en-US" sz="3200" b="1"/>
              <a:t> - EMC</a:t>
            </a:r>
            <a:r>
              <a:rPr lang="en-US" altLang="en-US" sz="3200"/>
              <a:t> </a:t>
            </a:r>
          </a:p>
        </p:txBody>
      </p:sp>
      <p:pic>
        <p:nvPicPr>
          <p:cNvPr id="10244" name="Picture 459">
            <a:extLst>
              <a:ext uri="{FF2B5EF4-FFF2-40B4-BE49-F238E27FC236}">
                <a16:creationId xmlns:a16="http://schemas.microsoft.com/office/drawing/2014/main" id="{B4F8B9D9-03E8-FFE5-0E1C-8498DD0197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263"/>
          <a:stretch>
            <a:fillRect/>
          </a:stretch>
        </p:blipFill>
        <p:spPr bwMode="auto">
          <a:xfrm>
            <a:off x="381000" y="152400"/>
            <a:ext cx="1447800" cy="763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245" name="Line 464">
            <a:extLst>
              <a:ext uri="{FF2B5EF4-FFF2-40B4-BE49-F238E27FC236}">
                <a16:creationId xmlns:a16="http://schemas.microsoft.com/office/drawing/2014/main" id="{59E01391-1045-6AF0-EE3D-61A77F6A9A34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219200"/>
            <a:ext cx="8382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6" name="Text Box 465">
            <a:extLst>
              <a:ext uri="{FF2B5EF4-FFF2-40B4-BE49-F238E27FC236}">
                <a16:creationId xmlns:a16="http://schemas.microsoft.com/office/drawing/2014/main" id="{A5215001-E5B1-98F9-4A51-C72974835B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704975"/>
            <a:ext cx="85344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/>
              <a:t>Financials</a:t>
            </a:r>
            <a:endParaRPr lang="en-US" altLang="en-US" sz="40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AD96D5F-40DA-0BEF-0776-9799DA3FC7AB}"/>
              </a:ext>
            </a:extLst>
          </p:cNvPr>
          <p:cNvSpPr txBox="1"/>
          <p:nvPr/>
        </p:nvSpPr>
        <p:spPr>
          <a:xfrm>
            <a:off x="762000" y="2412861"/>
            <a:ext cx="72390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0" dirty="0"/>
          </a:p>
          <a:p>
            <a:r>
              <a:rPr lang="en-US" sz="2000" dirty="0"/>
              <a:t>Organization is doing well financially</a:t>
            </a:r>
          </a:p>
          <a:p>
            <a:endParaRPr lang="en-US" sz="2000" dirty="0"/>
          </a:p>
          <a:p>
            <a:r>
              <a:rPr lang="en-US" sz="2000" dirty="0"/>
              <a:t>This year invoices were sent out in January as was done in 2025</a:t>
            </a:r>
          </a:p>
          <a:p>
            <a:r>
              <a:rPr lang="en-US" sz="2000" dirty="0"/>
              <a:t>	Much less chasing of unpaid dues</a:t>
            </a:r>
          </a:p>
          <a:p>
            <a:endParaRPr lang="en-US" sz="2000" dirty="0"/>
          </a:p>
          <a:p>
            <a:r>
              <a:rPr lang="en-US" sz="2000" dirty="0"/>
              <a:t>Researching potential change to Microsoft 365 for Business to replace Webex with Teams and FTP with OneDrive.  </a:t>
            </a:r>
          </a:p>
        </p:txBody>
      </p:sp>
    </p:spTree>
  </p:cSld>
  <p:clrMapOvr>
    <a:masterClrMapping/>
  </p:clrMapOvr>
  <p:transition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4">
            <a:extLst>
              <a:ext uri="{FF2B5EF4-FFF2-40B4-BE49-F238E27FC236}">
                <a16:creationId xmlns:a16="http://schemas.microsoft.com/office/drawing/2014/main" id="{56054BF4-8A3E-A592-0DCA-CCD401CE2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C315942-1323-4D12-B7B6-21F4E9ED4067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US" altLang="en-US" sz="1400"/>
          </a:p>
        </p:txBody>
      </p:sp>
      <p:sp>
        <p:nvSpPr>
          <p:cNvPr id="10243" name="Rectangle 457">
            <a:extLst>
              <a:ext uri="{FF2B5EF4-FFF2-40B4-BE49-F238E27FC236}">
                <a16:creationId xmlns:a16="http://schemas.microsoft.com/office/drawing/2014/main" id="{CE2FF866-EE1F-5E2A-5147-5D76D92FF6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05000" y="76200"/>
            <a:ext cx="7239000" cy="1143000"/>
          </a:xfrm>
        </p:spPr>
        <p:txBody>
          <a:bodyPr/>
          <a:lstStyle/>
          <a:p>
            <a:pPr eaLnBrk="1" hangingPunct="1"/>
            <a:r>
              <a:rPr lang="en-US" altLang="en-US" sz="3200" b="1"/>
              <a:t>American National Standards Committee C63</a:t>
            </a:r>
            <a:r>
              <a:rPr lang="en-US" altLang="en-US" sz="3200" b="1" baseline="30000"/>
              <a:t>®</a:t>
            </a:r>
            <a:r>
              <a:rPr lang="en-US" altLang="en-US" sz="3200" b="1"/>
              <a:t> - EMC</a:t>
            </a:r>
            <a:r>
              <a:rPr lang="en-US" altLang="en-US" sz="3200"/>
              <a:t> </a:t>
            </a:r>
          </a:p>
        </p:txBody>
      </p:sp>
      <p:pic>
        <p:nvPicPr>
          <p:cNvPr id="10244" name="Picture 459">
            <a:extLst>
              <a:ext uri="{FF2B5EF4-FFF2-40B4-BE49-F238E27FC236}">
                <a16:creationId xmlns:a16="http://schemas.microsoft.com/office/drawing/2014/main" id="{B4F8B9D9-03E8-FFE5-0E1C-8498DD0197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263"/>
          <a:stretch>
            <a:fillRect/>
          </a:stretch>
        </p:blipFill>
        <p:spPr bwMode="auto">
          <a:xfrm>
            <a:off x="381000" y="152400"/>
            <a:ext cx="1447800" cy="763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245" name="Line 464">
            <a:extLst>
              <a:ext uri="{FF2B5EF4-FFF2-40B4-BE49-F238E27FC236}">
                <a16:creationId xmlns:a16="http://schemas.microsoft.com/office/drawing/2014/main" id="{59E01391-1045-6AF0-EE3D-61A77F6A9A34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219200"/>
            <a:ext cx="8382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6" name="Text Box 465">
            <a:extLst>
              <a:ext uri="{FF2B5EF4-FFF2-40B4-BE49-F238E27FC236}">
                <a16:creationId xmlns:a16="http://schemas.microsoft.com/office/drawing/2014/main" id="{A5215001-E5B1-98F9-4A51-C72974835B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992313"/>
            <a:ext cx="8534400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1261285459"/>
      </p:ext>
    </p:extLst>
  </p:cSld>
  <p:clrMapOvr>
    <a:masterClrMapping/>
  </p:clrMapOvr>
  <p:transition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FEB282-0DA6-EA24-54D5-1E18F7FC66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	</a:t>
            </a:r>
            <a:r>
              <a:rPr lang="en-US" sz="3200" b="1" dirty="0"/>
              <a:t>2026 Don Heirman Award Program</a:t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917C28-A723-EF11-5E1F-366802937D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21D24D-7A4D-4ACC-A1F6-B6635F10A03F}" type="slidenum">
              <a:rPr lang="en-US" altLang="en-US" smtClean="0"/>
              <a:pPr>
                <a:defRPr/>
              </a:pPr>
              <a:t>8</a:t>
            </a:fld>
            <a:endParaRPr lang="en-US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B071DBE-CD15-87AF-2199-AE05F174EC02}"/>
              </a:ext>
            </a:extLst>
          </p:cNvPr>
          <p:cNvSpPr txBox="1"/>
          <p:nvPr/>
        </p:nvSpPr>
        <p:spPr>
          <a:xfrm>
            <a:off x="381000" y="1387158"/>
            <a:ext cx="8229600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>
              <a:buNone/>
            </a:pPr>
            <a:r>
              <a:rPr lang="en-US" sz="1800" b="1" dirty="0">
                <a:effectLst/>
                <a:latin typeface="Times New Roman" panose="02020603050405020304" pitchFamily="18" charset="0"/>
              </a:rPr>
              <a:t>Theme:</a:t>
            </a:r>
            <a:r>
              <a:rPr lang="en-US" sz="1800" dirty="0">
                <a:effectLst/>
                <a:latin typeface="Times New Roman" panose="02020603050405020304" pitchFamily="18" charset="0"/>
              </a:rPr>
              <a:t> How Electromagnetic Compatibility (EMC) affects our daily lives</a:t>
            </a:r>
          </a:p>
          <a:p>
            <a:pPr marL="342900" marR="0"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</a:rPr>
              <a:t> </a:t>
            </a:r>
          </a:p>
          <a:p>
            <a:pPr marL="342900" marR="0"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</a:rPr>
              <a:t>The USNC Don Heirman Award Program gives students and young professionals the opportunity to compete in an annual paper competition on the topic of Electromagnetic Compatibility (EMC).</a:t>
            </a:r>
          </a:p>
          <a:p>
            <a:pPr marL="342900" marR="0"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</a:rPr>
              <a:t> </a:t>
            </a:r>
          </a:p>
          <a:p>
            <a:pPr marL="342900" marR="0"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</a:rPr>
              <a:t>Submissions will be reviewed by the selection panel, including EMC experts and USNC ANSI staff. All entries will receive a certificate from ANSI recognizing the submission of the paper. Winning qualified entrants will receive a cash prize of $1,000, a certificate, their video or essay published in the USNC Current, and recognition on the USNC webpage.</a:t>
            </a:r>
          </a:p>
          <a:p>
            <a:pPr marL="342900" marR="0"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</a:rPr>
              <a:t> </a:t>
            </a:r>
          </a:p>
          <a:p>
            <a:pPr marL="342900" marR="0"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</a:rPr>
              <a:t>All entries must be submitted by </a:t>
            </a:r>
            <a:r>
              <a:rPr lang="en-US" sz="1800" b="1" dirty="0">
                <a:effectLst/>
                <a:latin typeface="Times New Roman" panose="02020603050405020304" pitchFamily="18" charset="0"/>
              </a:rPr>
              <a:t>5 p.m. ET on Friday, June 5, 2026</a:t>
            </a:r>
            <a:r>
              <a:rPr lang="en-US" sz="1800" dirty="0">
                <a:effectLst/>
                <a:latin typeface="Times New Roman" panose="02020603050405020304" pitchFamily="18" charset="0"/>
              </a:rPr>
              <a:t> to </a:t>
            </a:r>
            <a:r>
              <a:rPr lang="en-US" sz="1800" dirty="0">
                <a:effectLst/>
                <a:latin typeface="Times New Roman" panose="02020603050405020304" pitchFamily="18" charset="0"/>
                <a:hlinkClick r:id="rId2"/>
              </a:rPr>
              <a:t>usnc@ansi.org</a:t>
            </a:r>
            <a:r>
              <a:rPr lang="en-US" sz="1800" dirty="0">
                <a:effectLst/>
                <a:latin typeface="Times New Roman" panose="02020603050405020304" pitchFamily="18" charset="0"/>
              </a:rPr>
              <a:t>.</a:t>
            </a:r>
          </a:p>
          <a:p>
            <a:pPr marL="342900" marR="0"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</a:rPr>
              <a:t> </a:t>
            </a:r>
          </a:p>
          <a:p>
            <a:pPr marL="0" marR="0"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</a:rPr>
              <a:t>For more information, including submission requirements, please use the following </a:t>
            </a:r>
            <a:r>
              <a:rPr lang="en-US" sz="1800" dirty="0">
                <a:effectLst/>
                <a:latin typeface="Times New Roman" panose="02020603050405020304" pitchFamily="18" charset="0"/>
                <a:hlinkClick r:id="rId3"/>
              </a:rPr>
              <a:t>link</a:t>
            </a:r>
            <a:r>
              <a:rPr lang="en-US" sz="1800" dirty="0">
                <a:effectLst/>
                <a:latin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26468518"/>
      </p:ext>
    </p:extLst>
  </p:cSld>
  <p:clrMapOvr>
    <a:masterClrMapping/>
  </p:clrMapOvr>
  <p:transition>
    <p:dissolve/>
  </p:transition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70115954-0ccd-45f0-87bd-03b2a3587569}" enabled="0" method="" siteId="{70115954-0ccd-45f0-87bd-03b2a3587569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4091</TotalTime>
  <Words>384</Words>
  <Application>Microsoft Office PowerPoint</Application>
  <PresentationFormat>On-screen Show (4:3)</PresentationFormat>
  <Paragraphs>57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Times New Roman</vt:lpstr>
      <vt:lpstr>Default Design</vt:lpstr>
      <vt:lpstr>American National Standards Committee C63® - EMC </vt:lpstr>
      <vt:lpstr>American National Standards Committee C63® - EMC </vt:lpstr>
      <vt:lpstr>American National Standards Committee C63® - EMC </vt:lpstr>
      <vt:lpstr>American National Standards Committee C63® - EMC </vt:lpstr>
      <vt:lpstr>American National Standards Committee C63® - EMC </vt:lpstr>
      <vt:lpstr>American National Standards Committee C63® - EMC </vt:lpstr>
      <vt:lpstr>American National Standards Committee C63® - EMC </vt:lpstr>
      <vt:lpstr> 2026 Don Heirman Award Program </vt:lpstr>
    </vt:vector>
  </TitlesOfParts>
  <Company>ARC Technical Resources,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Gerald J. Ramie</dc:creator>
  <cp:lastModifiedBy>Delisi, Bob</cp:lastModifiedBy>
  <cp:revision>84</cp:revision>
  <dcterms:created xsi:type="dcterms:W3CDTF">2011-04-27T17:12:09Z</dcterms:created>
  <dcterms:modified xsi:type="dcterms:W3CDTF">2026-05-07T14:28:19Z</dcterms:modified>
</cp:coreProperties>
</file>