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08" r:id="rId2"/>
    <p:sldId id="310" r:id="rId3"/>
    <p:sldId id="314" r:id="rId4"/>
    <p:sldId id="322" r:id="rId5"/>
    <p:sldId id="323" r:id="rId6"/>
    <p:sldId id="312" r:id="rId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A88227-306F-CCAE-D9CF-4BB330CE0169}" v="196" dt="2026-05-06T20:32:47.962"/>
    <p1510:client id="{B7C7E190-1018-486A-B978-E1FA089B4743}" v="1" dt="2026-05-07T13:26:13.0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01" autoAdjust="0"/>
  </p:normalViewPr>
  <p:slideViewPr>
    <p:cSldViewPr snapToGrid="0">
      <p:cViewPr varScale="1">
        <p:scale>
          <a:sx n="74" d="100"/>
          <a:sy n="74" d="100"/>
        </p:scale>
        <p:origin x="141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nnas, Robert J CIV DISA PAE TRANSPORT (USA)" userId="66704983-446f-4c60-a6b1-f55d423578d4" providerId="ADAL" clId="{94F1E343-CA16-4603-8F72-6FAFBAB22FD1}"/>
    <pc:docChg chg="addSld modSld sldOrd">
      <pc:chgData name="Channas, Robert J CIV DISA PAE TRANSPORT (USA)" userId="66704983-446f-4c60-a6b1-f55d423578d4" providerId="ADAL" clId="{94F1E343-CA16-4603-8F72-6FAFBAB22FD1}" dt="2026-05-07T13:26:21.685" v="89" actId="20577"/>
      <pc:docMkLst>
        <pc:docMk/>
      </pc:docMkLst>
      <pc:sldChg chg="modSp new mod ord">
        <pc:chgData name="Channas, Robert J CIV DISA PAE TRANSPORT (USA)" userId="66704983-446f-4c60-a6b1-f55d423578d4" providerId="ADAL" clId="{94F1E343-CA16-4603-8F72-6FAFBAB22FD1}" dt="2026-05-07T13:26:21.685" v="89" actId="20577"/>
        <pc:sldMkLst>
          <pc:docMk/>
          <pc:sldMk cId="4291956123" sldId="323"/>
        </pc:sldMkLst>
        <pc:spChg chg="mod">
          <ac:chgData name="Channas, Robert J CIV DISA PAE TRANSPORT (USA)" userId="66704983-446f-4c60-a6b1-f55d423578d4" providerId="ADAL" clId="{94F1E343-CA16-4603-8F72-6FAFBAB22FD1}" dt="2026-05-07T13:25:09.907" v="11" actId="20577"/>
          <ac:spMkLst>
            <pc:docMk/>
            <pc:sldMk cId="4291956123" sldId="323"/>
            <ac:spMk id="2" creationId="{86725CE6-5A4F-1BD5-53AE-F7A5FA694A39}"/>
          </ac:spMkLst>
        </pc:spChg>
        <pc:spChg chg="mod">
          <ac:chgData name="Channas, Robert J CIV DISA PAE TRANSPORT (USA)" userId="66704983-446f-4c60-a6b1-f55d423578d4" providerId="ADAL" clId="{94F1E343-CA16-4603-8F72-6FAFBAB22FD1}" dt="2026-05-07T13:26:21.685" v="89" actId="20577"/>
          <ac:spMkLst>
            <pc:docMk/>
            <pc:sldMk cId="4291956123" sldId="323"/>
            <ac:spMk id="3" creationId="{E9F256E8-E55B-62E2-F3DC-BDC7C2A4F52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B8FB724-A35D-C9F4-57A7-29754A0AD5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118EA6-1754-60E1-DAC5-4631F1AFC41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C2294BE-701E-4DEA-9BFA-09229141C96B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43DE3A3-B4AD-8C49-67D0-1685B99D1F3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69F35FA-3BE3-5CCD-5EAF-7A3D361316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9B9EB-B836-3905-6937-B968ECC2B26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B5F42D-1672-6844-A138-FE02A83D43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5E21BDF-5A62-4DAC-BCF1-79FDF90611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80398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2184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CE8777-7C64-E737-7A60-0D8C94F34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A041B-AC61-4107-AB22-28D57FED4D05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257704-3D95-7F54-6F8F-F7687FD70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F79A38-BA76-34EA-79EA-C10B3A4D3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4CBC4-34CF-4FAA-A247-40BA4618CC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6378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AB4F0-CFD1-1F16-7C4E-9B60B441A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DFA1E-B6C4-4706-9130-E952EB505406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D9E5B-C6E3-E0A6-81E0-859D0C1D5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2DFD3-71A4-D89A-1E78-D1113CE2B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6E924-8D45-4E78-AD2F-A1F14FD4C3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8746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389185"/>
            <a:ext cx="2628900" cy="478777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389183"/>
            <a:ext cx="7734300" cy="47877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72171-47D3-625F-3A12-593D1A4A1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CAD8F-9285-4C83-A54F-FE875CD4C446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855209-2EFE-EEE2-A4A8-3E055C349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E6C80-0E73-C5AD-0710-8FD39C0CF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65BB1-DB9C-403C-8008-2629137ADC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09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2310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48671"/>
            <a:ext cx="10515600" cy="34073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C7C5B-A861-8CD0-0FE2-B64BAAA71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47216-CCC6-4B00-A389-305E83487375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13985F-E62C-1E40-31C1-2DDAE331F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AFDD9-B185-7709-1D35-0CFE418E9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F3963-2638-459E-A445-756A3C18EC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8803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18269-58DE-D8A6-EEA9-7E114F214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45941-93C7-453C-9B19-970BD254B917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19536B-9637-D875-950E-BD313D43D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F6EAC6-7146-6AA3-3ADB-418BECB95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D8D5F-35B1-4AC1-A485-4609368BA8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137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414" y="1223106"/>
            <a:ext cx="1060938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4415" y="2566253"/>
            <a:ext cx="5181600" cy="362829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566253"/>
            <a:ext cx="5181600" cy="36282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37C5EF0-5679-3616-7119-B55313DEF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5C838-7FB6-4430-BD4E-051841867307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634A929-FA9C-1BA0-2DDF-D8E970720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0F7F3AE-E2BD-9487-5751-1CBBE1830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51673-DD0B-408B-9853-771ACF1BD6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637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8" y="1145440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471003"/>
            <a:ext cx="5157787" cy="5619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032978"/>
            <a:ext cx="5157787" cy="31566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idx="13"/>
          </p:nvPr>
        </p:nvSpPr>
        <p:spPr>
          <a:xfrm>
            <a:off x="6185512" y="2462209"/>
            <a:ext cx="5157787" cy="5619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6185512" y="3024184"/>
            <a:ext cx="5157787" cy="31566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D64C38B-5B2A-918B-C739-1133C75BF92F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7E6E0-07D1-4DCA-8F2D-6A0A46492F95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0EE499F-43F8-C204-7664-F07512914DE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E5AB0DC-77F9-3A25-CD12-E4AFD6D169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5A5E2-2BBE-4D26-A33A-D52518BB29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9210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8FB6551-FF1F-4696-92D4-F564E2C83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72947-5E80-4BF3-9279-DA9F4AE32D91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ED4CC43-3C12-BC39-2621-E15760A62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93BFB3D-7DD6-C105-CA24-8092E8B84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8AEC3-A7A9-427D-9F9E-9906FEE069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5060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E7D2E69-515E-BA54-1A4C-25A1ABEB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774BE-6A83-486F-8948-102B904946CA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39167B2-39E3-5FF9-B90B-45175223C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7F59274-DDC7-7126-1101-FDA65FAC1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913A5-B4DE-45E2-8A5F-5B681AFC1A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1084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2" y="1248507"/>
            <a:ext cx="3932237" cy="104628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71600"/>
            <a:ext cx="6172200" cy="44894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0996" y="2321170"/>
            <a:ext cx="3932237" cy="35741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A6A8374-9430-FF0B-99AC-8B5B525D1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CE93E-457B-4387-8BCB-2A488137DA33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C80B399-9457-251A-F4C6-355EE3614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278B742-D775-16E0-5855-7C765DAE9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5EEDE-664D-47A0-83AA-9DA7144B8A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2267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2" y="1380392"/>
            <a:ext cx="3932237" cy="108145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2049462"/>
            <a:ext cx="6172200" cy="38115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470638"/>
            <a:ext cx="3932237" cy="340714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4D9F992-DB69-10F7-4000-16E17E5C0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5E58E-2A8C-4391-BB75-E48E0FEE49CE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0C3ECFF-0B42-3A28-4DAC-CCE27D3A6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230E3F4-2FAF-8642-D8B1-B09745244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838F7-8F20-4B79-8A90-21E9870405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6114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14C93E4-C33D-3D7A-EA1A-291A7F8281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2763" y="122237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6E981BA-9A15-DFF0-7B67-9699E9F650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12763" y="2547938"/>
            <a:ext cx="10515600" cy="340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0C56A7-CC54-3211-0B6C-EAE4BEC21D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32680A9-FC9A-4FD9-BC70-582A5D6AE82C}" type="datetimeFigureOut">
              <a:rPr lang="en-US"/>
              <a:pPr>
                <a:defRPr/>
              </a:pPr>
              <a:t>5/7/2026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93EFA-90D4-8AE3-D857-F552554C66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C6AD3F-F9BD-00EE-A8CC-0EBA0DC318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AA63C4F-563B-4E5F-9E6C-A2D3F4B05D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31" name="Picture 7">
            <a:extLst>
              <a:ext uri="{FF2B5EF4-FFF2-40B4-BE49-F238E27FC236}">
                <a16:creationId xmlns:a16="http://schemas.microsoft.com/office/drawing/2014/main" id="{BDEF20AE-ADEA-42DC-4424-08DFFE5CD1B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63"/>
          <a:stretch>
            <a:fillRect/>
          </a:stretch>
        </p:blipFill>
        <p:spPr bwMode="auto">
          <a:xfrm>
            <a:off x="374650" y="177800"/>
            <a:ext cx="14478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" name="Line 8">
            <a:extLst>
              <a:ext uri="{FF2B5EF4-FFF2-40B4-BE49-F238E27FC236}">
                <a16:creationId xmlns:a16="http://schemas.microsoft.com/office/drawing/2014/main" id="{41491CB8-CB0A-4799-80F7-31A7BF59BCB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1219200"/>
            <a:ext cx="1219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2">
            <a:extLst>
              <a:ext uri="{FF2B5EF4-FFF2-40B4-BE49-F238E27FC236}">
                <a16:creationId xmlns:a16="http://schemas.microsoft.com/office/drawing/2014/main" id="{C8266B2C-E32C-DC91-7F72-C3AF55EEB06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1381125"/>
            <a:ext cx="9144000" cy="2387600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Times New Roman"/>
                <a:cs typeface="Times New Roman"/>
              </a:rPr>
              <a:t>Subcommittee 2</a:t>
            </a:r>
            <a:br>
              <a:rPr lang="en-US" altLang="en-US" b="1" dirty="0"/>
            </a:br>
            <a:endParaRPr lang="en-US" altLang="en-US" b="1"/>
          </a:p>
        </p:txBody>
      </p:sp>
      <p:sp>
        <p:nvSpPr>
          <p:cNvPr id="3075" name="Subtitle 3">
            <a:extLst>
              <a:ext uri="{FF2B5EF4-FFF2-40B4-BE49-F238E27FC236}">
                <a16:creationId xmlns:a16="http://schemas.microsoft.com/office/drawing/2014/main" id="{CA1B50B5-B696-1010-E79A-49A22BD83BE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821113"/>
            <a:ext cx="9144000" cy="1655762"/>
          </a:xfrm>
        </p:spPr>
        <p:txBody>
          <a:bodyPr/>
          <a:lstStyle/>
          <a:p>
            <a:pPr eaLnBrk="1" hangingPunct="1"/>
            <a:r>
              <a:rPr lang="en-US" altLang="en-US">
                <a:latin typeface="Times New Roman"/>
                <a:cs typeface="Times New Roman"/>
              </a:rPr>
              <a:t>Chair: Robert Channas</a:t>
            </a:r>
            <a:endParaRPr lang="en-US" altLang="en-US"/>
          </a:p>
          <a:p>
            <a:pPr eaLnBrk="1" hangingPunct="1"/>
            <a:r>
              <a:rPr lang="en-US" altLang="en-US">
                <a:latin typeface="Times New Roman"/>
                <a:cs typeface="Times New Roman"/>
              </a:rPr>
              <a:t>05/06/2026</a:t>
            </a:r>
            <a:endParaRPr lang="en-US" altLang="en-US" dirty="0"/>
          </a:p>
        </p:txBody>
      </p:sp>
      <p:sp>
        <p:nvSpPr>
          <p:cNvPr id="3076" name="Rectangle 2">
            <a:extLst>
              <a:ext uri="{FF2B5EF4-FFF2-40B4-BE49-F238E27FC236}">
                <a16:creationId xmlns:a16="http://schemas.microsoft.com/office/drawing/2014/main" id="{63F09E13-1BC1-0BF0-5750-324E73288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0" y="117475"/>
            <a:ext cx="7239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/>
              <a:t>American National Standards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/>
              <a:t>Committee C63 - EMC</a:t>
            </a:r>
            <a:endParaRPr lang="en-US" altLang="en-US" sz="3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3">
            <a:extLst>
              <a:ext uri="{FF2B5EF4-FFF2-40B4-BE49-F238E27FC236}">
                <a16:creationId xmlns:a16="http://schemas.microsoft.com/office/drawing/2014/main" id="{950974DC-9DA7-1DA8-74E6-D7A3DBB9A2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222375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/>
              <a:t>Subcommittee Scope</a:t>
            </a:r>
          </a:p>
        </p:txBody>
      </p:sp>
      <p:sp>
        <p:nvSpPr>
          <p:cNvPr id="4099" name="Content Placeholder 1">
            <a:extLst>
              <a:ext uri="{FF2B5EF4-FFF2-40B4-BE49-F238E27FC236}">
                <a16:creationId xmlns:a16="http://schemas.microsoft.com/office/drawing/2014/main" id="{B182A166-B1BF-2346-3685-98EF40DE66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547938"/>
            <a:ext cx="10515600" cy="3408362"/>
          </a:xfrm>
        </p:spPr>
        <p:txBody>
          <a:bodyPr/>
          <a:lstStyle/>
          <a:p>
            <a:r>
              <a:rPr lang="en-US">
                <a:latin typeface="Times New Roman"/>
                <a:cs typeface="Times New Roman"/>
              </a:rPr>
              <a:t>Subcommittee 2 (SC2) is responsible for developing electromagnetic environmental effects (E3) terminology for C63® publications, and harmonizing the use of E3 terms with U.S. military and international standardization bodies. SC2 is also responsible for developing guidelines and best practices for application of C63®, other commercial, and U.S. military E3 standards. </a:t>
            </a:r>
            <a:endParaRPr lang="en-US" altLang="en-US">
              <a:latin typeface="Times New Roman"/>
              <a:cs typeface="Times New Roman"/>
            </a:endParaRPr>
          </a:p>
          <a:p>
            <a:endParaRPr lang="en-US" altLang="en-US" dirty="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ED8440AC-1B0B-5599-1E43-756C9A5A1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0" y="117475"/>
            <a:ext cx="7239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/>
              <a:t>American National Standards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/>
              <a:t>Committee C63 - EMC</a:t>
            </a:r>
            <a:endParaRPr lang="en-US" altLang="en-US" sz="3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4857BC52-975C-03A8-1F9C-B537E9B0F7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222375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/>
              <a:t>Subcommittee Duties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E7E03701-A08A-EF04-8986-E77774CC955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547938"/>
            <a:ext cx="10515600" cy="3408362"/>
          </a:xfrm>
        </p:spPr>
        <p:txBody>
          <a:bodyPr/>
          <a:lstStyle/>
          <a:p>
            <a:pPr eaLnBrk="1" hangingPunct="1"/>
            <a:r>
              <a:rPr lang="en-US">
                <a:latin typeface="Times New Roman"/>
                <a:cs typeface="Times New Roman"/>
              </a:rPr>
              <a:t>C63.14 – Definitions – Work is progressing on the latest update.</a:t>
            </a:r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>
                <a:latin typeface="Times New Roman"/>
                <a:cs typeface="Times New Roman"/>
              </a:rPr>
              <a:t>C63.28 – Best Practices – Per the October 2024 meetings, the work is suspended and if new interest arises the work will be resumed.</a:t>
            </a:r>
          </a:p>
          <a:p>
            <a:pPr marL="0" indent="0">
              <a:buNone/>
            </a:pPr>
            <a:endParaRPr lang="en-US" dirty="0"/>
          </a:p>
          <a:p>
            <a:endParaRPr lang="en-US" altLang="en-US" dirty="0"/>
          </a:p>
          <a:p>
            <a:pPr eaLnBrk="1" hangingPunct="1"/>
            <a:endParaRPr lang="en-US" altLang="en-US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FE389533-1906-2D42-AEA0-4C4376F07C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0" y="117475"/>
            <a:ext cx="7239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/>
              <a:t>American National Standards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/>
              <a:t>Committee C63 - EMC</a:t>
            </a:r>
            <a:endParaRPr lang="en-US" altLang="en-US" sz="3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E942A69-3D6F-CAB6-4F13-A386746A40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222375"/>
            <a:ext cx="10515600" cy="1325563"/>
          </a:xfrm>
        </p:spPr>
        <p:txBody>
          <a:bodyPr/>
          <a:lstStyle/>
          <a:p>
            <a:r>
              <a:rPr lang="en-US" altLang="en-US"/>
              <a:t>Meeting highlights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A3B52619-F9BE-3C31-5787-A0D4800907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547938"/>
            <a:ext cx="10515600" cy="3408362"/>
          </a:xfrm>
        </p:spPr>
        <p:txBody>
          <a:bodyPr/>
          <a:lstStyle/>
          <a:p>
            <a:pPr>
              <a:defRPr/>
            </a:pPr>
            <a:r>
              <a:rPr lang="en-US" altLang="en-US">
                <a:latin typeface="Times New Roman"/>
                <a:cs typeface="Times New Roman"/>
              </a:rPr>
              <a:t>Provided status of updates to C63.14</a:t>
            </a:r>
            <a:endParaRPr lang="en-US" altLang="en-US" dirty="0"/>
          </a:p>
          <a:p>
            <a:pPr>
              <a:defRPr/>
            </a:pPr>
            <a:r>
              <a:rPr lang="en-US" altLang="en-US">
                <a:latin typeface="Times New Roman"/>
                <a:cs typeface="Times New Roman"/>
              </a:rPr>
              <a:t>Discussed the potential use of AI for definitions writing and document formatting</a:t>
            </a:r>
            <a:endParaRPr lang="en-US" altLang="en-US" dirty="0"/>
          </a:p>
          <a:p>
            <a:pPr marL="0" indent="0">
              <a:buNone/>
              <a:defRPr/>
            </a:pPr>
            <a:endParaRPr lang="en-US" altLang="en-US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altLang="en-US" dirty="0"/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945D0993-D03D-2718-EC5F-5E436AD9DA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0" y="117475"/>
            <a:ext cx="7239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/>
              <a:t>American National Standards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/>
              <a:t>Committee C63 - EMC</a:t>
            </a:r>
            <a:endParaRPr lang="en-US" altLang="en-US" sz="3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25CE6-5A4F-1BD5-53AE-F7A5FA694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256E8-E55B-62E2-F3DC-BDC7C2A4F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SC2 requests that the Scope, Duties (Standards) and Rosters be approved by the Main Committee</a:t>
            </a:r>
          </a:p>
        </p:txBody>
      </p:sp>
    </p:spTree>
    <p:extLst>
      <p:ext uri="{BB962C8B-B14F-4D97-AF65-F5344CB8AC3E}">
        <p14:creationId xmlns:p14="http://schemas.microsoft.com/office/powerpoint/2010/main" val="4291956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A164417D-A4B7-F6B6-2AF9-DCCC0C57DC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222375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/>
              <a:t>Summary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9109356C-9CA4-C301-4119-2658932D31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547938"/>
            <a:ext cx="10515600" cy="3408362"/>
          </a:xfrm>
        </p:spPr>
        <p:txBody>
          <a:bodyPr/>
          <a:lstStyle/>
          <a:p>
            <a:pPr eaLnBrk="1" hangingPunct="1"/>
            <a:r>
              <a:rPr lang="en-US" altLang="en-US">
                <a:latin typeface="Times New Roman"/>
                <a:cs typeface="Times New Roman"/>
              </a:rPr>
              <a:t>C63.14 updates in progress.  C63.14 WG coordinating with other WGs and SCs for additions.</a:t>
            </a:r>
            <a:endParaRPr lang="en-US" altLang="en-US"/>
          </a:p>
          <a:p>
            <a:r>
              <a:rPr lang="en-US" altLang="en-US">
                <a:latin typeface="Times New Roman"/>
                <a:cs typeface="Times New Roman"/>
              </a:rPr>
              <a:t>No new business discussed.</a:t>
            </a:r>
            <a:endParaRPr lang="en-US" altLang="en-US" dirty="0"/>
          </a:p>
          <a:p>
            <a:pPr marL="0" indent="0" eaLnBrk="1" hangingPunct="1">
              <a:buNone/>
            </a:pPr>
            <a:endParaRPr lang="en-US" altLang="en-US" dirty="0"/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66BDEFAE-490B-94D9-AB57-59A2E6CE0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0" y="117475"/>
            <a:ext cx="7239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/>
              <a:t>American National Standards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/>
              <a:t>Committee C63 - EMC</a:t>
            </a:r>
            <a:endParaRPr lang="en-US" altLang="en-US" sz="3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212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Subcommittee 2 </vt:lpstr>
      <vt:lpstr>Subcommittee Scope</vt:lpstr>
      <vt:lpstr>Subcommittee Duties</vt:lpstr>
      <vt:lpstr>Meeting highlights</vt:lpstr>
      <vt:lpstr>Actions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Accredited Standards Committee  C63® - EMC</dc:title>
  <dc:creator>Coder, Jason B. (Fed)</dc:creator>
  <cp:lastModifiedBy>Channas, Robert J CIV DISA PAE TRANSPORT (USA)</cp:lastModifiedBy>
  <cp:revision>82</cp:revision>
  <dcterms:created xsi:type="dcterms:W3CDTF">2018-11-28T17:21:32Z</dcterms:created>
  <dcterms:modified xsi:type="dcterms:W3CDTF">2026-05-07T13:26:32Z</dcterms:modified>
</cp:coreProperties>
</file>