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84" r:id="rId3"/>
    <p:sldId id="288" r:id="rId4"/>
    <p:sldId id="285" r:id="rId5"/>
    <p:sldId id="289" r:id="rId6"/>
    <p:sldId id="287" r:id="rId7"/>
    <p:sldId id="29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AC501-3797-4A7C-856E-7180FFB5F8A0}" v="6" dt="2025-05-07T16:47:52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17" autoAdjust="0"/>
  </p:normalViewPr>
  <p:slideViewPr>
    <p:cSldViewPr>
      <p:cViewPr>
        <p:scale>
          <a:sx n="75" d="100"/>
          <a:sy n="75" d="100"/>
        </p:scale>
        <p:origin x="159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isi, Bob" userId="9f53dbf0-15f7-40f2-9a14-0541e38895de" providerId="ADAL" clId="{091AC501-3797-4A7C-856E-7180FFB5F8A0}"/>
    <pc:docChg chg="undo custSel delSld modSld">
      <pc:chgData name="Delisi, Bob" userId="9f53dbf0-15f7-40f2-9a14-0541e38895de" providerId="ADAL" clId="{091AC501-3797-4A7C-856E-7180FFB5F8A0}" dt="2025-05-08T03:25:33.377" v="618" actId="20577"/>
      <pc:docMkLst>
        <pc:docMk/>
      </pc:docMkLst>
      <pc:sldChg chg="modSp mod">
        <pc:chgData name="Delisi, Bob" userId="9f53dbf0-15f7-40f2-9a14-0541e38895de" providerId="ADAL" clId="{091AC501-3797-4A7C-856E-7180FFB5F8A0}" dt="2025-05-07T16:45:13.555" v="32" actId="6549"/>
        <pc:sldMkLst>
          <pc:docMk/>
          <pc:sldMk cId="0" sldId="260"/>
        </pc:sldMkLst>
        <pc:spChg chg="mod">
          <ac:chgData name="Delisi, Bob" userId="9f53dbf0-15f7-40f2-9a14-0541e38895de" providerId="ADAL" clId="{091AC501-3797-4A7C-856E-7180FFB5F8A0}" dt="2025-05-07T16:45:13.555" v="32" actId="6549"/>
          <ac:spMkLst>
            <pc:docMk/>
            <pc:sldMk cId="0" sldId="260"/>
            <ac:spMk id="4102" creationId="{77FF2B0F-A3C2-33B8-49C0-210DFAA0BCC7}"/>
          </ac:spMkLst>
        </pc:spChg>
      </pc:sldChg>
      <pc:sldChg chg="del">
        <pc:chgData name="Delisi, Bob" userId="9f53dbf0-15f7-40f2-9a14-0541e38895de" providerId="ADAL" clId="{091AC501-3797-4A7C-856E-7180FFB5F8A0}" dt="2025-05-07T16:49:21.099" v="298" actId="47"/>
        <pc:sldMkLst>
          <pc:docMk/>
          <pc:sldMk cId="0" sldId="283"/>
        </pc:sldMkLst>
      </pc:sldChg>
      <pc:sldChg chg="addSp delSp modSp mod">
        <pc:chgData name="Delisi, Bob" userId="9f53dbf0-15f7-40f2-9a14-0541e38895de" providerId="ADAL" clId="{091AC501-3797-4A7C-856E-7180FFB5F8A0}" dt="2025-05-07T16:46:48.579" v="35" actId="1076"/>
        <pc:sldMkLst>
          <pc:docMk/>
          <pc:sldMk cId="0" sldId="284"/>
        </pc:sldMkLst>
        <pc:picChg chg="add mod">
          <ac:chgData name="Delisi, Bob" userId="9f53dbf0-15f7-40f2-9a14-0541e38895de" providerId="ADAL" clId="{091AC501-3797-4A7C-856E-7180FFB5F8A0}" dt="2025-05-07T16:46:48.579" v="35" actId="1076"/>
          <ac:picMkLst>
            <pc:docMk/>
            <pc:sldMk cId="0" sldId="284"/>
            <ac:picMk id="2" creationId="{DEE52DCE-E1CF-B9DF-358C-506DCC11499D}"/>
          </ac:picMkLst>
        </pc:picChg>
        <pc:picChg chg="del">
          <ac:chgData name="Delisi, Bob" userId="9f53dbf0-15f7-40f2-9a14-0541e38895de" providerId="ADAL" clId="{091AC501-3797-4A7C-856E-7180FFB5F8A0}" dt="2025-05-07T16:45:20.113" v="33" actId="478"/>
          <ac:picMkLst>
            <pc:docMk/>
            <pc:sldMk cId="0" sldId="284"/>
            <ac:picMk id="1028" creationId="{D2DBEEAE-B8F8-19A1-4993-608CD7AC84BD}"/>
          </ac:picMkLst>
        </pc:picChg>
      </pc:sldChg>
      <pc:sldChg chg="delSp modSp mod">
        <pc:chgData name="Delisi, Bob" userId="9f53dbf0-15f7-40f2-9a14-0541e38895de" providerId="ADAL" clId="{091AC501-3797-4A7C-856E-7180FFB5F8A0}" dt="2025-05-07T22:09:04.437" v="381" actId="20577"/>
        <pc:sldMkLst>
          <pc:docMk/>
          <pc:sldMk cId="0" sldId="285"/>
        </pc:sldMkLst>
        <pc:spChg chg="mod">
          <ac:chgData name="Delisi, Bob" userId="9f53dbf0-15f7-40f2-9a14-0541e38895de" providerId="ADAL" clId="{091AC501-3797-4A7C-856E-7180FFB5F8A0}" dt="2025-05-07T16:47:49.659" v="75" actId="1076"/>
          <ac:spMkLst>
            <pc:docMk/>
            <pc:sldMk cId="0" sldId="285"/>
            <ac:spMk id="2" creationId="{FB5D57AD-A3BD-6DF0-6E69-2ACBDED219FE}"/>
          </ac:spMkLst>
        </pc:spChg>
        <pc:spChg chg="mod">
          <ac:chgData name="Delisi, Bob" userId="9f53dbf0-15f7-40f2-9a14-0541e38895de" providerId="ADAL" clId="{091AC501-3797-4A7C-856E-7180FFB5F8A0}" dt="2025-05-07T22:09:04.437" v="381" actId="20577"/>
          <ac:spMkLst>
            <pc:docMk/>
            <pc:sldMk cId="0" sldId="285"/>
            <ac:spMk id="3" creationId="{C58F85E2-5769-107F-BD26-DB237B76780B}"/>
          </ac:spMkLst>
        </pc:spChg>
        <pc:spChg chg="del">
          <ac:chgData name="Delisi, Bob" userId="9f53dbf0-15f7-40f2-9a14-0541e38895de" providerId="ADAL" clId="{091AC501-3797-4A7C-856E-7180FFB5F8A0}" dt="2025-05-07T16:47:44.814" v="73" actId="478"/>
          <ac:spMkLst>
            <pc:docMk/>
            <pc:sldMk cId="0" sldId="285"/>
            <ac:spMk id="7173" creationId="{758F5CA1-C3D7-6CDB-1E13-7ED1D2A9E8F0}"/>
          </ac:spMkLst>
        </pc:spChg>
        <pc:spChg chg="del">
          <ac:chgData name="Delisi, Bob" userId="9f53dbf0-15f7-40f2-9a14-0541e38895de" providerId="ADAL" clId="{091AC501-3797-4A7C-856E-7180FFB5F8A0}" dt="2025-05-07T16:47:46.970" v="74" actId="478"/>
          <ac:spMkLst>
            <pc:docMk/>
            <pc:sldMk cId="0" sldId="285"/>
            <ac:spMk id="7175" creationId="{1260FB2C-F4AA-8452-F8ED-09797B018CD6}"/>
          </ac:spMkLst>
        </pc:spChg>
      </pc:sldChg>
      <pc:sldChg chg="modSp mod">
        <pc:chgData name="Delisi, Bob" userId="9f53dbf0-15f7-40f2-9a14-0541e38895de" providerId="ADAL" clId="{091AC501-3797-4A7C-856E-7180FFB5F8A0}" dt="2025-05-08T03:25:33.377" v="618" actId="20577"/>
        <pc:sldMkLst>
          <pc:docMk/>
          <pc:sldMk cId="0" sldId="287"/>
        </pc:sldMkLst>
        <pc:spChg chg="mod">
          <ac:chgData name="Delisi, Bob" userId="9f53dbf0-15f7-40f2-9a14-0541e38895de" providerId="ADAL" clId="{091AC501-3797-4A7C-856E-7180FFB5F8A0}" dt="2025-05-08T03:25:19.106" v="614" actId="20577"/>
          <ac:spMkLst>
            <pc:docMk/>
            <pc:sldMk cId="0" sldId="287"/>
            <ac:spMk id="2" creationId="{6AD96D5F-40DA-0BEF-0776-9799DA3FC7AB}"/>
          </ac:spMkLst>
        </pc:spChg>
        <pc:spChg chg="mod">
          <ac:chgData name="Delisi, Bob" userId="9f53dbf0-15f7-40f2-9a14-0541e38895de" providerId="ADAL" clId="{091AC501-3797-4A7C-856E-7180FFB5F8A0}" dt="2025-05-08T03:25:33.377" v="618" actId="20577"/>
          <ac:spMkLst>
            <pc:docMk/>
            <pc:sldMk cId="0" sldId="287"/>
            <ac:spMk id="10246" creationId="{A5215001-E5B1-98F9-4A51-C72974835B7F}"/>
          </ac:spMkLst>
        </pc:spChg>
      </pc:sldChg>
      <pc:sldChg chg="modSp mod">
        <pc:chgData name="Delisi, Bob" userId="9f53dbf0-15f7-40f2-9a14-0541e38895de" providerId="ADAL" clId="{091AC501-3797-4A7C-856E-7180FFB5F8A0}" dt="2025-05-07T22:08:42.527" v="380" actId="20577"/>
        <pc:sldMkLst>
          <pc:docMk/>
          <pc:sldMk cId="0" sldId="288"/>
        </pc:sldMkLst>
        <pc:spChg chg="mod">
          <ac:chgData name="Delisi, Bob" userId="9f53dbf0-15f7-40f2-9a14-0541e38895de" providerId="ADAL" clId="{091AC501-3797-4A7C-856E-7180FFB5F8A0}" dt="2025-05-07T22:08:42.527" v="380" actId="20577"/>
          <ac:spMkLst>
            <pc:docMk/>
            <pc:sldMk cId="0" sldId="288"/>
            <ac:spMk id="2" creationId="{AB917C60-6EB4-75BF-F6B3-8CAE125155D9}"/>
          </ac:spMkLst>
        </pc:spChg>
        <pc:spChg chg="mod">
          <ac:chgData name="Delisi, Bob" userId="9f53dbf0-15f7-40f2-9a14-0541e38895de" providerId="ADAL" clId="{091AC501-3797-4A7C-856E-7180FFB5F8A0}" dt="2025-05-07T16:47:00.128" v="47" actId="20577"/>
          <ac:spMkLst>
            <pc:docMk/>
            <pc:sldMk cId="0" sldId="288"/>
            <ac:spMk id="6149" creationId="{F555360F-2D08-A249-E46F-C88A39F1EE93}"/>
          </ac:spMkLst>
        </pc:spChg>
      </pc:sldChg>
      <pc:sldChg chg="modSp mod">
        <pc:chgData name="Delisi, Bob" userId="9f53dbf0-15f7-40f2-9a14-0541e38895de" providerId="ADAL" clId="{091AC501-3797-4A7C-856E-7180FFB5F8A0}" dt="2025-05-07T16:49:01.530" v="297" actId="20577"/>
        <pc:sldMkLst>
          <pc:docMk/>
          <pc:sldMk cId="3620480388" sldId="289"/>
        </pc:sldMkLst>
        <pc:spChg chg="mod">
          <ac:chgData name="Delisi, Bob" userId="9f53dbf0-15f7-40f2-9a14-0541e38895de" providerId="ADAL" clId="{091AC501-3797-4A7C-856E-7180FFB5F8A0}" dt="2025-05-07T16:49:01.530" v="297" actId="20577"/>
          <ac:spMkLst>
            <pc:docMk/>
            <pc:sldMk cId="3620480388" sldId="289"/>
            <ac:spMk id="7175" creationId="{1260FB2C-F4AA-8452-F8ED-09797B018CD6}"/>
          </ac:spMkLst>
        </pc:spChg>
      </pc:sldChg>
      <pc:sldChg chg="del">
        <pc:chgData name="Delisi, Bob" userId="9f53dbf0-15f7-40f2-9a14-0541e38895de" providerId="ADAL" clId="{091AC501-3797-4A7C-856E-7180FFB5F8A0}" dt="2025-05-07T16:49:44.837" v="302" actId="47"/>
        <pc:sldMkLst>
          <pc:docMk/>
          <pc:sldMk cId="644654248" sldId="290"/>
        </pc:sldMkLst>
      </pc:sldChg>
      <pc:sldChg chg="del">
        <pc:chgData name="Delisi, Bob" userId="9f53dbf0-15f7-40f2-9a14-0541e38895de" providerId="ADAL" clId="{091AC501-3797-4A7C-856E-7180FFB5F8A0}" dt="2025-05-07T16:49:23.727" v="299" actId="47"/>
        <pc:sldMkLst>
          <pc:docMk/>
          <pc:sldMk cId="522898886" sldId="2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526A752-0635-3C11-5620-A5150934FC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95AD9F3-7F80-E36B-FAE5-C924CD7932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C5BCE5C7-196F-EDAB-5C2F-97754592B2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DEBD5028-ABC0-BD31-7884-C2C08D40E3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7BD8C38-7C15-40D2-A5ED-CA88F27A5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CCB575-0010-CC16-78E4-9E16E24FF1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8A7749A-3479-5F28-D7F1-55741E84B66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69023AD-1F8D-1781-1120-A6D2396CB6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09CB7919-99E1-DA82-7210-727F3920AC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0DCACE2B-6856-651B-2E29-FFE28D7DA2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978A22EE-E31F-708E-E1D7-25AB86A8A6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91A45103-A92C-4ED7-AD34-497379F870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E538E-5B3E-6285-EA9E-5E2C315C6B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52531-993D-32F1-6A1F-0DABC8C03F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0D7B28-13CE-47A7-C780-3CEE504A3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817D-7366-4744-BF2E-8B3EECB2BD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67288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E4C3F6-DF0F-EBDF-D991-65F474526D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06B77F-01FA-6FA0-E169-59242243D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7D9FC-7029-CA6A-9B28-2F26D8CA2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1D24D-7A4D-4ACC-A1F6-B6635F10A0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82479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7E000A-C48F-23C3-E6AB-388E3C79A9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25C0C4-0555-2417-F842-A5455A0977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FE53ED-1FB3-6364-8DBD-AACF19C3B9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DC513-A0C2-4EAE-B0E8-881FE1252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5499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F33048-71A2-1ACA-1533-B5C86F68E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307EF8-2F7B-1A5E-DA32-E78178B2C4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8D54C8-889B-F3C5-BE10-286AF4EF9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09794-D87F-451B-9042-48A1F8397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43501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11284A-7734-B34A-4B2D-7DD6122F1E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A5B638-D8BE-1895-BA1B-15664BD27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24D35C-DA23-658E-1B2B-10F6D56E0A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F5FA2-4657-4087-9135-6711466E6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33683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4E29A5-63FB-4694-C340-C49CBFB11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743A9-0C55-DFF3-94E6-5E3055866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6D962-015F-635B-A3AE-DEC9765FC0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23F05-C12D-40FE-9869-193FBE421E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03027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672F54-B173-753C-CC02-9BB041E2A1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F81608-CC92-EBA4-CD4D-EEFEC37D7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7AECE38-1084-04D0-F941-135DF39A4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451F-8A07-4267-91EF-86AE93B78C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54541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92C212-5791-A486-8045-427058A5D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03AF17-5F27-4A02-2C8E-47451F3FBE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32B8FA5-7149-2D01-0331-E0E342B0E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47A02-C559-4529-B5D8-CC7F72EBD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97416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FC2E72-C2C6-CB35-9EEB-2ED4329AA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AB8296E-5580-EFE7-B035-371C29CE8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825420-17E9-D9D6-63A8-6523C4740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06B0-6FDD-4688-8A3F-B0366EDC98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30966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EF5ED-65D4-DE24-2FCD-BC859FDCE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D4B12E-445A-021A-4A03-7FE3C22BE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7E066F-B8DA-B1AA-540A-A01D38137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B9894-1AC6-4DAE-90DD-32F100CE92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00159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5B0BCE-F50A-709C-5793-EA5AF2097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4C73C4-499D-23A5-2D97-954FCE537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936DFE-D812-AB36-0797-8C59A43A39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7DF0C-BF40-471B-9BF3-9FE546E3A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08588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2F6086-C33E-0995-7503-F438252A9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044F6E-DB2B-3BFE-10F9-270CEB410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FE172B-5E52-DCDC-EBD9-072DEC7D9A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B87C76-FAF1-0F32-42EA-CD8B65E12E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D9F1D48-EC20-E6BA-1258-A1019E0038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D122C88D-1BB5-45F5-8C6C-FDCB3E6C2E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>
            <a:extLst>
              <a:ext uri="{FF2B5EF4-FFF2-40B4-BE49-F238E27FC236}">
                <a16:creationId xmlns:a16="http://schemas.microsoft.com/office/drawing/2014/main" id="{A278D1FB-9726-8D37-1898-3CF1B41C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FD23D-7D18-4A1B-9150-93EC3704090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4C7CF1C-534D-4198-E073-F9E1AA922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9775EC14-C307-049F-DD23-F526DA42B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Text Box 6">
            <a:extLst>
              <a:ext uri="{FF2B5EF4-FFF2-40B4-BE49-F238E27FC236}">
                <a16:creationId xmlns:a16="http://schemas.microsoft.com/office/drawing/2014/main" id="{F28C39D6-83BE-94AB-025B-E7BA9E5F7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622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Chairman’s Report</a:t>
            </a:r>
          </a:p>
        </p:txBody>
      </p:sp>
      <p:sp>
        <p:nvSpPr>
          <p:cNvPr id="4102" name="Text Box 7">
            <a:extLst>
              <a:ext uri="{FF2B5EF4-FFF2-40B4-BE49-F238E27FC236}">
                <a16:creationId xmlns:a16="http://schemas.microsoft.com/office/drawing/2014/main" id="{77FF2B0F-A3C2-33B8-49C0-210DFAA0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Bob DeLisi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Chair – C63 Committee</a:t>
            </a:r>
            <a:endParaRPr lang="en-US" altLang="en-US" sz="2400" b="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dirty="0"/>
              <a:t>May 8, 2025</a:t>
            </a:r>
          </a:p>
        </p:txBody>
      </p:sp>
      <p:sp>
        <p:nvSpPr>
          <p:cNvPr id="4103" name="Line 8">
            <a:extLst>
              <a:ext uri="{FF2B5EF4-FFF2-40B4-BE49-F238E27FC236}">
                <a16:creationId xmlns:a16="http://schemas.microsoft.com/office/drawing/2014/main" id="{7C0330FB-2942-35F3-3889-3641B6823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64840D11-E3F5-9B64-96C4-6D319BC6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18E909-A881-4403-BEBF-E22CAAD79A6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457">
            <a:extLst>
              <a:ext uri="{FF2B5EF4-FFF2-40B4-BE49-F238E27FC236}">
                <a16:creationId xmlns:a16="http://schemas.microsoft.com/office/drawing/2014/main" id="{39BC7A6C-6266-4B11-953D-6B1B736E7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5124" name="Picture 459">
            <a:extLst>
              <a:ext uri="{FF2B5EF4-FFF2-40B4-BE49-F238E27FC236}">
                <a16:creationId xmlns:a16="http://schemas.microsoft.com/office/drawing/2014/main" id="{1D2559DD-679D-4D58-519E-61A1408C1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Line 464">
            <a:extLst>
              <a:ext uri="{FF2B5EF4-FFF2-40B4-BE49-F238E27FC236}">
                <a16:creationId xmlns:a16="http://schemas.microsoft.com/office/drawing/2014/main" id="{8147D6B0-1BDC-9D0C-05DF-F5E0C65F1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A23917-686D-E554-6E58-58A1EC593190}"/>
              </a:ext>
            </a:extLst>
          </p:cNvPr>
          <p:cNvSpPr/>
          <p:nvPr/>
        </p:nvSpPr>
        <p:spPr>
          <a:xfrm>
            <a:off x="1128548" y="1315680"/>
            <a:ext cx="67818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 for Hosting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E52DCE-E1CF-B9DF-358C-506DCC1149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942586"/>
            <a:ext cx="2857500" cy="24765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463E45D0-2F89-5D60-EFE2-9BBB94DB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4279AC-B8D1-4688-BE77-564AA5A13B9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147" name="Rectangle 457">
            <a:extLst>
              <a:ext uri="{FF2B5EF4-FFF2-40B4-BE49-F238E27FC236}">
                <a16:creationId xmlns:a16="http://schemas.microsoft.com/office/drawing/2014/main" id="{22730DEA-BC03-85D9-B8B1-D72BD99D8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6148" name="Picture 459">
            <a:extLst>
              <a:ext uri="{FF2B5EF4-FFF2-40B4-BE49-F238E27FC236}">
                <a16:creationId xmlns:a16="http://schemas.microsoft.com/office/drawing/2014/main" id="{F544DEAD-C4E0-89D9-473D-D907AB9FF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Text Box 463">
            <a:extLst>
              <a:ext uri="{FF2B5EF4-FFF2-40B4-BE49-F238E27FC236}">
                <a16:creationId xmlns:a16="http://schemas.microsoft.com/office/drawing/2014/main" id="{F555360F-2D08-A249-E46F-C88A39F1E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09688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Standards Update since October 2024 meetings</a:t>
            </a:r>
          </a:p>
        </p:txBody>
      </p:sp>
      <p:sp>
        <p:nvSpPr>
          <p:cNvPr id="6150" name="Line 464">
            <a:extLst>
              <a:ext uri="{FF2B5EF4-FFF2-40B4-BE49-F238E27FC236}">
                <a16:creationId xmlns:a16="http://schemas.microsoft.com/office/drawing/2014/main" id="{FD037D00-DDAD-1DD7-6E11-C6F3E0751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463">
            <a:extLst>
              <a:ext uri="{FF2B5EF4-FFF2-40B4-BE49-F238E27FC236}">
                <a16:creationId xmlns:a16="http://schemas.microsoft.com/office/drawing/2014/main" id="{AB917C60-6EB4-75BF-F6B3-8CAE12515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497" y="2100590"/>
            <a:ext cx="9144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/>
              <a:t>ANSI Approved/Published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/>
              <a:t> C63.4 reaffirmed</a:t>
            </a:r>
          </a:p>
          <a:p>
            <a:pPr algn="ctr" eaLnBrk="1" hangingPunct="1">
              <a:spcBef>
                <a:spcPct val="50000"/>
              </a:spcBef>
              <a:buNone/>
            </a:pPr>
            <a:endParaRPr lang="en-US" altLang="en-US" sz="2800" dirty="0"/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/>
              <a:t>C63.9 – awaiting publication, completed all ANSI procedures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31D92051-8457-BF38-0659-DBCF83E6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473ED2-EBBC-41B2-810F-839B9F1119C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Rectangle 457">
            <a:extLst>
              <a:ext uri="{FF2B5EF4-FFF2-40B4-BE49-F238E27FC236}">
                <a16:creationId xmlns:a16="http://schemas.microsoft.com/office/drawing/2014/main" id="{D01299C7-C249-51D5-8596-0599DEE54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7172" name="Picture 459">
            <a:extLst>
              <a:ext uri="{FF2B5EF4-FFF2-40B4-BE49-F238E27FC236}">
                <a16:creationId xmlns:a16="http://schemas.microsoft.com/office/drawing/2014/main" id="{1AFF0797-97B2-6C25-E903-9E92350F9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Line 464">
            <a:extLst>
              <a:ext uri="{FF2B5EF4-FFF2-40B4-BE49-F238E27FC236}">
                <a16:creationId xmlns:a16="http://schemas.microsoft.com/office/drawing/2014/main" id="{C9505CDD-AB53-A57B-D55F-10369BD0A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463">
            <a:extLst>
              <a:ext uri="{FF2B5EF4-FFF2-40B4-BE49-F238E27FC236}">
                <a16:creationId xmlns:a16="http://schemas.microsoft.com/office/drawing/2014/main" id="{FB5D57AD-A3BD-6DF0-6E69-2ACBDED21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4706" y="1667739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2025 Meetings</a:t>
            </a:r>
          </a:p>
        </p:txBody>
      </p:sp>
      <p:sp>
        <p:nvSpPr>
          <p:cNvPr id="3" name="Text Box 465">
            <a:extLst>
              <a:ext uri="{FF2B5EF4-FFF2-40B4-BE49-F238E27FC236}">
                <a16:creationId xmlns:a16="http://schemas.microsoft.com/office/drawing/2014/main" id="{C58F85E2-5769-107F-BD26-DB237B767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43099"/>
            <a:ext cx="8534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Hybrid meetings will be held for Subcommittees and the Main Committee will be face-to-face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Working group meetings to continue virtually on an as-needed basis.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31D92051-8457-BF38-0659-DBCF83E6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473ED2-EBBC-41B2-810F-839B9F1119C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Rectangle 457">
            <a:extLst>
              <a:ext uri="{FF2B5EF4-FFF2-40B4-BE49-F238E27FC236}">
                <a16:creationId xmlns:a16="http://schemas.microsoft.com/office/drawing/2014/main" id="{D01299C7-C249-51D5-8596-0599DEE54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7172" name="Picture 459">
            <a:extLst>
              <a:ext uri="{FF2B5EF4-FFF2-40B4-BE49-F238E27FC236}">
                <a16:creationId xmlns:a16="http://schemas.microsoft.com/office/drawing/2014/main" id="{1AFF0797-97B2-6C25-E903-9E92350F9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Text Box 463">
            <a:extLst>
              <a:ext uri="{FF2B5EF4-FFF2-40B4-BE49-F238E27FC236}">
                <a16:creationId xmlns:a16="http://schemas.microsoft.com/office/drawing/2014/main" id="{758F5CA1-C3D7-6CDB-1E13-7ED1D2A9E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096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C63 Operating Procedures</a:t>
            </a:r>
          </a:p>
        </p:txBody>
      </p:sp>
      <p:sp>
        <p:nvSpPr>
          <p:cNvPr id="7174" name="Line 464">
            <a:extLst>
              <a:ext uri="{FF2B5EF4-FFF2-40B4-BE49-F238E27FC236}">
                <a16:creationId xmlns:a16="http://schemas.microsoft.com/office/drawing/2014/main" id="{C9505CDD-AB53-A57B-D55F-10369BD0A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465">
            <a:extLst>
              <a:ext uri="{FF2B5EF4-FFF2-40B4-BE49-F238E27FC236}">
                <a16:creationId xmlns:a16="http://schemas.microsoft.com/office/drawing/2014/main" id="{1260FB2C-F4AA-8452-F8ED-09797B018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5344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Comments received from IEEE – all editorial in nature.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Comments being addressed by D. Hoolihan and final version will be submitted to IEEE/ANSI for final approval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20480388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id="{56054BF4-8A3E-A592-0DCA-CCD401CE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315942-1323-4D12-B7B6-21F4E9ED406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3" name="Rectangle 457">
            <a:extLst>
              <a:ext uri="{FF2B5EF4-FFF2-40B4-BE49-F238E27FC236}">
                <a16:creationId xmlns:a16="http://schemas.microsoft.com/office/drawing/2014/main" id="{CE2FF866-EE1F-5E2A-5147-5D76D92FF6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10244" name="Picture 459">
            <a:extLst>
              <a:ext uri="{FF2B5EF4-FFF2-40B4-BE49-F238E27FC236}">
                <a16:creationId xmlns:a16="http://schemas.microsoft.com/office/drawing/2014/main" id="{B4F8B9D9-03E8-FFE5-0E1C-8498DD019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Line 464">
            <a:extLst>
              <a:ext uri="{FF2B5EF4-FFF2-40B4-BE49-F238E27FC236}">
                <a16:creationId xmlns:a16="http://schemas.microsoft.com/office/drawing/2014/main" id="{59E01391-1045-6AF0-EE3D-61A77F6A9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465">
            <a:extLst>
              <a:ext uri="{FF2B5EF4-FFF2-40B4-BE49-F238E27FC236}">
                <a16:creationId xmlns:a16="http://schemas.microsoft.com/office/drawing/2014/main" id="{A5215001-E5B1-98F9-4A51-C72974835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04975"/>
            <a:ext cx="8534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Financials</a:t>
            </a:r>
            <a:endParaRPr lang="en-US" alt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D96D5F-40DA-0BEF-0776-9799DA3FC7AB}"/>
              </a:ext>
            </a:extLst>
          </p:cNvPr>
          <p:cNvSpPr txBox="1"/>
          <p:nvPr/>
        </p:nvSpPr>
        <p:spPr>
          <a:xfrm>
            <a:off x="762000" y="2412861"/>
            <a:ext cx="723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Organization is doing well financially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Action item from fall 2024 – C63 chair to propose DoD personnel to chair SC2 without paying dues to the USEMCSC – Motion to approve SC2 chair and vice chair to operate under C63 at no charge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id="{56054BF4-8A3E-A592-0DCA-CCD401CE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315942-1323-4D12-B7B6-21F4E9ED406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457">
            <a:extLst>
              <a:ext uri="{FF2B5EF4-FFF2-40B4-BE49-F238E27FC236}">
                <a16:creationId xmlns:a16="http://schemas.microsoft.com/office/drawing/2014/main" id="{CE2FF866-EE1F-5E2A-5147-5D76D92FF6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10244" name="Picture 459">
            <a:extLst>
              <a:ext uri="{FF2B5EF4-FFF2-40B4-BE49-F238E27FC236}">
                <a16:creationId xmlns:a16="http://schemas.microsoft.com/office/drawing/2014/main" id="{B4F8B9D9-03E8-FFE5-0E1C-8498DD019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Line 464">
            <a:extLst>
              <a:ext uri="{FF2B5EF4-FFF2-40B4-BE49-F238E27FC236}">
                <a16:creationId xmlns:a16="http://schemas.microsoft.com/office/drawing/2014/main" id="{59E01391-1045-6AF0-EE3D-61A77F6A9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465">
            <a:extLst>
              <a:ext uri="{FF2B5EF4-FFF2-40B4-BE49-F238E27FC236}">
                <a16:creationId xmlns:a16="http://schemas.microsoft.com/office/drawing/2014/main" id="{A5215001-E5B1-98F9-4A51-C72974835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92313"/>
            <a:ext cx="8534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61285459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0115954-0ccd-45f0-87bd-03b2a3587569}" enabled="0" method="" siteId="{70115954-0ccd-45f0-87bd-03b2a358756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206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American National Standards Committee C63® - EMC </vt:lpstr>
      <vt:lpstr>American National Standards Committee C63® - EMC </vt:lpstr>
      <vt:lpstr>American National Standards Committee C63® - EMC </vt:lpstr>
      <vt:lpstr>American National Standards Committee C63® - EMC </vt:lpstr>
      <vt:lpstr>American National Standards Committee C63® - EMC </vt:lpstr>
      <vt:lpstr>American National Standards Committee C63® - EMC </vt:lpstr>
      <vt:lpstr>American National Standards Committee C63® - EMC </vt:lpstr>
    </vt:vector>
  </TitlesOfParts>
  <Company>ARC Technical Resources,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Gerald J. Ramie</dc:creator>
  <cp:lastModifiedBy>Delisi, Bob</cp:lastModifiedBy>
  <cp:revision>82</cp:revision>
  <dcterms:created xsi:type="dcterms:W3CDTF">2011-04-27T17:12:09Z</dcterms:created>
  <dcterms:modified xsi:type="dcterms:W3CDTF">2025-05-08T03:25:35Z</dcterms:modified>
</cp:coreProperties>
</file>