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8" r:id="rId2"/>
    <p:sldId id="323" r:id="rId3"/>
    <p:sldId id="324" r:id="rId4"/>
    <p:sldId id="310" r:id="rId5"/>
    <p:sldId id="314" r:id="rId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01" autoAdjust="0"/>
  </p:normalViewPr>
  <p:slideViewPr>
    <p:cSldViewPr snapToGrid="0">
      <p:cViewPr varScale="1">
        <p:scale>
          <a:sx n="97" d="100"/>
          <a:sy n="97" d="100"/>
        </p:scale>
        <p:origin x="72" y="14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313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nesto Mendoza" userId="9fc19786-3964-46f7-a80c-7c46f450ea72" providerId="ADAL" clId="{42032261-7A71-4EFE-8543-2DBDF3EF45D1}"/>
    <pc:docChg chg="custSel addSld delSld modSld">
      <pc:chgData name="Ernesto Mendoza" userId="9fc19786-3964-46f7-a80c-7c46f450ea72" providerId="ADAL" clId="{42032261-7A71-4EFE-8543-2DBDF3EF45D1}" dt="2024-10-03T19:31:28.343" v="392" actId="47"/>
      <pc:docMkLst>
        <pc:docMk/>
      </pc:docMkLst>
      <pc:sldChg chg="modSp mod">
        <pc:chgData name="Ernesto Mendoza" userId="9fc19786-3964-46f7-a80c-7c46f450ea72" providerId="ADAL" clId="{42032261-7A71-4EFE-8543-2DBDF3EF45D1}" dt="2024-10-03T19:28:11.652" v="162" actId="313"/>
        <pc:sldMkLst>
          <pc:docMk/>
          <pc:sldMk cId="0" sldId="310"/>
        </pc:sldMkLst>
        <pc:spChg chg="mod">
          <ac:chgData name="Ernesto Mendoza" userId="9fc19786-3964-46f7-a80c-7c46f450ea72" providerId="ADAL" clId="{42032261-7A71-4EFE-8543-2DBDF3EF45D1}" dt="2024-10-03T19:25:23.751" v="48" actId="313"/>
          <ac:spMkLst>
            <pc:docMk/>
            <pc:sldMk cId="0" sldId="310"/>
            <ac:spMk id="4098" creationId="{6088C59F-53EB-3ED6-7219-7D077256732B}"/>
          </ac:spMkLst>
        </pc:spChg>
        <pc:spChg chg="mod">
          <ac:chgData name="Ernesto Mendoza" userId="9fc19786-3964-46f7-a80c-7c46f450ea72" providerId="ADAL" clId="{42032261-7A71-4EFE-8543-2DBDF3EF45D1}" dt="2024-10-03T19:28:11.652" v="162" actId="313"/>
          <ac:spMkLst>
            <pc:docMk/>
            <pc:sldMk cId="0" sldId="310"/>
            <ac:spMk id="4099" creationId="{BE996C1E-13D3-53EF-3936-98AAC3BEAA5F}"/>
          </ac:spMkLst>
        </pc:spChg>
      </pc:sldChg>
      <pc:sldChg chg="del">
        <pc:chgData name="Ernesto Mendoza" userId="9fc19786-3964-46f7-a80c-7c46f450ea72" providerId="ADAL" clId="{42032261-7A71-4EFE-8543-2DBDF3EF45D1}" dt="2024-10-03T19:31:28.343" v="392" actId="47"/>
        <pc:sldMkLst>
          <pc:docMk/>
          <pc:sldMk cId="0" sldId="312"/>
        </pc:sldMkLst>
      </pc:sldChg>
      <pc:sldChg chg="addSp delSp modSp mod">
        <pc:chgData name="Ernesto Mendoza" userId="9fc19786-3964-46f7-a80c-7c46f450ea72" providerId="ADAL" clId="{42032261-7A71-4EFE-8543-2DBDF3EF45D1}" dt="2024-10-03T19:31:19.074" v="390" actId="20577"/>
        <pc:sldMkLst>
          <pc:docMk/>
          <pc:sldMk cId="0" sldId="314"/>
        </pc:sldMkLst>
        <pc:spChg chg="add del mod">
          <ac:chgData name="Ernesto Mendoza" userId="9fc19786-3964-46f7-a80c-7c46f450ea72" providerId="ADAL" clId="{42032261-7A71-4EFE-8543-2DBDF3EF45D1}" dt="2024-10-03T19:29:49.277" v="169" actId="478"/>
          <ac:spMkLst>
            <pc:docMk/>
            <pc:sldMk cId="0" sldId="314"/>
            <ac:spMk id="2" creationId="{03BF0083-458B-6992-214D-794F7C843832}"/>
          </ac:spMkLst>
        </pc:spChg>
        <pc:spChg chg="del">
          <ac:chgData name="Ernesto Mendoza" userId="9fc19786-3964-46f7-a80c-7c46f450ea72" providerId="ADAL" clId="{42032261-7A71-4EFE-8543-2DBDF3EF45D1}" dt="2024-10-03T19:29:44.806" v="168" actId="478"/>
          <ac:spMkLst>
            <pc:docMk/>
            <pc:sldMk cId="0" sldId="314"/>
            <ac:spMk id="5122" creationId="{8F1142CA-6C01-4AF3-B1E1-6CA34C41F3AA}"/>
          </ac:spMkLst>
        </pc:spChg>
        <pc:spChg chg="mod">
          <ac:chgData name="Ernesto Mendoza" userId="9fc19786-3964-46f7-a80c-7c46f450ea72" providerId="ADAL" clId="{42032261-7A71-4EFE-8543-2DBDF3EF45D1}" dt="2024-10-03T19:31:19.074" v="390" actId="20577"/>
          <ac:spMkLst>
            <pc:docMk/>
            <pc:sldMk cId="0" sldId="314"/>
            <ac:spMk id="5123" creationId="{1BCF7EC8-8C5C-07CE-E4A4-54CBCB876966}"/>
          </ac:spMkLst>
        </pc:spChg>
      </pc:sldChg>
      <pc:sldChg chg="del">
        <pc:chgData name="Ernesto Mendoza" userId="9fc19786-3964-46f7-a80c-7c46f450ea72" providerId="ADAL" clId="{42032261-7A71-4EFE-8543-2DBDF3EF45D1}" dt="2024-10-03T19:31:24.928" v="391" actId="47"/>
        <pc:sldMkLst>
          <pc:docMk/>
          <pc:sldMk cId="0" sldId="322"/>
        </pc:sldMkLst>
      </pc:sldChg>
      <pc:sldChg chg="addSp delSp modSp new mod modClrScheme chgLayout">
        <pc:chgData name="Ernesto Mendoza" userId="9fc19786-3964-46f7-a80c-7c46f450ea72" providerId="ADAL" clId="{42032261-7A71-4EFE-8543-2DBDF3EF45D1}" dt="2024-10-03T19:21:10.818" v="10" actId="400"/>
        <pc:sldMkLst>
          <pc:docMk/>
          <pc:sldMk cId="2868532848" sldId="323"/>
        </pc:sldMkLst>
        <pc:spChg chg="del mod ord">
          <ac:chgData name="Ernesto Mendoza" userId="9fc19786-3964-46f7-a80c-7c46f450ea72" providerId="ADAL" clId="{42032261-7A71-4EFE-8543-2DBDF3EF45D1}" dt="2024-10-03T19:19:38.863" v="1" actId="700"/>
          <ac:spMkLst>
            <pc:docMk/>
            <pc:sldMk cId="2868532848" sldId="323"/>
            <ac:spMk id="2" creationId="{D652E35E-BA18-B7F2-6080-7E891B8FFC42}"/>
          </ac:spMkLst>
        </pc:spChg>
        <pc:spChg chg="del mod ord">
          <ac:chgData name="Ernesto Mendoza" userId="9fc19786-3964-46f7-a80c-7c46f450ea72" providerId="ADAL" clId="{42032261-7A71-4EFE-8543-2DBDF3EF45D1}" dt="2024-10-03T19:19:38.863" v="1" actId="700"/>
          <ac:spMkLst>
            <pc:docMk/>
            <pc:sldMk cId="2868532848" sldId="323"/>
            <ac:spMk id="3" creationId="{10274312-FDD9-4FDB-4B1D-F69F3B903058}"/>
          </ac:spMkLst>
        </pc:spChg>
        <pc:spChg chg="add del mod ord">
          <ac:chgData name="Ernesto Mendoza" userId="9fc19786-3964-46f7-a80c-7c46f450ea72" providerId="ADAL" clId="{42032261-7A71-4EFE-8543-2DBDF3EF45D1}" dt="2024-10-03T19:19:49.155" v="2" actId="700"/>
          <ac:spMkLst>
            <pc:docMk/>
            <pc:sldMk cId="2868532848" sldId="323"/>
            <ac:spMk id="4" creationId="{FD98D7F8-8443-8B2C-6EC9-BEE203BFC4BB}"/>
          </ac:spMkLst>
        </pc:spChg>
        <pc:spChg chg="add del mod ord">
          <ac:chgData name="Ernesto Mendoza" userId="9fc19786-3964-46f7-a80c-7c46f450ea72" providerId="ADAL" clId="{42032261-7A71-4EFE-8543-2DBDF3EF45D1}" dt="2024-10-03T19:19:49.155" v="2" actId="700"/>
          <ac:spMkLst>
            <pc:docMk/>
            <pc:sldMk cId="2868532848" sldId="323"/>
            <ac:spMk id="5" creationId="{9D0125D9-4DAD-35EB-FD1B-1E0A7D3C20B5}"/>
          </ac:spMkLst>
        </pc:spChg>
        <pc:spChg chg="add del mod ord">
          <ac:chgData name="Ernesto Mendoza" userId="9fc19786-3964-46f7-a80c-7c46f450ea72" providerId="ADAL" clId="{42032261-7A71-4EFE-8543-2DBDF3EF45D1}" dt="2024-10-03T19:19:49.155" v="2" actId="700"/>
          <ac:spMkLst>
            <pc:docMk/>
            <pc:sldMk cId="2868532848" sldId="323"/>
            <ac:spMk id="6" creationId="{45C9D891-AB4A-76EE-CA2E-5D30B8E3B8EB}"/>
          </ac:spMkLst>
        </pc:spChg>
        <pc:spChg chg="add del mod ord">
          <ac:chgData name="Ernesto Mendoza" userId="9fc19786-3964-46f7-a80c-7c46f450ea72" providerId="ADAL" clId="{42032261-7A71-4EFE-8543-2DBDF3EF45D1}" dt="2024-10-03T19:19:49.155" v="2" actId="700"/>
          <ac:spMkLst>
            <pc:docMk/>
            <pc:sldMk cId="2868532848" sldId="323"/>
            <ac:spMk id="7" creationId="{40B3332B-A37A-03C4-2092-A0F1304D6FDC}"/>
          </ac:spMkLst>
        </pc:spChg>
        <pc:spChg chg="add del mod ord">
          <ac:chgData name="Ernesto Mendoza" userId="9fc19786-3964-46f7-a80c-7c46f450ea72" providerId="ADAL" clId="{42032261-7A71-4EFE-8543-2DBDF3EF45D1}" dt="2024-10-03T19:19:49.155" v="2" actId="700"/>
          <ac:spMkLst>
            <pc:docMk/>
            <pc:sldMk cId="2868532848" sldId="323"/>
            <ac:spMk id="8" creationId="{A6EDD41A-4C2D-BB55-2CBE-F253F001592C}"/>
          </ac:spMkLst>
        </pc:spChg>
        <pc:spChg chg="add mod">
          <ac:chgData name="Ernesto Mendoza" userId="9fc19786-3964-46f7-a80c-7c46f450ea72" providerId="ADAL" clId="{42032261-7A71-4EFE-8543-2DBDF3EF45D1}" dt="2024-10-03T19:21:10.818" v="10" actId="400"/>
          <ac:spMkLst>
            <pc:docMk/>
            <pc:sldMk cId="2868532848" sldId="323"/>
            <ac:spMk id="11" creationId="{E7D60545-2A99-C363-39D4-DD5D693042A1}"/>
          </ac:spMkLst>
        </pc:spChg>
        <pc:picChg chg="add mod">
          <ac:chgData name="Ernesto Mendoza" userId="9fc19786-3964-46f7-a80c-7c46f450ea72" providerId="ADAL" clId="{42032261-7A71-4EFE-8543-2DBDF3EF45D1}" dt="2024-10-03T19:20:26.947" v="6" actId="1076"/>
          <ac:picMkLst>
            <pc:docMk/>
            <pc:sldMk cId="2868532848" sldId="323"/>
            <ac:picMk id="9" creationId="{B6612C32-12AA-15CC-1474-5326A654FF19}"/>
          </ac:picMkLst>
        </pc:picChg>
      </pc:sldChg>
      <pc:sldChg chg="addSp delSp modSp new mod modClrScheme chgLayout">
        <pc:chgData name="Ernesto Mendoza" userId="9fc19786-3964-46f7-a80c-7c46f450ea72" providerId="ADAL" clId="{42032261-7A71-4EFE-8543-2DBDF3EF45D1}" dt="2024-10-03T19:29:36.301" v="167" actId="1076"/>
        <pc:sldMkLst>
          <pc:docMk/>
          <pc:sldMk cId="2228018250" sldId="324"/>
        </pc:sldMkLst>
        <pc:spChg chg="add del mod">
          <ac:chgData name="Ernesto Mendoza" userId="9fc19786-3964-46f7-a80c-7c46f450ea72" providerId="ADAL" clId="{42032261-7A71-4EFE-8543-2DBDF3EF45D1}" dt="2024-10-03T19:23:28.748" v="15" actId="478"/>
          <ac:spMkLst>
            <pc:docMk/>
            <pc:sldMk cId="2228018250" sldId="324"/>
            <ac:spMk id="2" creationId="{0040BC03-13FE-073C-F70D-5B5FD03F845D}"/>
          </ac:spMkLst>
        </pc:spChg>
        <pc:picChg chg="add mod">
          <ac:chgData name="Ernesto Mendoza" userId="9fc19786-3964-46f7-a80c-7c46f450ea72" providerId="ADAL" clId="{42032261-7A71-4EFE-8543-2DBDF3EF45D1}" dt="2024-10-03T19:29:36.301" v="167" actId="1076"/>
          <ac:picMkLst>
            <pc:docMk/>
            <pc:sldMk cId="2228018250" sldId="324"/>
            <ac:picMk id="4" creationId="{3F19BE78-279D-D1C5-4CCA-1C26DDF73FF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932518-37A6-E3A4-BC30-A2E805765F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F6919D4E-2745-D5E3-C6AB-18A6FB48C075}"/>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67E49A1-D89A-499F-9AF5-E0BCFC32D70F}" type="datetimeFigureOut">
              <a:rPr lang="en-US"/>
              <a:pPr>
                <a:defRPr/>
              </a:pPr>
              <a:t>10/3/2024</a:t>
            </a:fld>
            <a:endParaRPr lang="en-US"/>
          </a:p>
        </p:txBody>
      </p:sp>
      <p:sp>
        <p:nvSpPr>
          <p:cNvPr id="4" name="Slide Image Placeholder 3">
            <a:extLst>
              <a:ext uri="{FF2B5EF4-FFF2-40B4-BE49-F238E27FC236}">
                <a16:creationId xmlns:a16="http://schemas.microsoft.com/office/drawing/2014/main" id="{23216AD1-1968-4819-7337-442214576FDC}"/>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73483DE-5459-36B3-ECC8-75BF525041AC}"/>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3012BDF-EA80-E193-6C45-B437A1AA561F}"/>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5D61B705-670B-75B4-3E51-699B4C4CF77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190C7E5-DCF5-4B76-8A95-DD556DEFFF4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80398"/>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82184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81A41C-E44C-1B3E-4F30-34F4624B67F2}"/>
              </a:ext>
            </a:extLst>
          </p:cNvPr>
          <p:cNvSpPr>
            <a:spLocks noGrp="1"/>
          </p:cNvSpPr>
          <p:nvPr>
            <p:ph type="dt" sz="half" idx="10"/>
          </p:nvPr>
        </p:nvSpPr>
        <p:spPr/>
        <p:txBody>
          <a:bodyPr/>
          <a:lstStyle>
            <a:lvl1pPr>
              <a:defRPr/>
            </a:lvl1pPr>
          </a:lstStyle>
          <a:p>
            <a:pPr>
              <a:defRPr/>
            </a:pPr>
            <a:fld id="{6CAAD413-8707-46C7-8FA2-D639327C5660}" type="datetimeFigureOut">
              <a:rPr lang="en-US"/>
              <a:pPr>
                <a:defRPr/>
              </a:pPr>
              <a:t>10/3/2024</a:t>
            </a:fld>
            <a:endParaRPr lang="en-US"/>
          </a:p>
        </p:txBody>
      </p:sp>
      <p:sp>
        <p:nvSpPr>
          <p:cNvPr id="5" name="Footer Placeholder 4">
            <a:extLst>
              <a:ext uri="{FF2B5EF4-FFF2-40B4-BE49-F238E27FC236}">
                <a16:creationId xmlns:a16="http://schemas.microsoft.com/office/drawing/2014/main" id="{C243E93A-AE09-6E90-EB6C-0301201979C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9E5E67C-C45D-8061-98F1-4FD5865366F2}"/>
              </a:ext>
            </a:extLst>
          </p:cNvPr>
          <p:cNvSpPr>
            <a:spLocks noGrp="1"/>
          </p:cNvSpPr>
          <p:nvPr>
            <p:ph type="sldNum" sz="quarter" idx="12"/>
          </p:nvPr>
        </p:nvSpPr>
        <p:spPr/>
        <p:txBody>
          <a:bodyPr/>
          <a:lstStyle>
            <a:lvl1pPr>
              <a:defRPr/>
            </a:lvl1pPr>
          </a:lstStyle>
          <a:p>
            <a:pPr>
              <a:defRPr/>
            </a:pPr>
            <a:fld id="{E947CA12-227C-4A55-9E65-B98C4C7BF58C}" type="slidenum">
              <a:rPr lang="en-US" altLang="en-US"/>
              <a:pPr>
                <a:defRPr/>
              </a:pPr>
              <a:t>‹#›</a:t>
            </a:fld>
            <a:endParaRPr lang="en-US" altLang="en-US"/>
          </a:p>
        </p:txBody>
      </p:sp>
    </p:spTree>
    <p:extLst>
      <p:ext uri="{BB962C8B-B14F-4D97-AF65-F5344CB8AC3E}">
        <p14:creationId xmlns:p14="http://schemas.microsoft.com/office/powerpoint/2010/main" val="680524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418927-C49D-0779-B6FA-A5AFC0CEB20A}"/>
              </a:ext>
            </a:extLst>
          </p:cNvPr>
          <p:cNvSpPr>
            <a:spLocks noGrp="1"/>
          </p:cNvSpPr>
          <p:nvPr>
            <p:ph type="dt" sz="half" idx="10"/>
          </p:nvPr>
        </p:nvSpPr>
        <p:spPr/>
        <p:txBody>
          <a:bodyPr/>
          <a:lstStyle>
            <a:lvl1pPr>
              <a:defRPr/>
            </a:lvl1pPr>
          </a:lstStyle>
          <a:p>
            <a:pPr>
              <a:defRPr/>
            </a:pPr>
            <a:fld id="{06A37654-6B1C-468C-9717-7CD501A1C740}" type="datetimeFigureOut">
              <a:rPr lang="en-US"/>
              <a:pPr>
                <a:defRPr/>
              </a:pPr>
              <a:t>10/3/2024</a:t>
            </a:fld>
            <a:endParaRPr lang="en-US"/>
          </a:p>
        </p:txBody>
      </p:sp>
      <p:sp>
        <p:nvSpPr>
          <p:cNvPr id="5" name="Footer Placeholder 4">
            <a:extLst>
              <a:ext uri="{FF2B5EF4-FFF2-40B4-BE49-F238E27FC236}">
                <a16:creationId xmlns:a16="http://schemas.microsoft.com/office/drawing/2014/main" id="{07F5CFBE-F64A-5A9C-63EC-397D1AC3E1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13F21AA-D051-C711-A138-B5F3FAA2A991}"/>
              </a:ext>
            </a:extLst>
          </p:cNvPr>
          <p:cNvSpPr>
            <a:spLocks noGrp="1"/>
          </p:cNvSpPr>
          <p:nvPr>
            <p:ph type="sldNum" sz="quarter" idx="12"/>
          </p:nvPr>
        </p:nvSpPr>
        <p:spPr/>
        <p:txBody>
          <a:bodyPr/>
          <a:lstStyle>
            <a:lvl1pPr>
              <a:defRPr/>
            </a:lvl1pPr>
          </a:lstStyle>
          <a:p>
            <a:pPr>
              <a:defRPr/>
            </a:pPr>
            <a:fld id="{10617B19-101B-4ACB-AA3F-2DCF0D6C2450}" type="slidenum">
              <a:rPr lang="en-US" altLang="en-US"/>
              <a:pPr>
                <a:defRPr/>
              </a:pPr>
              <a:t>‹#›</a:t>
            </a:fld>
            <a:endParaRPr lang="en-US" altLang="en-US"/>
          </a:p>
        </p:txBody>
      </p:sp>
    </p:spTree>
    <p:extLst>
      <p:ext uri="{BB962C8B-B14F-4D97-AF65-F5344CB8AC3E}">
        <p14:creationId xmlns:p14="http://schemas.microsoft.com/office/powerpoint/2010/main" val="432326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389185"/>
            <a:ext cx="2628900" cy="478777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1389183"/>
            <a:ext cx="7734300" cy="47877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6CB10-0DDE-C790-AE8E-660460729E57}"/>
              </a:ext>
            </a:extLst>
          </p:cNvPr>
          <p:cNvSpPr>
            <a:spLocks noGrp="1"/>
          </p:cNvSpPr>
          <p:nvPr>
            <p:ph type="dt" sz="half" idx="10"/>
          </p:nvPr>
        </p:nvSpPr>
        <p:spPr/>
        <p:txBody>
          <a:bodyPr/>
          <a:lstStyle>
            <a:lvl1pPr>
              <a:defRPr/>
            </a:lvl1pPr>
          </a:lstStyle>
          <a:p>
            <a:pPr>
              <a:defRPr/>
            </a:pPr>
            <a:fld id="{B1117713-C637-46ED-879C-EC707C7F3181}" type="datetimeFigureOut">
              <a:rPr lang="en-US"/>
              <a:pPr>
                <a:defRPr/>
              </a:pPr>
              <a:t>10/3/2024</a:t>
            </a:fld>
            <a:endParaRPr lang="en-US"/>
          </a:p>
        </p:txBody>
      </p:sp>
      <p:sp>
        <p:nvSpPr>
          <p:cNvPr id="5" name="Footer Placeholder 4">
            <a:extLst>
              <a:ext uri="{FF2B5EF4-FFF2-40B4-BE49-F238E27FC236}">
                <a16:creationId xmlns:a16="http://schemas.microsoft.com/office/drawing/2014/main" id="{41951BC1-282F-9AC6-8093-21CEFF1B027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2DF0241-091B-698C-1CB0-E09C2C607128}"/>
              </a:ext>
            </a:extLst>
          </p:cNvPr>
          <p:cNvSpPr>
            <a:spLocks noGrp="1"/>
          </p:cNvSpPr>
          <p:nvPr>
            <p:ph type="sldNum" sz="quarter" idx="12"/>
          </p:nvPr>
        </p:nvSpPr>
        <p:spPr/>
        <p:txBody>
          <a:bodyPr/>
          <a:lstStyle>
            <a:lvl1pPr>
              <a:defRPr/>
            </a:lvl1pPr>
          </a:lstStyle>
          <a:p>
            <a:pPr>
              <a:defRPr/>
            </a:pPr>
            <a:fld id="{AD2C1579-70BA-430F-A98E-ED661D68A736}" type="slidenum">
              <a:rPr lang="en-US" altLang="en-US"/>
              <a:pPr>
                <a:defRPr/>
              </a:pPr>
              <a:t>‹#›</a:t>
            </a:fld>
            <a:endParaRPr lang="en-US" altLang="en-US"/>
          </a:p>
        </p:txBody>
      </p:sp>
    </p:spTree>
    <p:extLst>
      <p:ext uri="{BB962C8B-B14F-4D97-AF65-F5344CB8AC3E}">
        <p14:creationId xmlns:p14="http://schemas.microsoft.com/office/powerpoint/2010/main" val="46434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223108"/>
            <a:ext cx="10515600" cy="1325563"/>
          </a:xfrm>
        </p:spPr>
        <p:txBody>
          <a:bodyPr/>
          <a:lstStyle/>
          <a:p>
            <a:r>
              <a:rPr lang="en-US"/>
              <a:t>Click to edit Master title style</a:t>
            </a:r>
          </a:p>
        </p:txBody>
      </p:sp>
      <p:sp>
        <p:nvSpPr>
          <p:cNvPr id="3" name="Content Placeholder 2"/>
          <p:cNvSpPr>
            <a:spLocks noGrp="1"/>
          </p:cNvSpPr>
          <p:nvPr>
            <p:ph idx="1"/>
          </p:nvPr>
        </p:nvSpPr>
        <p:spPr>
          <a:xfrm>
            <a:off x="838200" y="2548671"/>
            <a:ext cx="10515600" cy="3407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3E0432-40B8-AA90-402B-5BD1D056DA73}"/>
              </a:ext>
            </a:extLst>
          </p:cNvPr>
          <p:cNvSpPr>
            <a:spLocks noGrp="1"/>
          </p:cNvSpPr>
          <p:nvPr>
            <p:ph type="dt" sz="half" idx="10"/>
          </p:nvPr>
        </p:nvSpPr>
        <p:spPr/>
        <p:txBody>
          <a:bodyPr/>
          <a:lstStyle>
            <a:lvl1pPr>
              <a:defRPr/>
            </a:lvl1pPr>
          </a:lstStyle>
          <a:p>
            <a:pPr>
              <a:defRPr/>
            </a:pPr>
            <a:fld id="{CD9CB0D1-0AB7-4185-93F8-62F42CD63D50}" type="datetimeFigureOut">
              <a:rPr lang="en-US"/>
              <a:pPr>
                <a:defRPr/>
              </a:pPr>
              <a:t>10/3/2024</a:t>
            </a:fld>
            <a:endParaRPr lang="en-US"/>
          </a:p>
        </p:txBody>
      </p:sp>
      <p:sp>
        <p:nvSpPr>
          <p:cNvPr id="5" name="Footer Placeholder 4">
            <a:extLst>
              <a:ext uri="{FF2B5EF4-FFF2-40B4-BE49-F238E27FC236}">
                <a16:creationId xmlns:a16="http://schemas.microsoft.com/office/drawing/2014/main" id="{DABDC972-891E-F40F-3EF4-A0891F1DFE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34FF4AA-9861-FA14-66A5-CF70CB8DC185}"/>
              </a:ext>
            </a:extLst>
          </p:cNvPr>
          <p:cNvSpPr>
            <a:spLocks noGrp="1"/>
          </p:cNvSpPr>
          <p:nvPr>
            <p:ph type="sldNum" sz="quarter" idx="12"/>
          </p:nvPr>
        </p:nvSpPr>
        <p:spPr/>
        <p:txBody>
          <a:bodyPr/>
          <a:lstStyle>
            <a:lvl1pPr>
              <a:defRPr/>
            </a:lvl1pPr>
          </a:lstStyle>
          <a:p>
            <a:pPr>
              <a:defRPr/>
            </a:pPr>
            <a:fld id="{A4578AC2-64FD-4094-9DAA-BD6B97BE1911}" type="slidenum">
              <a:rPr lang="en-US" altLang="en-US"/>
              <a:pPr>
                <a:defRPr/>
              </a:pPr>
              <a:t>‹#›</a:t>
            </a:fld>
            <a:endParaRPr lang="en-US" altLang="en-US"/>
          </a:p>
        </p:txBody>
      </p:sp>
    </p:spTree>
    <p:extLst>
      <p:ext uri="{BB962C8B-B14F-4D97-AF65-F5344CB8AC3E}">
        <p14:creationId xmlns:p14="http://schemas.microsoft.com/office/powerpoint/2010/main" val="135968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C33DA77-58E6-00DE-DD64-14D3C61CA82E}"/>
              </a:ext>
            </a:extLst>
          </p:cNvPr>
          <p:cNvSpPr>
            <a:spLocks noGrp="1"/>
          </p:cNvSpPr>
          <p:nvPr>
            <p:ph type="dt" sz="half" idx="10"/>
          </p:nvPr>
        </p:nvSpPr>
        <p:spPr/>
        <p:txBody>
          <a:bodyPr/>
          <a:lstStyle>
            <a:lvl1pPr>
              <a:defRPr/>
            </a:lvl1pPr>
          </a:lstStyle>
          <a:p>
            <a:pPr>
              <a:defRPr/>
            </a:pPr>
            <a:fld id="{59E38748-E28B-4387-A728-07A5072697A7}" type="datetimeFigureOut">
              <a:rPr lang="en-US"/>
              <a:pPr>
                <a:defRPr/>
              </a:pPr>
              <a:t>10/3/2024</a:t>
            </a:fld>
            <a:endParaRPr lang="en-US"/>
          </a:p>
        </p:txBody>
      </p:sp>
      <p:sp>
        <p:nvSpPr>
          <p:cNvPr id="5" name="Footer Placeholder 4">
            <a:extLst>
              <a:ext uri="{FF2B5EF4-FFF2-40B4-BE49-F238E27FC236}">
                <a16:creationId xmlns:a16="http://schemas.microsoft.com/office/drawing/2014/main" id="{24394409-BB92-6D05-58F6-B96750A36A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68AE6B8-2088-3F66-6BBC-0FC61CDE7454}"/>
              </a:ext>
            </a:extLst>
          </p:cNvPr>
          <p:cNvSpPr>
            <a:spLocks noGrp="1"/>
          </p:cNvSpPr>
          <p:nvPr>
            <p:ph type="sldNum" sz="quarter" idx="12"/>
          </p:nvPr>
        </p:nvSpPr>
        <p:spPr/>
        <p:txBody>
          <a:bodyPr/>
          <a:lstStyle>
            <a:lvl1pPr>
              <a:defRPr/>
            </a:lvl1pPr>
          </a:lstStyle>
          <a:p>
            <a:pPr>
              <a:defRPr/>
            </a:pPr>
            <a:fld id="{5EAB7EEA-D2BC-43E5-9E85-A4237A886624}" type="slidenum">
              <a:rPr lang="en-US" altLang="en-US"/>
              <a:pPr>
                <a:defRPr/>
              </a:pPr>
              <a:t>‹#›</a:t>
            </a:fld>
            <a:endParaRPr lang="en-US" altLang="en-US"/>
          </a:p>
        </p:txBody>
      </p:sp>
    </p:spTree>
    <p:extLst>
      <p:ext uri="{BB962C8B-B14F-4D97-AF65-F5344CB8AC3E}">
        <p14:creationId xmlns:p14="http://schemas.microsoft.com/office/powerpoint/2010/main" val="1295537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44414" y="1223106"/>
            <a:ext cx="10609385" cy="1325563"/>
          </a:xfrm>
        </p:spPr>
        <p:txBody>
          <a:bodyPr/>
          <a:lstStyle/>
          <a:p>
            <a:r>
              <a:rPr lang="en-US"/>
              <a:t>Click to edit Master title style</a:t>
            </a:r>
          </a:p>
        </p:txBody>
      </p:sp>
      <p:sp>
        <p:nvSpPr>
          <p:cNvPr id="3" name="Content Placeholder 2"/>
          <p:cNvSpPr>
            <a:spLocks noGrp="1"/>
          </p:cNvSpPr>
          <p:nvPr>
            <p:ph sz="half" idx="1"/>
          </p:nvPr>
        </p:nvSpPr>
        <p:spPr>
          <a:xfrm>
            <a:off x="744415" y="2566253"/>
            <a:ext cx="5181600" cy="36282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566253"/>
            <a:ext cx="5181600" cy="36282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00E5513-6EC3-069D-E586-0A966F2A99B3}"/>
              </a:ext>
            </a:extLst>
          </p:cNvPr>
          <p:cNvSpPr>
            <a:spLocks noGrp="1"/>
          </p:cNvSpPr>
          <p:nvPr>
            <p:ph type="dt" sz="half" idx="10"/>
          </p:nvPr>
        </p:nvSpPr>
        <p:spPr/>
        <p:txBody>
          <a:bodyPr/>
          <a:lstStyle>
            <a:lvl1pPr>
              <a:defRPr/>
            </a:lvl1pPr>
          </a:lstStyle>
          <a:p>
            <a:pPr>
              <a:defRPr/>
            </a:pPr>
            <a:fld id="{043D9C60-7D47-4606-BC05-3F143EDE34DC}" type="datetimeFigureOut">
              <a:rPr lang="en-US"/>
              <a:pPr>
                <a:defRPr/>
              </a:pPr>
              <a:t>10/3/2024</a:t>
            </a:fld>
            <a:endParaRPr lang="en-US"/>
          </a:p>
        </p:txBody>
      </p:sp>
      <p:sp>
        <p:nvSpPr>
          <p:cNvPr id="6" name="Footer Placeholder 4">
            <a:extLst>
              <a:ext uri="{FF2B5EF4-FFF2-40B4-BE49-F238E27FC236}">
                <a16:creationId xmlns:a16="http://schemas.microsoft.com/office/drawing/2014/main" id="{39D416C9-D190-94D4-962D-CC0E9E2BEAB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AA180EC-4561-85C5-7A2A-9026C17FA890}"/>
              </a:ext>
            </a:extLst>
          </p:cNvPr>
          <p:cNvSpPr>
            <a:spLocks noGrp="1"/>
          </p:cNvSpPr>
          <p:nvPr>
            <p:ph type="sldNum" sz="quarter" idx="12"/>
          </p:nvPr>
        </p:nvSpPr>
        <p:spPr/>
        <p:txBody>
          <a:bodyPr/>
          <a:lstStyle>
            <a:lvl1pPr>
              <a:defRPr/>
            </a:lvl1pPr>
          </a:lstStyle>
          <a:p>
            <a:pPr>
              <a:defRPr/>
            </a:pPr>
            <a:fld id="{D81C72A3-C5E5-4A1F-A9FA-266D327EB880}" type="slidenum">
              <a:rPr lang="en-US" altLang="en-US"/>
              <a:pPr>
                <a:defRPr/>
              </a:pPr>
              <a:t>‹#›</a:t>
            </a:fld>
            <a:endParaRPr lang="en-US" altLang="en-US"/>
          </a:p>
        </p:txBody>
      </p:sp>
    </p:spTree>
    <p:extLst>
      <p:ext uri="{BB962C8B-B14F-4D97-AF65-F5344CB8AC3E}">
        <p14:creationId xmlns:p14="http://schemas.microsoft.com/office/powerpoint/2010/main" val="1273772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27088" y="1145440"/>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2471003"/>
            <a:ext cx="5157787" cy="5619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3032978"/>
            <a:ext cx="5157787" cy="31566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2"/>
          <p:cNvSpPr>
            <a:spLocks noGrp="1"/>
          </p:cNvSpPr>
          <p:nvPr>
            <p:ph type="body" idx="13"/>
          </p:nvPr>
        </p:nvSpPr>
        <p:spPr>
          <a:xfrm>
            <a:off x="6185512" y="2462209"/>
            <a:ext cx="5157787" cy="5619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1" name="Content Placeholder 3"/>
          <p:cNvSpPr>
            <a:spLocks noGrp="1"/>
          </p:cNvSpPr>
          <p:nvPr>
            <p:ph sz="half" idx="14"/>
          </p:nvPr>
        </p:nvSpPr>
        <p:spPr>
          <a:xfrm>
            <a:off x="6185512" y="3024184"/>
            <a:ext cx="5157787" cy="31566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23814B8-5FDC-EF7F-3A4C-574D97DD3C5D}"/>
              </a:ext>
            </a:extLst>
          </p:cNvPr>
          <p:cNvSpPr>
            <a:spLocks noGrp="1"/>
          </p:cNvSpPr>
          <p:nvPr>
            <p:ph type="dt" sz="half" idx="15"/>
          </p:nvPr>
        </p:nvSpPr>
        <p:spPr/>
        <p:txBody>
          <a:bodyPr/>
          <a:lstStyle>
            <a:lvl1pPr>
              <a:defRPr/>
            </a:lvl1pPr>
          </a:lstStyle>
          <a:p>
            <a:pPr>
              <a:defRPr/>
            </a:pPr>
            <a:fld id="{D1093E67-8C86-44E8-90FF-F19BDC10232B}" type="datetimeFigureOut">
              <a:rPr lang="en-US"/>
              <a:pPr>
                <a:defRPr/>
              </a:pPr>
              <a:t>10/3/2024</a:t>
            </a:fld>
            <a:endParaRPr lang="en-US"/>
          </a:p>
        </p:txBody>
      </p:sp>
      <p:sp>
        <p:nvSpPr>
          <p:cNvPr id="6" name="Footer Placeholder 4">
            <a:extLst>
              <a:ext uri="{FF2B5EF4-FFF2-40B4-BE49-F238E27FC236}">
                <a16:creationId xmlns:a16="http://schemas.microsoft.com/office/drawing/2014/main" id="{8730D91A-846B-9759-11F7-A7B62B269449}"/>
              </a:ext>
            </a:extLst>
          </p:cNvPr>
          <p:cNvSpPr>
            <a:spLocks noGrp="1"/>
          </p:cNvSpPr>
          <p:nvPr>
            <p:ph type="ftr" sz="quarter" idx="16"/>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60CCCAE-DCEC-90C8-3F75-C4D868B53A4A}"/>
              </a:ext>
            </a:extLst>
          </p:cNvPr>
          <p:cNvSpPr>
            <a:spLocks noGrp="1"/>
          </p:cNvSpPr>
          <p:nvPr>
            <p:ph type="sldNum" sz="quarter" idx="17"/>
          </p:nvPr>
        </p:nvSpPr>
        <p:spPr/>
        <p:txBody>
          <a:bodyPr/>
          <a:lstStyle>
            <a:lvl1pPr>
              <a:defRPr/>
            </a:lvl1pPr>
          </a:lstStyle>
          <a:p>
            <a:pPr>
              <a:defRPr/>
            </a:pPr>
            <a:fld id="{8D3F9B82-41C4-4F0B-9F7A-58F678CCECEB}" type="slidenum">
              <a:rPr lang="en-US" altLang="en-US"/>
              <a:pPr>
                <a:defRPr/>
              </a:pPr>
              <a:t>‹#›</a:t>
            </a:fld>
            <a:endParaRPr lang="en-US" altLang="en-US"/>
          </a:p>
        </p:txBody>
      </p:sp>
    </p:spTree>
    <p:extLst>
      <p:ext uri="{BB962C8B-B14F-4D97-AF65-F5344CB8AC3E}">
        <p14:creationId xmlns:p14="http://schemas.microsoft.com/office/powerpoint/2010/main" val="109506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2DCDCF6-2D07-6D79-285A-F593294D28DB}"/>
              </a:ext>
            </a:extLst>
          </p:cNvPr>
          <p:cNvSpPr>
            <a:spLocks noGrp="1"/>
          </p:cNvSpPr>
          <p:nvPr>
            <p:ph type="dt" sz="half" idx="10"/>
          </p:nvPr>
        </p:nvSpPr>
        <p:spPr/>
        <p:txBody>
          <a:bodyPr/>
          <a:lstStyle>
            <a:lvl1pPr>
              <a:defRPr/>
            </a:lvl1pPr>
          </a:lstStyle>
          <a:p>
            <a:pPr>
              <a:defRPr/>
            </a:pPr>
            <a:fld id="{B80D0123-47B7-4A05-A8E6-69598BE816BB}" type="datetimeFigureOut">
              <a:rPr lang="en-US"/>
              <a:pPr>
                <a:defRPr/>
              </a:pPr>
              <a:t>10/3/2024</a:t>
            </a:fld>
            <a:endParaRPr lang="en-US"/>
          </a:p>
        </p:txBody>
      </p:sp>
      <p:sp>
        <p:nvSpPr>
          <p:cNvPr id="4" name="Footer Placeholder 4">
            <a:extLst>
              <a:ext uri="{FF2B5EF4-FFF2-40B4-BE49-F238E27FC236}">
                <a16:creationId xmlns:a16="http://schemas.microsoft.com/office/drawing/2014/main" id="{1056B658-EBDF-D184-BA3F-6772F2E65DB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3927DAD-BAFE-BC56-0880-E0D89EFC4926}"/>
              </a:ext>
            </a:extLst>
          </p:cNvPr>
          <p:cNvSpPr>
            <a:spLocks noGrp="1"/>
          </p:cNvSpPr>
          <p:nvPr>
            <p:ph type="sldNum" sz="quarter" idx="12"/>
          </p:nvPr>
        </p:nvSpPr>
        <p:spPr/>
        <p:txBody>
          <a:bodyPr/>
          <a:lstStyle>
            <a:lvl1pPr>
              <a:defRPr/>
            </a:lvl1pPr>
          </a:lstStyle>
          <a:p>
            <a:pPr>
              <a:defRPr/>
            </a:pPr>
            <a:fld id="{8069738B-DF04-4F39-9CC0-2F4EF153DFD2}" type="slidenum">
              <a:rPr lang="en-US" altLang="en-US"/>
              <a:pPr>
                <a:defRPr/>
              </a:pPr>
              <a:t>‹#›</a:t>
            </a:fld>
            <a:endParaRPr lang="en-US" altLang="en-US"/>
          </a:p>
        </p:txBody>
      </p:sp>
    </p:spTree>
    <p:extLst>
      <p:ext uri="{BB962C8B-B14F-4D97-AF65-F5344CB8AC3E}">
        <p14:creationId xmlns:p14="http://schemas.microsoft.com/office/powerpoint/2010/main" val="220290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8A5F00A-00EE-A945-7919-81D978C9CAED}"/>
              </a:ext>
            </a:extLst>
          </p:cNvPr>
          <p:cNvSpPr>
            <a:spLocks noGrp="1"/>
          </p:cNvSpPr>
          <p:nvPr>
            <p:ph type="dt" sz="half" idx="10"/>
          </p:nvPr>
        </p:nvSpPr>
        <p:spPr/>
        <p:txBody>
          <a:bodyPr/>
          <a:lstStyle>
            <a:lvl1pPr>
              <a:defRPr/>
            </a:lvl1pPr>
          </a:lstStyle>
          <a:p>
            <a:pPr>
              <a:defRPr/>
            </a:pPr>
            <a:fld id="{9DBB9677-E4B5-4731-A9A2-4AE418E7C38B}" type="datetimeFigureOut">
              <a:rPr lang="en-US"/>
              <a:pPr>
                <a:defRPr/>
              </a:pPr>
              <a:t>10/3/2024</a:t>
            </a:fld>
            <a:endParaRPr lang="en-US"/>
          </a:p>
        </p:txBody>
      </p:sp>
      <p:sp>
        <p:nvSpPr>
          <p:cNvPr id="3" name="Footer Placeholder 4">
            <a:extLst>
              <a:ext uri="{FF2B5EF4-FFF2-40B4-BE49-F238E27FC236}">
                <a16:creationId xmlns:a16="http://schemas.microsoft.com/office/drawing/2014/main" id="{EF76495C-995D-9EEF-0F10-E25BD070CA2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83242F9-3431-9089-ADBE-AF75BE99B371}"/>
              </a:ext>
            </a:extLst>
          </p:cNvPr>
          <p:cNvSpPr>
            <a:spLocks noGrp="1"/>
          </p:cNvSpPr>
          <p:nvPr>
            <p:ph type="sldNum" sz="quarter" idx="12"/>
          </p:nvPr>
        </p:nvSpPr>
        <p:spPr/>
        <p:txBody>
          <a:bodyPr/>
          <a:lstStyle>
            <a:lvl1pPr>
              <a:defRPr/>
            </a:lvl1pPr>
          </a:lstStyle>
          <a:p>
            <a:pPr>
              <a:defRPr/>
            </a:pPr>
            <a:fld id="{23DB4BC1-B3A9-4187-85D0-A567B1C9EC0D}" type="slidenum">
              <a:rPr lang="en-US" altLang="en-US"/>
              <a:pPr>
                <a:defRPr/>
              </a:pPr>
              <a:t>‹#›</a:t>
            </a:fld>
            <a:endParaRPr lang="en-US" altLang="en-US"/>
          </a:p>
        </p:txBody>
      </p:sp>
    </p:spTree>
    <p:extLst>
      <p:ext uri="{BB962C8B-B14F-4D97-AF65-F5344CB8AC3E}">
        <p14:creationId xmlns:p14="http://schemas.microsoft.com/office/powerpoint/2010/main" val="545027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6612" y="1248507"/>
            <a:ext cx="3932237" cy="1046285"/>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371600"/>
            <a:ext cx="6172200" cy="4489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0996" y="2321170"/>
            <a:ext cx="3932237" cy="357419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6977B013-5F40-791A-85E8-96BB11FA2CFD}"/>
              </a:ext>
            </a:extLst>
          </p:cNvPr>
          <p:cNvSpPr>
            <a:spLocks noGrp="1"/>
          </p:cNvSpPr>
          <p:nvPr>
            <p:ph type="dt" sz="half" idx="10"/>
          </p:nvPr>
        </p:nvSpPr>
        <p:spPr/>
        <p:txBody>
          <a:bodyPr/>
          <a:lstStyle>
            <a:lvl1pPr>
              <a:defRPr/>
            </a:lvl1pPr>
          </a:lstStyle>
          <a:p>
            <a:pPr>
              <a:defRPr/>
            </a:pPr>
            <a:fld id="{398706F4-5C48-44B3-93DA-A50FDD12CF8D}" type="datetimeFigureOut">
              <a:rPr lang="en-US"/>
              <a:pPr>
                <a:defRPr/>
              </a:pPr>
              <a:t>10/3/2024</a:t>
            </a:fld>
            <a:endParaRPr lang="en-US"/>
          </a:p>
        </p:txBody>
      </p:sp>
      <p:sp>
        <p:nvSpPr>
          <p:cNvPr id="6" name="Footer Placeholder 4">
            <a:extLst>
              <a:ext uri="{FF2B5EF4-FFF2-40B4-BE49-F238E27FC236}">
                <a16:creationId xmlns:a16="http://schemas.microsoft.com/office/drawing/2014/main" id="{839BF80B-DC42-2AB2-8F35-CDB995E0B2A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6D5B6FE-4F1E-5B7B-7D97-18E018B39BAA}"/>
              </a:ext>
            </a:extLst>
          </p:cNvPr>
          <p:cNvSpPr>
            <a:spLocks noGrp="1"/>
          </p:cNvSpPr>
          <p:nvPr>
            <p:ph type="sldNum" sz="quarter" idx="12"/>
          </p:nvPr>
        </p:nvSpPr>
        <p:spPr/>
        <p:txBody>
          <a:bodyPr/>
          <a:lstStyle>
            <a:lvl1pPr>
              <a:defRPr/>
            </a:lvl1pPr>
          </a:lstStyle>
          <a:p>
            <a:pPr>
              <a:defRPr/>
            </a:pPr>
            <a:fld id="{EB9CFB5D-D067-4AD5-91E9-89BFC68332A8}" type="slidenum">
              <a:rPr lang="en-US" altLang="en-US"/>
              <a:pPr>
                <a:defRPr/>
              </a:pPr>
              <a:t>‹#›</a:t>
            </a:fld>
            <a:endParaRPr lang="en-US" altLang="en-US"/>
          </a:p>
        </p:txBody>
      </p:sp>
    </p:spTree>
    <p:extLst>
      <p:ext uri="{BB962C8B-B14F-4D97-AF65-F5344CB8AC3E}">
        <p14:creationId xmlns:p14="http://schemas.microsoft.com/office/powerpoint/2010/main" val="111244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6612" y="1380392"/>
            <a:ext cx="3932237" cy="1081454"/>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2049462"/>
            <a:ext cx="6172200" cy="381158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470638"/>
            <a:ext cx="3932237" cy="34071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064FD14E-4B68-8AD7-8CC8-50A1922FB462}"/>
              </a:ext>
            </a:extLst>
          </p:cNvPr>
          <p:cNvSpPr>
            <a:spLocks noGrp="1"/>
          </p:cNvSpPr>
          <p:nvPr>
            <p:ph type="dt" sz="half" idx="10"/>
          </p:nvPr>
        </p:nvSpPr>
        <p:spPr/>
        <p:txBody>
          <a:bodyPr/>
          <a:lstStyle>
            <a:lvl1pPr>
              <a:defRPr/>
            </a:lvl1pPr>
          </a:lstStyle>
          <a:p>
            <a:pPr>
              <a:defRPr/>
            </a:pPr>
            <a:fld id="{6A565F3C-F8A2-444F-8B30-CA4983F5BBD0}" type="datetimeFigureOut">
              <a:rPr lang="en-US"/>
              <a:pPr>
                <a:defRPr/>
              </a:pPr>
              <a:t>10/3/2024</a:t>
            </a:fld>
            <a:endParaRPr lang="en-US"/>
          </a:p>
        </p:txBody>
      </p:sp>
      <p:sp>
        <p:nvSpPr>
          <p:cNvPr id="6" name="Footer Placeholder 4">
            <a:extLst>
              <a:ext uri="{FF2B5EF4-FFF2-40B4-BE49-F238E27FC236}">
                <a16:creationId xmlns:a16="http://schemas.microsoft.com/office/drawing/2014/main" id="{A32D5BC8-4576-9F8E-2644-5706C9F93BA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D4CC20F-E12F-C313-778E-1F1DB0D88D59}"/>
              </a:ext>
            </a:extLst>
          </p:cNvPr>
          <p:cNvSpPr>
            <a:spLocks noGrp="1"/>
          </p:cNvSpPr>
          <p:nvPr>
            <p:ph type="sldNum" sz="quarter" idx="12"/>
          </p:nvPr>
        </p:nvSpPr>
        <p:spPr/>
        <p:txBody>
          <a:bodyPr/>
          <a:lstStyle>
            <a:lvl1pPr>
              <a:defRPr/>
            </a:lvl1pPr>
          </a:lstStyle>
          <a:p>
            <a:pPr>
              <a:defRPr/>
            </a:pPr>
            <a:fld id="{928D4FA3-C6DC-486F-B2F7-0E08E8912DCC}" type="slidenum">
              <a:rPr lang="en-US" altLang="en-US"/>
              <a:pPr>
                <a:defRPr/>
              </a:pPr>
              <a:t>‹#›</a:t>
            </a:fld>
            <a:endParaRPr lang="en-US" altLang="en-US"/>
          </a:p>
        </p:txBody>
      </p:sp>
    </p:spTree>
    <p:extLst>
      <p:ext uri="{BB962C8B-B14F-4D97-AF65-F5344CB8AC3E}">
        <p14:creationId xmlns:p14="http://schemas.microsoft.com/office/powerpoint/2010/main" val="396017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36B11D0-F9D4-1DEF-D5C4-D1FB05FE3C05}"/>
              </a:ext>
            </a:extLst>
          </p:cNvPr>
          <p:cNvSpPr>
            <a:spLocks noGrp="1" noChangeArrowheads="1"/>
          </p:cNvSpPr>
          <p:nvPr>
            <p:ph type="title"/>
          </p:nvPr>
        </p:nvSpPr>
        <p:spPr bwMode="auto">
          <a:xfrm>
            <a:off x="512763" y="122237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0A96FFB-67B6-DB3B-110C-DCCC8226719E}"/>
              </a:ext>
            </a:extLst>
          </p:cNvPr>
          <p:cNvSpPr>
            <a:spLocks noGrp="1" noChangeArrowheads="1"/>
          </p:cNvSpPr>
          <p:nvPr>
            <p:ph type="body" idx="1"/>
          </p:nvPr>
        </p:nvSpPr>
        <p:spPr bwMode="auto">
          <a:xfrm>
            <a:off x="512763" y="2547938"/>
            <a:ext cx="10515600" cy="340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9E54D09-AC2C-1BAC-ED91-4621F00AD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DF88CE6-EE49-45E1-966A-F3CBD44E4044}" type="datetimeFigureOut">
              <a:rPr lang="en-US"/>
              <a:pPr>
                <a:defRPr/>
              </a:pPr>
              <a:t>10/3/2024</a:t>
            </a:fld>
            <a:endParaRPr lang="en-US"/>
          </a:p>
        </p:txBody>
      </p:sp>
      <p:sp>
        <p:nvSpPr>
          <p:cNvPr id="5" name="Footer Placeholder 4">
            <a:extLst>
              <a:ext uri="{FF2B5EF4-FFF2-40B4-BE49-F238E27FC236}">
                <a16:creationId xmlns:a16="http://schemas.microsoft.com/office/drawing/2014/main" id="{5972BAE9-81F7-2285-155D-AF59C35B7F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5FD13E6-134A-7F70-92C3-38B1710B4B0B}"/>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2292A91-687D-4DB9-9F63-8874717C6770}" type="slidenum">
              <a:rPr lang="en-US" altLang="en-US"/>
              <a:pPr>
                <a:defRPr/>
              </a:pPr>
              <a:t>‹#›</a:t>
            </a:fld>
            <a:endParaRPr lang="en-US" altLang="en-US"/>
          </a:p>
        </p:txBody>
      </p:sp>
      <p:pic>
        <p:nvPicPr>
          <p:cNvPr id="1031" name="Picture 7">
            <a:extLst>
              <a:ext uri="{FF2B5EF4-FFF2-40B4-BE49-F238E27FC236}">
                <a16:creationId xmlns:a16="http://schemas.microsoft.com/office/drawing/2014/main" id="{7B8A8E67-B9C9-17A5-36C7-8594447D918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r="5263"/>
          <a:stretch>
            <a:fillRect/>
          </a:stretch>
        </p:blipFill>
        <p:spPr bwMode="auto">
          <a:xfrm>
            <a:off x="374650" y="177800"/>
            <a:ext cx="14478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2" name="Line 8">
            <a:extLst>
              <a:ext uri="{FF2B5EF4-FFF2-40B4-BE49-F238E27FC236}">
                <a16:creationId xmlns:a16="http://schemas.microsoft.com/office/drawing/2014/main" id="{C985F262-F50D-FA4A-27BB-B2F64CF5F029}"/>
              </a:ext>
            </a:extLst>
          </p:cNvPr>
          <p:cNvSpPr>
            <a:spLocks noChangeShapeType="1"/>
          </p:cNvSpPr>
          <p:nvPr userDrawn="1"/>
        </p:nvSpPr>
        <p:spPr bwMode="auto">
          <a:xfrm>
            <a:off x="0" y="1219200"/>
            <a:ext cx="121920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Box 2">
            <a:extLst>
              <a:ext uri="{FF2B5EF4-FFF2-40B4-BE49-F238E27FC236}">
                <a16:creationId xmlns:a16="http://schemas.microsoft.com/office/drawing/2014/main" id="{639B2CE1-E879-2824-2B27-89F41EAE945A}"/>
              </a:ext>
            </a:extLst>
          </p:cNvPr>
          <p:cNvSpPr txBox="1"/>
          <p:nvPr userDrawn="1">
            <p:extLst>
              <p:ext uri="{1162E1C5-73C7-4A58-AE30-91384D911F3F}">
                <p184:classification xmlns:p184="http://schemas.microsoft.com/office/powerpoint/2018/4/main" val="hdr"/>
              </p:ext>
            </p:extLst>
          </p:nvPr>
        </p:nvSpPr>
        <p:spPr>
          <a:xfrm>
            <a:off x="63500" y="63500"/>
            <a:ext cx="509588"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cs typeface="Calibri" panose="020F0502020204030204" pitchFamily="34" charset="0"/>
              </a:rPr>
              <a:t>Classified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Times New Roman" panose="02020603050405020304" pitchFamily="18" charset="0"/>
          <a:ea typeface="+mj-ea"/>
          <a:cs typeface="Times New Roman" panose="02020603050405020304" pitchFamily="18" charset="0"/>
        </a:defRPr>
      </a:lvl1pPr>
      <a:lvl2pPr algn="l" rtl="0" eaLnBrk="0" fontAlgn="base" hangingPunct="0">
        <a:lnSpc>
          <a:spcPct val="90000"/>
        </a:lnSpc>
        <a:spcBef>
          <a:spcPct val="0"/>
        </a:spcBef>
        <a:spcAft>
          <a:spcPct val="0"/>
        </a:spcAft>
        <a:defRPr sz="4400">
          <a:solidFill>
            <a:schemeClr val="tx1"/>
          </a:solidFill>
          <a:latin typeface="Times New Roman" panose="02020603050405020304" pitchFamily="18" charset="0"/>
          <a:cs typeface="Times New Roman" panose="02020603050405020304" pitchFamily="18" charset="0"/>
        </a:defRPr>
      </a:lvl2pPr>
      <a:lvl3pPr algn="l" rtl="0" eaLnBrk="0" fontAlgn="base" hangingPunct="0">
        <a:lnSpc>
          <a:spcPct val="90000"/>
        </a:lnSpc>
        <a:spcBef>
          <a:spcPct val="0"/>
        </a:spcBef>
        <a:spcAft>
          <a:spcPct val="0"/>
        </a:spcAft>
        <a:defRPr sz="4400">
          <a:solidFill>
            <a:schemeClr val="tx1"/>
          </a:solidFill>
          <a:latin typeface="Times New Roman" panose="02020603050405020304" pitchFamily="18" charset="0"/>
          <a:cs typeface="Times New Roman" panose="02020603050405020304" pitchFamily="18" charset="0"/>
        </a:defRPr>
      </a:lvl3pPr>
      <a:lvl4pPr algn="l" rtl="0" eaLnBrk="0" fontAlgn="base" hangingPunct="0">
        <a:lnSpc>
          <a:spcPct val="90000"/>
        </a:lnSpc>
        <a:spcBef>
          <a:spcPct val="0"/>
        </a:spcBef>
        <a:spcAft>
          <a:spcPct val="0"/>
        </a:spcAft>
        <a:defRPr sz="4400">
          <a:solidFill>
            <a:schemeClr val="tx1"/>
          </a:solidFill>
          <a:latin typeface="Times New Roman" panose="02020603050405020304" pitchFamily="18" charset="0"/>
          <a:cs typeface="Times New Roman" panose="02020603050405020304" pitchFamily="18" charset="0"/>
        </a:defRPr>
      </a:lvl4pPr>
      <a:lvl5pPr algn="l" rtl="0" eaLnBrk="0" fontAlgn="base" hangingPunct="0">
        <a:lnSpc>
          <a:spcPct val="90000"/>
        </a:lnSpc>
        <a:spcBef>
          <a:spcPct val="0"/>
        </a:spcBef>
        <a:spcAft>
          <a:spcPct val="0"/>
        </a:spcAft>
        <a:defRPr sz="4400">
          <a:solidFill>
            <a:schemeClr val="tx1"/>
          </a:solidFill>
          <a:latin typeface="Times New Roman" panose="02020603050405020304" pitchFamily="18" charset="0"/>
          <a:cs typeface="Times New Roman" panose="02020603050405020304" pitchFamily="18" charset="0"/>
        </a:defRPr>
      </a:lvl5pPr>
      <a:lvl6pPr marL="457200" algn="l" rtl="0" fontAlgn="base">
        <a:lnSpc>
          <a:spcPct val="90000"/>
        </a:lnSpc>
        <a:spcBef>
          <a:spcPct val="0"/>
        </a:spcBef>
        <a:spcAft>
          <a:spcPct val="0"/>
        </a:spcAft>
        <a:defRPr sz="4400">
          <a:solidFill>
            <a:schemeClr val="tx1"/>
          </a:solidFill>
          <a:latin typeface="Times New Roman" panose="02020603050405020304" pitchFamily="18" charset="0"/>
          <a:cs typeface="Times New Roman" panose="02020603050405020304" pitchFamily="18" charset="0"/>
        </a:defRPr>
      </a:lvl6pPr>
      <a:lvl7pPr marL="914400" algn="l" rtl="0" fontAlgn="base">
        <a:lnSpc>
          <a:spcPct val="90000"/>
        </a:lnSpc>
        <a:spcBef>
          <a:spcPct val="0"/>
        </a:spcBef>
        <a:spcAft>
          <a:spcPct val="0"/>
        </a:spcAft>
        <a:defRPr sz="4400">
          <a:solidFill>
            <a:schemeClr val="tx1"/>
          </a:solidFill>
          <a:latin typeface="Times New Roman" panose="02020603050405020304" pitchFamily="18" charset="0"/>
          <a:cs typeface="Times New Roman" panose="02020603050405020304" pitchFamily="18" charset="0"/>
        </a:defRPr>
      </a:lvl7pPr>
      <a:lvl8pPr marL="1371600" algn="l" rtl="0" fontAlgn="base">
        <a:lnSpc>
          <a:spcPct val="90000"/>
        </a:lnSpc>
        <a:spcBef>
          <a:spcPct val="0"/>
        </a:spcBef>
        <a:spcAft>
          <a:spcPct val="0"/>
        </a:spcAft>
        <a:defRPr sz="4400">
          <a:solidFill>
            <a:schemeClr val="tx1"/>
          </a:solidFill>
          <a:latin typeface="Times New Roman" panose="02020603050405020304" pitchFamily="18" charset="0"/>
          <a:cs typeface="Times New Roman" panose="02020603050405020304" pitchFamily="18" charset="0"/>
        </a:defRPr>
      </a:lvl8pPr>
      <a:lvl9pPr marL="1828800" algn="l" rtl="0" fontAlgn="base">
        <a:lnSpc>
          <a:spcPct val="90000"/>
        </a:lnSpc>
        <a:spcBef>
          <a:spcPct val="0"/>
        </a:spcBef>
        <a:spcAft>
          <a:spcPct val="0"/>
        </a:spcAft>
        <a:defRPr sz="4400">
          <a:solidFill>
            <a:schemeClr val="tx1"/>
          </a:solidFill>
          <a:latin typeface="Times New Roman" panose="02020603050405020304" pitchFamily="18" charset="0"/>
          <a:cs typeface="Times New Roman" panose="020206030504050203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a:extLst>
              <a:ext uri="{FF2B5EF4-FFF2-40B4-BE49-F238E27FC236}">
                <a16:creationId xmlns:a16="http://schemas.microsoft.com/office/drawing/2014/main" id="{4A7646F7-9EBF-E378-F3FF-1593000FFE47}"/>
              </a:ext>
            </a:extLst>
          </p:cNvPr>
          <p:cNvSpPr>
            <a:spLocks noGrp="1" noChangeArrowheads="1"/>
          </p:cNvSpPr>
          <p:nvPr>
            <p:ph type="ctrTitle"/>
          </p:nvPr>
        </p:nvSpPr>
        <p:spPr>
          <a:xfrm>
            <a:off x="1524000" y="1381125"/>
            <a:ext cx="9144000" cy="2387600"/>
          </a:xfrm>
        </p:spPr>
        <p:txBody>
          <a:bodyPr/>
          <a:lstStyle/>
          <a:p>
            <a:pPr eaLnBrk="1" hangingPunct="1">
              <a:spcBef>
                <a:spcPct val="50000"/>
              </a:spcBef>
            </a:pPr>
            <a:r>
              <a:rPr lang="en-US" altLang="en-US" b="1" dirty="0"/>
              <a:t>C63 SC3 International</a:t>
            </a:r>
            <a:br>
              <a:rPr lang="en-US" altLang="en-US" b="1" dirty="0"/>
            </a:br>
            <a:endParaRPr lang="en-US" altLang="en-US" b="1" dirty="0"/>
          </a:p>
        </p:txBody>
      </p:sp>
      <p:sp>
        <p:nvSpPr>
          <p:cNvPr id="3075" name="Subtitle 3">
            <a:extLst>
              <a:ext uri="{FF2B5EF4-FFF2-40B4-BE49-F238E27FC236}">
                <a16:creationId xmlns:a16="http://schemas.microsoft.com/office/drawing/2014/main" id="{E1748CD2-46B4-F8DE-DFFC-FB89164AF26D}"/>
              </a:ext>
            </a:extLst>
          </p:cNvPr>
          <p:cNvSpPr>
            <a:spLocks noGrp="1" noChangeArrowheads="1"/>
          </p:cNvSpPr>
          <p:nvPr>
            <p:ph type="subTitle" idx="1"/>
          </p:nvPr>
        </p:nvSpPr>
        <p:spPr>
          <a:xfrm>
            <a:off x="1524000" y="3821113"/>
            <a:ext cx="9144000" cy="1655762"/>
          </a:xfrm>
        </p:spPr>
        <p:txBody>
          <a:bodyPr/>
          <a:lstStyle/>
          <a:p>
            <a:pPr eaLnBrk="1" hangingPunct="1"/>
            <a:r>
              <a:rPr lang="en-US" altLang="en-US" dirty="0"/>
              <a:t>Ernesto Mendoza</a:t>
            </a:r>
          </a:p>
          <a:p>
            <a:pPr eaLnBrk="1" hangingPunct="1"/>
            <a:r>
              <a:rPr lang="en-US" altLang="en-US" dirty="0"/>
              <a:t>October 2024</a:t>
            </a:r>
          </a:p>
        </p:txBody>
      </p:sp>
      <p:sp>
        <p:nvSpPr>
          <p:cNvPr id="3076" name="Rectangle 2">
            <a:extLst>
              <a:ext uri="{FF2B5EF4-FFF2-40B4-BE49-F238E27FC236}">
                <a16:creationId xmlns:a16="http://schemas.microsoft.com/office/drawing/2014/main" id="{546B888E-D290-1331-6B93-07B98BB195D6}"/>
              </a:ext>
            </a:extLst>
          </p:cNvPr>
          <p:cNvSpPr txBox="1">
            <a:spLocks noChangeArrowheads="1"/>
          </p:cNvSpPr>
          <p:nvPr/>
        </p:nvSpPr>
        <p:spPr bwMode="auto">
          <a:xfrm>
            <a:off x="2476500" y="117475"/>
            <a:ext cx="7239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Times New Roman" panose="02020603050405020304" pitchFamily="18" charset="0"/>
                <a:cs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a:solidFill>
                  <a:schemeClr val="tx1"/>
                </a:solidFill>
                <a:latin typeface="Times New Roman" panose="02020603050405020304" pitchFamily="18" charset="0"/>
                <a:cs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a:solidFill>
                  <a:schemeClr val="tx1"/>
                </a:solidFill>
                <a:latin typeface="Times New Roman" panose="02020603050405020304" pitchFamily="18" charset="0"/>
                <a:cs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US" altLang="en-US" sz="3200" b="1"/>
              <a:t>American National Standards</a:t>
            </a:r>
          </a:p>
          <a:p>
            <a:pPr algn="ctr" eaLnBrk="1" hangingPunct="1">
              <a:spcBef>
                <a:spcPct val="0"/>
              </a:spcBef>
              <a:buFontTx/>
              <a:buNone/>
            </a:pPr>
            <a:r>
              <a:rPr lang="en-US" altLang="en-US" sz="3200" b="1"/>
              <a:t>Committee C63 - EMC</a:t>
            </a:r>
            <a:endParaRPr lang="en-US" altLang="en-US" sz="3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6612C32-12AA-15CC-1474-5326A654FF19}"/>
              </a:ext>
            </a:extLst>
          </p:cNvPr>
          <p:cNvPicPr>
            <a:picLocks noChangeAspect="1"/>
          </p:cNvPicPr>
          <p:nvPr/>
        </p:nvPicPr>
        <p:blipFill>
          <a:blip r:embed="rId2"/>
          <a:stretch>
            <a:fillRect/>
          </a:stretch>
        </p:blipFill>
        <p:spPr>
          <a:xfrm>
            <a:off x="6331973" y="1436046"/>
            <a:ext cx="5751871" cy="5322525"/>
          </a:xfrm>
          <a:prstGeom prst="rect">
            <a:avLst/>
          </a:prstGeom>
        </p:spPr>
      </p:pic>
      <p:sp>
        <p:nvSpPr>
          <p:cNvPr id="11" name="TextBox 10">
            <a:extLst>
              <a:ext uri="{FF2B5EF4-FFF2-40B4-BE49-F238E27FC236}">
                <a16:creationId xmlns:a16="http://schemas.microsoft.com/office/drawing/2014/main" id="{E7D60545-2A99-C363-39D4-DD5D693042A1}"/>
              </a:ext>
            </a:extLst>
          </p:cNvPr>
          <p:cNvSpPr txBox="1"/>
          <p:nvPr/>
        </p:nvSpPr>
        <p:spPr>
          <a:xfrm>
            <a:off x="319241" y="1809797"/>
            <a:ext cx="5540787" cy="3139321"/>
          </a:xfrm>
          <a:prstGeom prst="rect">
            <a:avLst/>
          </a:prstGeom>
          <a:noFill/>
        </p:spPr>
        <p:txBody>
          <a:bodyPr wrap="square">
            <a:spAutoFit/>
          </a:bodyPr>
          <a:lstStyle/>
          <a:p>
            <a:r>
              <a:rPr lang="en-US"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Subcommittee 3 (SC3) is responsible for promoting and facilitating harmonization of C63 publications with those developed by national and international standards bodies. SC3 establishes and maintains liaisons with these standards bodies or the appropriate national committee to facilitate coordination and cooperation. SC3 is also responsible for writing and maintaining existing and proposed C63 standards as assigned by the Main Committee American National Standards Committee (ANSC) C63</a:t>
            </a:r>
            <a:endParaRPr lang="en-US" dirty="0"/>
          </a:p>
        </p:txBody>
      </p:sp>
    </p:spTree>
    <p:extLst>
      <p:ext uri="{BB962C8B-B14F-4D97-AF65-F5344CB8AC3E}">
        <p14:creationId xmlns:p14="http://schemas.microsoft.com/office/powerpoint/2010/main" val="2868532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19BE78-279D-D1C5-4CCA-1C26DDF73FF9}"/>
              </a:ext>
            </a:extLst>
          </p:cNvPr>
          <p:cNvPicPr>
            <a:picLocks noChangeAspect="1"/>
          </p:cNvPicPr>
          <p:nvPr/>
        </p:nvPicPr>
        <p:blipFill>
          <a:blip r:embed="rId2"/>
          <a:stretch>
            <a:fillRect/>
          </a:stretch>
        </p:blipFill>
        <p:spPr>
          <a:xfrm>
            <a:off x="2855344" y="1948663"/>
            <a:ext cx="6677957" cy="3943900"/>
          </a:xfrm>
          <a:prstGeom prst="rect">
            <a:avLst/>
          </a:prstGeom>
        </p:spPr>
      </p:pic>
    </p:spTree>
    <p:extLst>
      <p:ext uri="{BB962C8B-B14F-4D97-AF65-F5344CB8AC3E}">
        <p14:creationId xmlns:p14="http://schemas.microsoft.com/office/powerpoint/2010/main" val="2228018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a:extLst>
              <a:ext uri="{FF2B5EF4-FFF2-40B4-BE49-F238E27FC236}">
                <a16:creationId xmlns:a16="http://schemas.microsoft.com/office/drawing/2014/main" id="{6088C59F-53EB-3ED6-7219-7D077256732B}"/>
              </a:ext>
            </a:extLst>
          </p:cNvPr>
          <p:cNvSpPr>
            <a:spLocks noGrp="1" noChangeArrowheads="1"/>
          </p:cNvSpPr>
          <p:nvPr>
            <p:ph type="title"/>
          </p:nvPr>
        </p:nvSpPr>
        <p:spPr>
          <a:xfrm>
            <a:off x="838200" y="1222375"/>
            <a:ext cx="10515600" cy="1325563"/>
          </a:xfrm>
        </p:spPr>
        <p:txBody>
          <a:bodyPr/>
          <a:lstStyle/>
          <a:p>
            <a:pPr eaLnBrk="1" hangingPunct="1"/>
            <a:r>
              <a:rPr lang="en-US" altLang="en-US" dirty="0"/>
              <a:t>International Activates Review</a:t>
            </a:r>
          </a:p>
        </p:txBody>
      </p:sp>
      <p:sp>
        <p:nvSpPr>
          <p:cNvPr id="4099" name="Content Placeholder 1">
            <a:extLst>
              <a:ext uri="{FF2B5EF4-FFF2-40B4-BE49-F238E27FC236}">
                <a16:creationId xmlns:a16="http://schemas.microsoft.com/office/drawing/2014/main" id="{BE996C1E-13D3-53EF-3936-98AAC3BEAA5F}"/>
              </a:ext>
            </a:extLst>
          </p:cNvPr>
          <p:cNvSpPr>
            <a:spLocks noGrp="1" noChangeArrowheads="1"/>
          </p:cNvSpPr>
          <p:nvPr>
            <p:ph idx="1"/>
          </p:nvPr>
        </p:nvSpPr>
        <p:spPr>
          <a:xfrm>
            <a:off x="838200" y="2547938"/>
            <a:ext cx="10515600" cy="3408362"/>
          </a:xfrm>
        </p:spPr>
        <p:txBody>
          <a:bodyPr/>
          <a:lstStyle/>
          <a:p>
            <a:pPr marL="0" indent="0">
              <a:buNone/>
            </a:pPr>
            <a:r>
              <a:rPr lang="en-US" altLang="en-US" dirty="0"/>
              <a:t>The following International Activates were discussed at the meeting</a:t>
            </a:r>
          </a:p>
          <a:p>
            <a:r>
              <a:rPr lang="en-US" altLang="en-US" dirty="0"/>
              <a:t>CISPR</a:t>
            </a:r>
          </a:p>
          <a:p>
            <a:r>
              <a:rPr lang="en-US" altLang="en-US" dirty="0"/>
              <a:t>CISPR D</a:t>
            </a:r>
          </a:p>
          <a:p>
            <a:r>
              <a:rPr lang="en-US" altLang="en-US" dirty="0"/>
              <a:t>CISPR I</a:t>
            </a:r>
          </a:p>
          <a:p>
            <a:r>
              <a:rPr lang="en-US" altLang="en-US" dirty="0"/>
              <a:t>CISPR H</a:t>
            </a:r>
          </a:p>
          <a:p>
            <a:r>
              <a:rPr lang="en-US" altLang="en-US" dirty="0"/>
              <a:t>CISPR H</a:t>
            </a:r>
          </a:p>
        </p:txBody>
      </p:sp>
      <p:sp>
        <p:nvSpPr>
          <p:cNvPr id="4100" name="Rectangle 2">
            <a:extLst>
              <a:ext uri="{FF2B5EF4-FFF2-40B4-BE49-F238E27FC236}">
                <a16:creationId xmlns:a16="http://schemas.microsoft.com/office/drawing/2014/main" id="{F2DE4FD1-3363-0BFC-FE0A-E41C5BAE4A55}"/>
              </a:ext>
            </a:extLst>
          </p:cNvPr>
          <p:cNvSpPr txBox="1">
            <a:spLocks noChangeArrowheads="1"/>
          </p:cNvSpPr>
          <p:nvPr/>
        </p:nvSpPr>
        <p:spPr bwMode="auto">
          <a:xfrm>
            <a:off x="2476500" y="117475"/>
            <a:ext cx="7239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Times New Roman" panose="02020603050405020304" pitchFamily="18" charset="0"/>
                <a:cs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a:solidFill>
                  <a:schemeClr val="tx1"/>
                </a:solidFill>
                <a:latin typeface="Times New Roman" panose="02020603050405020304" pitchFamily="18" charset="0"/>
                <a:cs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a:solidFill>
                  <a:schemeClr val="tx1"/>
                </a:solidFill>
                <a:latin typeface="Times New Roman" panose="02020603050405020304" pitchFamily="18" charset="0"/>
                <a:cs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US" altLang="en-US" sz="3200" b="1"/>
              <a:t>American National Standards</a:t>
            </a:r>
          </a:p>
          <a:p>
            <a:pPr algn="ctr" eaLnBrk="1" hangingPunct="1">
              <a:spcBef>
                <a:spcPct val="0"/>
              </a:spcBef>
              <a:buFontTx/>
              <a:buNone/>
            </a:pPr>
            <a:r>
              <a:rPr lang="en-US" altLang="en-US" sz="3200" b="1"/>
              <a:t>Committee C63 - EMC</a:t>
            </a:r>
            <a:endParaRPr lang="en-US" alt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1BCF7EC8-8C5C-07CE-E4A4-54CBCB876966}"/>
              </a:ext>
            </a:extLst>
          </p:cNvPr>
          <p:cNvSpPr>
            <a:spLocks noGrp="1" noChangeArrowheads="1"/>
          </p:cNvSpPr>
          <p:nvPr>
            <p:ph idx="1"/>
          </p:nvPr>
        </p:nvSpPr>
        <p:spPr>
          <a:xfrm>
            <a:off x="838200" y="2547938"/>
            <a:ext cx="10515600" cy="3408362"/>
          </a:xfrm>
        </p:spPr>
        <p:txBody>
          <a:bodyPr/>
          <a:lstStyle/>
          <a:p>
            <a:pPr eaLnBrk="1" hangingPunct="1"/>
            <a:r>
              <a:rPr lang="en-US" altLang="en-US" dirty="0"/>
              <a:t>Next SC3 International it will be hold at the May 5 2025 bi </a:t>
            </a:r>
            <a:r>
              <a:rPr lang="en-US" altLang="en-US" dirty="0" err="1"/>
              <a:t>anula</a:t>
            </a:r>
            <a:r>
              <a:rPr lang="en-US" altLang="en-US" dirty="0"/>
              <a:t> meeting.</a:t>
            </a:r>
          </a:p>
          <a:p>
            <a:pPr eaLnBrk="1" hangingPunct="1"/>
            <a:endParaRPr lang="en-US" altLang="en-US" dirty="0"/>
          </a:p>
          <a:p>
            <a:pPr eaLnBrk="1" hangingPunct="1"/>
            <a:r>
              <a:rPr lang="en-US" altLang="en-US" dirty="0"/>
              <a:t>Questions</a:t>
            </a:r>
          </a:p>
          <a:p>
            <a:pPr eaLnBrk="1" hangingPunct="1"/>
            <a:r>
              <a:rPr lang="en-US" altLang="en-US" dirty="0"/>
              <a:t>Comments</a:t>
            </a:r>
          </a:p>
          <a:p>
            <a:pPr eaLnBrk="1" hangingPunct="1"/>
            <a:endParaRPr lang="en-US" altLang="en-US" dirty="0"/>
          </a:p>
        </p:txBody>
      </p:sp>
      <p:sp>
        <p:nvSpPr>
          <p:cNvPr id="5124" name="Rectangle 2">
            <a:extLst>
              <a:ext uri="{FF2B5EF4-FFF2-40B4-BE49-F238E27FC236}">
                <a16:creationId xmlns:a16="http://schemas.microsoft.com/office/drawing/2014/main" id="{3278BE86-58A7-299C-770A-461F1F4A3761}"/>
              </a:ext>
            </a:extLst>
          </p:cNvPr>
          <p:cNvSpPr txBox="1">
            <a:spLocks noChangeArrowheads="1"/>
          </p:cNvSpPr>
          <p:nvPr/>
        </p:nvSpPr>
        <p:spPr bwMode="auto">
          <a:xfrm>
            <a:off x="2476500" y="117475"/>
            <a:ext cx="7239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Times New Roman" panose="02020603050405020304" pitchFamily="18" charset="0"/>
                <a:cs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a:solidFill>
                  <a:schemeClr val="tx1"/>
                </a:solidFill>
                <a:latin typeface="Times New Roman" panose="02020603050405020304" pitchFamily="18" charset="0"/>
                <a:cs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a:solidFill>
                  <a:schemeClr val="tx1"/>
                </a:solidFill>
                <a:latin typeface="Times New Roman" panose="02020603050405020304" pitchFamily="18" charset="0"/>
                <a:cs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US" altLang="en-US" sz="3200" b="1"/>
              <a:t>American National Standards</a:t>
            </a:r>
          </a:p>
          <a:p>
            <a:pPr algn="ctr" eaLnBrk="1" hangingPunct="1">
              <a:spcBef>
                <a:spcPct val="0"/>
              </a:spcBef>
              <a:buFontTx/>
              <a:buNone/>
            </a:pPr>
            <a:r>
              <a:rPr lang="en-US" altLang="en-US" sz="3200" b="1"/>
              <a:t>Committee C63 - EMC</a:t>
            </a:r>
            <a:endParaRPr lang="en-US" altLang="en-US" sz="32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140</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Arial</vt:lpstr>
      <vt:lpstr>Times New Roman</vt:lpstr>
      <vt:lpstr>Office Theme</vt:lpstr>
      <vt:lpstr>C63 SC3 International </vt:lpstr>
      <vt:lpstr>PowerPoint Presentation</vt:lpstr>
      <vt:lpstr>PowerPoint Presentation</vt:lpstr>
      <vt:lpstr>International Activates Review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Accredited Standards Committee  C63® - EMC</dc:title>
  <dc:creator>Coder, Jason B. (Fed)</dc:creator>
  <cp:lastModifiedBy>Ernesto Mendoza</cp:lastModifiedBy>
  <cp:revision>36</cp:revision>
  <dcterms:created xsi:type="dcterms:W3CDTF">2018-11-28T17:21:32Z</dcterms:created>
  <dcterms:modified xsi:type="dcterms:W3CDTF">2024-10-03T19:32:19Z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0f7727a-510c-40ce-a418-7fdfc8e6513f_Enabled">
    <vt:lpwstr>true</vt:lpwstr>
  </property>
  <property fmtid="{D5CDD505-2E9C-101B-9397-08002B2CF9AE}" pid="3" name="MSIP_Label_00f7727a-510c-40ce-a418-7fdfc8e6513f_SetDate">
    <vt:lpwstr>2024-10-03T19:24:29Z</vt:lpwstr>
  </property>
  <property fmtid="{D5CDD505-2E9C-101B-9397-08002B2CF9AE}" pid="4" name="MSIP_Label_00f7727a-510c-40ce-a418-7fdfc8e6513f_Method">
    <vt:lpwstr>Standard</vt:lpwstr>
  </property>
  <property fmtid="{D5CDD505-2E9C-101B-9397-08002B2CF9AE}" pid="5" name="MSIP_Label_00f7727a-510c-40ce-a418-7fdfc8e6513f_Name">
    <vt:lpwstr>Classified (without encryption)</vt:lpwstr>
  </property>
  <property fmtid="{D5CDD505-2E9C-101B-9397-08002B2CF9AE}" pid="6" name="MSIP_Label_00f7727a-510c-40ce-a418-7fdfc8e6513f_SiteId">
    <vt:lpwstr>75b2f54b-feff-400d-8e0b-67102edb9a23</vt:lpwstr>
  </property>
  <property fmtid="{D5CDD505-2E9C-101B-9397-08002B2CF9AE}" pid="7" name="MSIP_Label_00f7727a-510c-40ce-a418-7fdfc8e6513f_ActionId">
    <vt:lpwstr>cd7d93c8-5b31-4747-a3c8-ab78a50f25ca</vt:lpwstr>
  </property>
  <property fmtid="{D5CDD505-2E9C-101B-9397-08002B2CF9AE}" pid="8" name="MSIP_Label_00f7727a-510c-40ce-a418-7fdfc8e6513f_ContentBits">
    <vt:lpwstr>1</vt:lpwstr>
  </property>
  <property fmtid="{D5CDD505-2E9C-101B-9397-08002B2CF9AE}" pid="9" name="ClassificationContentMarkingHeaderLocations">
    <vt:lpwstr>Office Theme:3</vt:lpwstr>
  </property>
  <property fmtid="{D5CDD505-2E9C-101B-9397-08002B2CF9AE}" pid="10" name="ClassificationContentMarkingHeaderText">
    <vt:lpwstr>Classified</vt:lpwstr>
  </property>
</Properties>
</file>