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0" r:id="rId2"/>
    <p:sldId id="314" r:id="rId3"/>
    <p:sldId id="301" r:id="rId4"/>
    <p:sldId id="302" r:id="rId5"/>
    <p:sldId id="285" r:id="rId6"/>
    <p:sldId id="311" r:id="rId7"/>
    <p:sldId id="317" r:id="rId8"/>
    <p:sldId id="297" r:id="rId9"/>
    <p:sldId id="298" r:id="rId10"/>
    <p:sldId id="300" r:id="rId11"/>
    <p:sldId id="310" r:id="rId12"/>
    <p:sldId id="289" r:id="rId13"/>
    <p:sldId id="294" r:id="rId14"/>
  </p:sldIdLst>
  <p:sldSz cx="9144000" cy="6858000" type="screen4x3"/>
  <p:notesSz cx="6858000" cy="9144000"/>
  <p:defaultTextStyle>
    <a:defPPr>
      <a:defRPr lang="en-US"/>
    </a:defPPr>
    <a:lvl1pPr algn="l" rtl="0" fontAlgn="base">
      <a:spcBef>
        <a:spcPct val="0"/>
      </a:spcBef>
      <a:spcAft>
        <a:spcPct val="0"/>
      </a:spcAft>
      <a:defRPr sz="1000" b="1"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000" b="1"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000" b="1"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000" b="1"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000" b="1" kern="1200">
        <a:solidFill>
          <a:schemeClr val="tx1"/>
        </a:solidFill>
        <a:latin typeface="Arial" panose="020B0604020202020204" pitchFamily="34" charset="0"/>
        <a:ea typeface="+mn-ea"/>
        <a:cs typeface="+mn-cs"/>
      </a:defRPr>
    </a:lvl5pPr>
    <a:lvl6pPr marL="2286000" algn="l" defTabSz="914400" rtl="0" eaLnBrk="1" latinLnBrk="0" hangingPunct="1">
      <a:defRPr sz="1000" b="1" kern="1200">
        <a:solidFill>
          <a:schemeClr val="tx1"/>
        </a:solidFill>
        <a:latin typeface="Arial" panose="020B0604020202020204" pitchFamily="34" charset="0"/>
        <a:ea typeface="+mn-ea"/>
        <a:cs typeface="+mn-cs"/>
      </a:defRPr>
    </a:lvl6pPr>
    <a:lvl7pPr marL="2743200" algn="l" defTabSz="914400" rtl="0" eaLnBrk="1" latinLnBrk="0" hangingPunct="1">
      <a:defRPr sz="1000" b="1" kern="1200">
        <a:solidFill>
          <a:schemeClr val="tx1"/>
        </a:solidFill>
        <a:latin typeface="Arial" panose="020B0604020202020204" pitchFamily="34" charset="0"/>
        <a:ea typeface="+mn-ea"/>
        <a:cs typeface="+mn-cs"/>
      </a:defRPr>
    </a:lvl7pPr>
    <a:lvl8pPr marL="3200400" algn="l" defTabSz="914400" rtl="0" eaLnBrk="1" latinLnBrk="0" hangingPunct="1">
      <a:defRPr sz="1000" b="1" kern="1200">
        <a:solidFill>
          <a:schemeClr val="tx1"/>
        </a:solidFill>
        <a:latin typeface="Arial" panose="020B0604020202020204" pitchFamily="34" charset="0"/>
        <a:ea typeface="+mn-ea"/>
        <a:cs typeface="+mn-cs"/>
      </a:defRPr>
    </a:lvl8pPr>
    <a:lvl9pPr marL="3657600" algn="l" defTabSz="914400" rtl="0" eaLnBrk="1" latinLnBrk="0" hangingPunct="1">
      <a:defRPr sz="10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89EEDE-7299-4780-85CC-0FF49572D9E5}" v="13" dt="2023-05-12T14:49:19.2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788" autoAdjust="0"/>
  </p:normalViewPr>
  <p:slideViewPr>
    <p:cSldViewPr>
      <p:cViewPr varScale="1">
        <p:scale>
          <a:sx n="102" d="100"/>
          <a:sy n="102" d="100"/>
        </p:scale>
        <p:origin x="188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isi, Bob" userId="9f53dbf0-15f7-40f2-9a14-0541e38895de" providerId="ADAL" clId="{6689EEDE-7299-4780-85CC-0FF49572D9E5}"/>
    <pc:docChg chg="undo custSel addSld delSld modSld">
      <pc:chgData name="Delisi, Bob" userId="9f53dbf0-15f7-40f2-9a14-0541e38895de" providerId="ADAL" clId="{6689EEDE-7299-4780-85CC-0FF49572D9E5}" dt="2023-05-12T14:49:19.201" v="653"/>
      <pc:docMkLst>
        <pc:docMk/>
      </pc:docMkLst>
      <pc:sldChg chg="modSp mod">
        <pc:chgData name="Delisi, Bob" userId="9f53dbf0-15f7-40f2-9a14-0541e38895de" providerId="ADAL" clId="{6689EEDE-7299-4780-85CC-0FF49572D9E5}" dt="2023-05-11T16:40:07.021" v="3" actId="20577"/>
        <pc:sldMkLst>
          <pc:docMk/>
          <pc:sldMk cId="0" sldId="260"/>
        </pc:sldMkLst>
        <pc:spChg chg="mod">
          <ac:chgData name="Delisi, Bob" userId="9f53dbf0-15f7-40f2-9a14-0541e38895de" providerId="ADAL" clId="{6689EEDE-7299-4780-85CC-0FF49572D9E5}" dt="2023-05-11T16:40:07.021" v="3" actId="20577"/>
          <ac:spMkLst>
            <pc:docMk/>
            <pc:sldMk cId="0" sldId="260"/>
            <ac:spMk id="2054" creationId="{58452DD6-2DB5-410B-8C41-6B42BE2A4445}"/>
          </ac:spMkLst>
        </pc:spChg>
      </pc:sldChg>
      <pc:sldChg chg="addSp delSp modSp mod">
        <pc:chgData name="Delisi, Bob" userId="9f53dbf0-15f7-40f2-9a14-0541e38895de" providerId="ADAL" clId="{6689EEDE-7299-4780-85CC-0FF49572D9E5}" dt="2023-05-11T16:55:13.259" v="307" actId="478"/>
        <pc:sldMkLst>
          <pc:docMk/>
          <pc:sldMk cId="0" sldId="285"/>
        </pc:sldMkLst>
        <pc:spChg chg="mod">
          <ac:chgData name="Delisi, Bob" userId="9f53dbf0-15f7-40f2-9a14-0541e38895de" providerId="ADAL" clId="{6689EEDE-7299-4780-85CC-0FF49572D9E5}" dt="2023-05-11T16:55:11.458" v="306" actId="21"/>
          <ac:spMkLst>
            <pc:docMk/>
            <pc:sldMk cId="0" sldId="285"/>
            <ac:spMk id="7175" creationId="{EF384099-6419-42B7-8C89-8E8EFD06616F}"/>
          </ac:spMkLst>
        </pc:spChg>
        <pc:graphicFrameChg chg="del">
          <ac:chgData name="Delisi, Bob" userId="9f53dbf0-15f7-40f2-9a14-0541e38895de" providerId="ADAL" clId="{6689EEDE-7299-4780-85CC-0FF49572D9E5}" dt="2023-05-11T16:44:02.358" v="28" actId="478"/>
          <ac:graphicFrameMkLst>
            <pc:docMk/>
            <pc:sldMk cId="0" sldId="285"/>
            <ac:graphicFrameMk id="2" creationId="{FB021BFC-CC9D-4586-899A-7D90064EE3B0}"/>
          </ac:graphicFrameMkLst>
        </pc:graphicFrameChg>
        <pc:graphicFrameChg chg="add del mod">
          <ac:chgData name="Delisi, Bob" userId="9f53dbf0-15f7-40f2-9a14-0541e38895de" providerId="ADAL" clId="{6689EEDE-7299-4780-85CC-0FF49572D9E5}" dt="2023-05-11T16:55:13.259" v="307" actId="478"/>
          <ac:graphicFrameMkLst>
            <pc:docMk/>
            <pc:sldMk cId="0" sldId="285"/>
            <ac:graphicFrameMk id="3" creationId="{561D4B1C-B4B7-9470-DA69-A53537D648AA}"/>
          </ac:graphicFrameMkLst>
        </pc:graphicFrameChg>
      </pc:sldChg>
      <pc:sldChg chg="modSp mod">
        <pc:chgData name="Delisi, Bob" userId="9f53dbf0-15f7-40f2-9a14-0541e38895de" providerId="ADAL" clId="{6689EEDE-7299-4780-85CC-0FF49572D9E5}" dt="2023-05-11T18:10:44.328" v="618" actId="6549"/>
        <pc:sldMkLst>
          <pc:docMk/>
          <pc:sldMk cId="0" sldId="289"/>
        </pc:sldMkLst>
        <pc:spChg chg="mod">
          <ac:chgData name="Delisi, Bob" userId="9f53dbf0-15f7-40f2-9a14-0541e38895de" providerId="ADAL" clId="{6689EEDE-7299-4780-85CC-0FF49572D9E5}" dt="2023-05-11T18:10:44.328" v="618" actId="6549"/>
          <ac:spMkLst>
            <pc:docMk/>
            <pc:sldMk cId="0" sldId="289"/>
            <ac:spMk id="3078" creationId="{8B4F2750-7581-4546-9F62-E6A78A48FFAE}"/>
          </ac:spMkLst>
        </pc:spChg>
      </pc:sldChg>
      <pc:sldChg chg="addSp delSp modSp mod">
        <pc:chgData name="Delisi, Bob" userId="9f53dbf0-15f7-40f2-9a14-0541e38895de" providerId="ADAL" clId="{6689EEDE-7299-4780-85CC-0FF49572D9E5}" dt="2023-05-11T16:40:53.846" v="6" actId="14100"/>
        <pc:sldMkLst>
          <pc:docMk/>
          <pc:sldMk cId="0" sldId="294"/>
        </pc:sldMkLst>
        <pc:spChg chg="add mod">
          <ac:chgData name="Delisi, Bob" userId="9f53dbf0-15f7-40f2-9a14-0541e38895de" providerId="ADAL" clId="{6689EEDE-7299-4780-85CC-0FF49572D9E5}" dt="2023-05-11T16:40:53.846" v="6" actId="14100"/>
          <ac:spMkLst>
            <pc:docMk/>
            <pc:sldMk cId="0" sldId="294"/>
            <ac:spMk id="4" creationId="{32A0E29C-7465-716E-7496-791E9FC9D2DF}"/>
          </ac:spMkLst>
        </pc:spChg>
        <pc:graphicFrameChg chg="add mod">
          <ac:chgData name="Delisi, Bob" userId="9f53dbf0-15f7-40f2-9a14-0541e38895de" providerId="ADAL" clId="{6689EEDE-7299-4780-85CC-0FF49572D9E5}" dt="2023-05-11T16:40:53.846" v="6" actId="14100"/>
          <ac:graphicFrameMkLst>
            <pc:docMk/>
            <pc:sldMk cId="0" sldId="294"/>
            <ac:graphicFrameMk id="2" creationId="{7F58F9D8-1651-6EEF-7837-4CCC7DD83F70}"/>
          </ac:graphicFrameMkLst>
        </pc:graphicFrameChg>
        <pc:graphicFrameChg chg="del">
          <ac:chgData name="Delisi, Bob" userId="9f53dbf0-15f7-40f2-9a14-0541e38895de" providerId="ADAL" clId="{6689EEDE-7299-4780-85CC-0FF49572D9E5}" dt="2023-05-11T16:40:14.796" v="4" actId="478"/>
          <ac:graphicFrameMkLst>
            <pc:docMk/>
            <pc:sldMk cId="0" sldId="294"/>
            <ac:graphicFrameMk id="3" creationId="{102524AF-2960-4E25-82BF-ACA69826AC62}"/>
          </ac:graphicFrameMkLst>
        </pc:graphicFrameChg>
      </pc:sldChg>
      <pc:sldChg chg="modSp mod">
        <pc:chgData name="Delisi, Bob" userId="9f53dbf0-15f7-40f2-9a14-0541e38895de" providerId="ADAL" clId="{6689EEDE-7299-4780-85CC-0FF49572D9E5}" dt="2023-05-11T16:58:08.648" v="352" actId="12"/>
        <pc:sldMkLst>
          <pc:docMk/>
          <pc:sldMk cId="0" sldId="297"/>
        </pc:sldMkLst>
        <pc:spChg chg="mod">
          <ac:chgData name="Delisi, Bob" userId="9f53dbf0-15f7-40f2-9a14-0541e38895de" providerId="ADAL" clId="{6689EEDE-7299-4780-85CC-0FF49572D9E5}" dt="2023-05-11T16:58:08.648" v="352" actId="12"/>
          <ac:spMkLst>
            <pc:docMk/>
            <pc:sldMk cId="0" sldId="297"/>
            <ac:spMk id="8199" creationId="{ADFE1A7F-93B2-40FB-BE68-84FE7AD8D6A4}"/>
          </ac:spMkLst>
        </pc:spChg>
      </pc:sldChg>
      <pc:sldChg chg="addSp modSp mod">
        <pc:chgData name="Delisi, Bob" userId="9f53dbf0-15f7-40f2-9a14-0541e38895de" providerId="ADAL" clId="{6689EEDE-7299-4780-85CC-0FF49572D9E5}" dt="2023-05-11T18:12:51.714" v="642" actId="179"/>
        <pc:sldMkLst>
          <pc:docMk/>
          <pc:sldMk cId="0" sldId="298"/>
        </pc:sldMkLst>
        <pc:spChg chg="add mod">
          <ac:chgData name="Delisi, Bob" userId="9f53dbf0-15f7-40f2-9a14-0541e38895de" providerId="ADAL" clId="{6689EEDE-7299-4780-85CC-0FF49572D9E5}" dt="2023-05-11T18:12:51.714" v="642" actId="179"/>
          <ac:spMkLst>
            <pc:docMk/>
            <pc:sldMk cId="0" sldId="298"/>
            <ac:spMk id="2" creationId="{4093BD75-8F8D-0427-A05A-5C730F033739}"/>
          </ac:spMkLst>
        </pc:spChg>
        <pc:spChg chg="mod">
          <ac:chgData name="Delisi, Bob" userId="9f53dbf0-15f7-40f2-9a14-0541e38895de" providerId="ADAL" clId="{6689EEDE-7299-4780-85CC-0FF49572D9E5}" dt="2023-05-11T18:12:17.814" v="634" actId="12"/>
          <ac:spMkLst>
            <pc:docMk/>
            <pc:sldMk cId="0" sldId="298"/>
            <ac:spMk id="9223" creationId="{6909DD82-225E-4A54-A06F-91871549A70A}"/>
          </ac:spMkLst>
        </pc:spChg>
      </pc:sldChg>
      <pc:sldChg chg="modSp mod">
        <pc:chgData name="Delisi, Bob" userId="9f53dbf0-15f7-40f2-9a14-0541e38895de" providerId="ADAL" clId="{6689EEDE-7299-4780-85CC-0FF49572D9E5}" dt="2023-05-11T18:14:23.292" v="649" actId="255"/>
        <pc:sldMkLst>
          <pc:docMk/>
          <pc:sldMk cId="0" sldId="300"/>
        </pc:sldMkLst>
        <pc:spChg chg="mod">
          <ac:chgData name="Delisi, Bob" userId="9f53dbf0-15f7-40f2-9a14-0541e38895de" providerId="ADAL" clId="{6689EEDE-7299-4780-85CC-0FF49572D9E5}" dt="2023-05-11T18:14:23.292" v="649" actId="255"/>
          <ac:spMkLst>
            <pc:docMk/>
            <pc:sldMk cId="0" sldId="300"/>
            <ac:spMk id="11271" creationId="{0F29F46F-7131-4E46-89D2-660C0047C23C}"/>
          </ac:spMkLst>
        </pc:spChg>
      </pc:sldChg>
      <pc:sldChg chg="modSp mod">
        <pc:chgData name="Delisi, Bob" userId="9f53dbf0-15f7-40f2-9a14-0541e38895de" providerId="ADAL" clId="{6689EEDE-7299-4780-85CC-0FF49572D9E5}" dt="2023-05-11T16:41:55.159" v="9"/>
        <pc:sldMkLst>
          <pc:docMk/>
          <pc:sldMk cId="3054908656" sldId="302"/>
        </pc:sldMkLst>
        <pc:spChg chg="mod">
          <ac:chgData name="Delisi, Bob" userId="9f53dbf0-15f7-40f2-9a14-0541e38895de" providerId="ADAL" clId="{6689EEDE-7299-4780-85CC-0FF49572D9E5}" dt="2023-05-11T16:41:55.159" v="9"/>
          <ac:spMkLst>
            <pc:docMk/>
            <pc:sldMk cId="3054908656" sldId="302"/>
            <ac:spMk id="4" creationId="{03DC3A9D-3548-4493-8FB7-41AE640C3349}"/>
          </ac:spMkLst>
        </pc:spChg>
      </pc:sldChg>
      <pc:sldChg chg="del">
        <pc:chgData name="Delisi, Bob" userId="9f53dbf0-15f7-40f2-9a14-0541e38895de" providerId="ADAL" clId="{6689EEDE-7299-4780-85CC-0FF49572D9E5}" dt="2023-05-11T18:14:36.960" v="650" actId="47"/>
        <pc:sldMkLst>
          <pc:docMk/>
          <pc:sldMk cId="708139879" sldId="309"/>
        </pc:sldMkLst>
      </pc:sldChg>
      <pc:sldChg chg="modSp mod">
        <pc:chgData name="Delisi, Bob" userId="9f53dbf0-15f7-40f2-9a14-0541e38895de" providerId="ADAL" clId="{6689EEDE-7299-4780-85CC-0FF49572D9E5}" dt="2023-05-12T02:10:06.681" v="652" actId="207"/>
        <pc:sldMkLst>
          <pc:docMk/>
          <pc:sldMk cId="3363689923" sldId="310"/>
        </pc:sldMkLst>
        <pc:spChg chg="mod">
          <ac:chgData name="Delisi, Bob" userId="9f53dbf0-15f7-40f2-9a14-0541e38895de" providerId="ADAL" clId="{6689EEDE-7299-4780-85CC-0FF49572D9E5}" dt="2023-05-12T02:10:06.681" v="652" actId="207"/>
          <ac:spMkLst>
            <pc:docMk/>
            <pc:sldMk cId="3363689923" sldId="310"/>
            <ac:spMk id="9" creationId="{180A91E9-0300-4CBB-913A-B5C28DBF17F2}"/>
          </ac:spMkLst>
        </pc:spChg>
      </pc:sldChg>
      <pc:sldChg chg="modSp add mod">
        <pc:chgData name="Delisi, Bob" userId="9f53dbf0-15f7-40f2-9a14-0541e38895de" providerId="ADAL" clId="{6689EEDE-7299-4780-85CC-0FF49572D9E5}" dt="2023-05-12T14:49:19.201" v="653"/>
        <pc:sldMkLst>
          <pc:docMk/>
          <pc:sldMk cId="851834293" sldId="311"/>
        </pc:sldMkLst>
        <pc:spChg chg="mod">
          <ac:chgData name="Delisi, Bob" userId="9f53dbf0-15f7-40f2-9a14-0541e38895de" providerId="ADAL" clId="{6689EEDE-7299-4780-85CC-0FF49572D9E5}" dt="2023-05-11T16:55:32.458" v="325" actId="113"/>
          <ac:spMkLst>
            <pc:docMk/>
            <pc:sldMk cId="851834293" sldId="311"/>
            <ac:spMk id="7175" creationId="{EF384099-6419-42B7-8C89-8E8EFD06616F}"/>
          </ac:spMkLst>
        </pc:spChg>
        <pc:graphicFrameChg chg="mod">
          <ac:chgData name="Delisi, Bob" userId="9f53dbf0-15f7-40f2-9a14-0541e38895de" providerId="ADAL" clId="{6689EEDE-7299-4780-85CC-0FF49572D9E5}" dt="2023-05-12T14:49:19.201" v="653"/>
          <ac:graphicFrameMkLst>
            <pc:docMk/>
            <pc:sldMk cId="851834293" sldId="311"/>
            <ac:graphicFrameMk id="3" creationId="{561D4B1C-B4B7-9470-DA69-A53537D648AA}"/>
          </ac:graphicFrameMkLst>
        </pc:graphicFrameChg>
      </pc:sldChg>
      <pc:sldChg chg="del">
        <pc:chgData name="Delisi, Bob" userId="9f53dbf0-15f7-40f2-9a14-0541e38895de" providerId="ADAL" clId="{6689EEDE-7299-4780-85CC-0FF49572D9E5}" dt="2023-05-11T16:45:31.523" v="234" actId="47"/>
        <pc:sldMkLst>
          <pc:docMk/>
          <pc:sldMk cId="1249574311" sldId="311"/>
        </pc:sldMkLst>
      </pc:sldChg>
      <pc:sldChg chg="modSp add mod">
        <pc:chgData name="Delisi, Bob" userId="9f53dbf0-15f7-40f2-9a14-0541e38895de" providerId="ADAL" clId="{6689EEDE-7299-4780-85CC-0FF49572D9E5}" dt="2023-05-11T18:11:44.159" v="631" actId="403"/>
        <pc:sldMkLst>
          <pc:docMk/>
          <pc:sldMk cId="3232643446" sldId="312"/>
        </pc:sldMkLst>
        <pc:spChg chg="mod">
          <ac:chgData name="Delisi, Bob" userId="9f53dbf0-15f7-40f2-9a14-0541e38895de" providerId="ADAL" clId="{6689EEDE-7299-4780-85CC-0FF49572D9E5}" dt="2023-05-11T18:11:44.159" v="631" actId="403"/>
          <ac:spMkLst>
            <pc:docMk/>
            <pc:sldMk cId="3232643446" sldId="312"/>
            <ac:spMk id="8199" creationId="{ADFE1A7F-93B2-40FB-BE68-84FE7AD8D6A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4650AB25-4E37-40D6-8A1D-160A78560AF1}"/>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Arial" charset="0"/>
              </a:defRPr>
            </a:lvl1pPr>
          </a:lstStyle>
          <a:p>
            <a:pPr>
              <a:defRPr/>
            </a:pPr>
            <a:endParaRPr lang="en-US"/>
          </a:p>
        </p:txBody>
      </p:sp>
      <p:sp>
        <p:nvSpPr>
          <p:cNvPr id="35843" name="Rectangle 3">
            <a:extLst>
              <a:ext uri="{FF2B5EF4-FFF2-40B4-BE49-F238E27FC236}">
                <a16:creationId xmlns:a16="http://schemas.microsoft.com/office/drawing/2014/main" id="{299803EA-F5F3-40F5-B50A-F0AEE7875ACB}"/>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Arial" charset="0"/>
              </a:defRPr>
            </a:lvl1pPr>
          </a:lstStyle>
          <a:p>
            <a:pPr>
              <a:defRPr/>
            </a:pPr>
            <a:endParaRPr lang="en-US"/>
          </a:p>
        </p:txBody>
      </p:sp>
      <p:sp>
        <p:nvSpPr>
          <p:cNvPr id="35844" name="Rectangle 4">
            <a:extLst>
              <a:ext uri="{FF2B5EF4-FFF2-40B4-BE49-F238E27FC236}">
                <a16:creationId xmlns:a16="http://schemas.microsoft.com/office/drawing/2014/main" id="{E8764BEC-561F-4164-AC78-ABF4ADBB9FD2}"/>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Arial" charset="0"/>
              </a:defRPr>
            </a:lvl1pPr>
          </a:lstStyle>
          <a:p>
            <a:pPr>
              <a:defRPr/>
            </a:pPr>
            <a:endParaRPr lang="en-US"/>
          </a:p>
        </p:txBody>
      </p:sp>
      <p:sp>
        <p:nvSpPr>
          <p:cNvPr id="35845" name="Rectangle 5">
            <a:extLst>
              <a:ext uri="{FF2B5EF4-FFF2-40B4-BE49-F238E27FC236}">
                <a16:creationId xmlns:a16="http://schemas.microsoft.com/office/drawing/2014/main" id="{139B7875-74CE-4672-8D4E-BD90EB3FAB16}"/>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vl1pPr>
          </a:lstStyle>
          <a:p>
            <a:fld id="{812A930B-FE41-4F4A-ACDF-1E10E485922F}"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56D8BD34-54CD-4A73-A0DB-28E1D42DDE4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Arial" charset="0"/>
              </a:defRPr>
            </a:lvl1pPr>
          </a:lstStyle>
          <a:p>
            <a:pPr>
              <a:defRPr/>
            </a:pPr>
            <a:endParaRPr lang="en-US"/>
          </a:p>
        </p:txBody>
      </p:sp>
      <p:sp>
        <p:nvSpPr>
          <p:cNvPr id="32771" name="Rectangle 3">
            <a:extLst>
              <a:ext uri="{FF2B5EF4-FFF2-40B4-BE49-F238E27FC236}">
                <a16:creationId xmlns:a16="http://schemas.microsoft.com/office/drawing/2014/main" id="{07AB65D2-8723-4C76-9E74-36B78B1D02CB}"/>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Arial" charset="0"/>
              </a:defRPr>
            </a:lvl1pPr>
          </a:lstStyle>
          <a:p>
            <a:pPr>
              <a:defRPr/>
            </a:pPr>
            <a:endParaRPr lang="en-US"/>
          </a:p>
        </p:txBody>
      </p:sp>
      <p:sp>
        <p:nvSpPr>
          <p:cNvPr id="12292" name="Rectangle 4">
            <a:extLst>
              <a:ext uri="{FF2B5EF4-FFF2-40B4-BE49-F238E27FC236}">
                <a16:creationId xmlns:a16="http://schemas.microsoft.com/office/drawing/2014/main" id="{E01D025C-E3B1-4292-888F-2522328B7A3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2773" name="Rectangle 5">
            <a:extLst>
              <a:ext uri="{FF2B5EF4-FFF2-40B4-BE49-F238E27FC236}">
                <a16:creationId xmlns:a16="http://schemas.microsoft.com/office/drawing/2014/main" id="{2A3C0308-074D-49A1-A58B-F381C00C569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2774" name="Rectangle 6">
            <a:extLst>
              <a:ext uri="{FF2B5EF4-FFF2-40B4-BE49-F238E27FC236}">
                <a16:creationId xmlns:a16="http://schemas.microsoft.com/office/drawing/2014/main" id="{4AD0DE9E-0F9F-4D5B-9541-E93B025B4E1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Arial" charset="0"/>
              </a:defRPr>
            </a:lvl1pPr>
          </a:lstStyle>
          <a:p>
            <a:pPr>
              <a:defRPr/>
            </a:pPr>
            <a:endParaRPr lang="en-US"/>
          </a:p>
        </p:txBody>
      </p:sp>
      <p:sp>
        <p:nvSpPr>
          <p:cNvPr id="32775" name="Rectangle 7">
            <a:extLst>
              <a:ext uri="{FF2B5EF4-FFF2-40B4-BE49-F238E27FC236}">
                <a16:creationId xmlns:a16="http://schemas.microsoft.com/office/drawing/2014/main" id="{75EEB68C-BA58-4DA4-9700-CB15FFDDD4BA}"/>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vl1pPr>
          </a:lstStyle>
          <a:p>
            <a:fld id="{0C9584EA-CD6C-4C68-AA8D-9DE9F164E98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2AC0B11-BFAE-45ED-8252-CA7F168B3512}"/>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CCFAC234-A3A4-4A4D-BB18-6EFB142F82A4}"/>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C8A31F2-FDB7-425E-B471-905D0A228CBE}"/>
              </a:ext>
            </a:extLst>
          </p:cNvPr>
          <p:cNvSpPr>
            <a:spLocks noGrp="1" noRot="1" noChangeAspect="1" noChangeArrowheads="1" noTextEdit="1"/>
          </p:cNvSpPr>
          <p:nvPr>
            <p:ph type="sldImg"/>
          </p:nvPr>
        </p:nvSpPr>
        <p:spPr>
          <a:ln/>
        </p:spPr>
      </p:sp>
      <p:sp>
        <p:nvSpPr>
          <p:cNvPr id="15363" name="Rectangle 3">
            <a:extLst>
              <a:ext uri="{FF2B5EF4-FFF2-40B4-BE49-F238E27FC236}">
                <a16:creationId xmlns:a16="http://schemas.microsoft.com/office/drawing/2014/main" id="{8E94B722-240A-4968-8D70-8E416B4DA81C}"/>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C8A31F2-FDB7-425E-B471-905D0A228CBE}"/>
              </a:ext>
            </a:extLst>
          </p:cNvPr>
          <p:cNvSpPr>
            <a:spLocks noGrp="1" noRot="1" noChangeAspect="1" noChangeArrowheads="1" noTextEdit="1"/>
          </p:cNvSpPr>
          <p:nvPr>
            <p:ph type="sldImg"/>
          </p:nvPr>
        </p:nvSpPr>
        <p:spPr>
          <a:ln/>
        </p:spPr>
      </p:sp>
      <p:sp>
        <p:nvSpPr>
          <p:cNvPr id="15363" name="Rectangle 3">
            <a:extLst>
              <a:ext uri="{FF2B5EF4-FFF2-40B4-BE49-F238E27FC236}">
                <a16:creationId xmlns:a16="http://schemas.microsoft.com/office/drawing/2014/main" id="{8E94B722-240A-4968-8D70-8E416B4DA81C}"/>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3805443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C8A31F2-FDB7-425E-B471-905D0A228CBE}"/>
              </a:ext>
            </a:extLst>
          </p:cNvPr>
          <p:cNvSpPr>
            <a:spLocks noGrp="1" noRot="1" noChangeAspect="1" noChangeArrowheads="1" noTextEdit="1"/>
          </p:cNvSpPr>
          <p:nvPr>
            <p:ph type="sldImg"/>
          </p:nvPr>
        </p:nvSpPr>
        <p:spPr>
          <a:ln/>
        </p:spPr>
      </p:sp>
      <p:sp>
        <p:nvSpPr>
          <p:cNvPr id="15363" name="Rectangle 3">
            <a:extLst>
              <a:ext uri="{FF2B5EF4-FFF2-40B4-BE49-F238E27FC236}">
                <a16:creationId xmlns:a16="http://schemas.microsoft.com/office/drawing/2014/main" id="{8E94B722-240A-4968-8D70-8E416B4DA81C}"/>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3839874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2949180-E23B-4301-8BC0-56415D9A6DE1}"/>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4E344369-0FFA-40E3-9DAE-C7758C998646}"/>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CDEC1A02-F355-4632-B08F-EB78FDF0C3B9}"/>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AADA47DB-FC02-44B1-8DD2-682CC4D66473}"/>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57E2A86-690F-43C9-9B2F-D940017D546F}"/>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666C9354-5741-4D6A-A9DC-29759F61D7BE}"/>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57E2A86-690F-43C9-9B2F-D940017D546F}"/>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666C9354-5741-4D6A-A9DC-29759F61D7BE}"/>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2379365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777FACBC-1D61-417B-8373-87F13D474607}"/>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0B19299A-FC03-4EE7-83A5-588AEF16D0D7}"/>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B6212307-7444-4002-AA6F-4B4121FEAFD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498F9DB-C857-4A9D-B75C-FD1644611C9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1043113-E671-4170-A7C0-7132FB882D6B}"/>
              </a:ext>
            </a:extLst>
          </p:cNvPr>
          <p:cNvSpPr>
            <a:spLocks noGrp="1" noChangeArrowheads="1"/>
          </p:cNvSpPr>
          <p:nvPr>
            <p:ph type="sldNum" sz="quarter" idx="12"/>
          </p:nvPr>
        </p:nvSpPr>
        <p:spPr>
          <a:ln/>
        </p:spPr>
        <p:txBody>
          <a:bodyPr/>
          <a:lstStyle>
            <a:lvl1pPr>
              <a:defRPr/>
            </a:lvl1pPr>
          </a:lstStyle>
          <a:p>
            <a:fld id="{5CD3764D-0CE3-4831-BC11-C3BC57E6A26E}" type="slidenum">
              <a:rPr lang="en-US" altLang="en-US"/>
              <a:pPr/>
              <a:t>‹#›</a:t>
            </a:fld>
            <a:endParaRPr lang="en-US" altLang="en-US"/>
          </a:p>
        </p:txBody>
      </p:sp>
    </p:spTree>
    <p:extLst>
      <p:ext uri="{BB962C8B-B14F-4D97-AF65-F5344CB8AC3E}">
        <p14:creationId xmlns:p14="http://schemas.microsoft.com/office/powerpoint/2010/main" val="3887555417"/>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9E6ACBA-FD51-44B8-8A7D-099FEBB0EB7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F33C9FE-C09C-4528-B84C-C87924A7960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456FB70-11AE-4C03-9EDB-C3721EAFA1F6}"/>
              </a:ext>
            </a:extLst>
          </p:cNvPr>
          <p:cNvSpPr>
            <a:spLocks noGrp="1" noChangeArrowheads="1"/>
          </p:cNvSpPr>
          <p:nvPr>
            <p:ph type="sldNum" sz="quarter" idx="12"/>
          </p:nvPr>
        </p:nvSpPr>
        <p:spPr>
          <a:ln/>
        </p:spPr>
        <p:txBody>
          <a:bodyPr/>
          <a:lstStyle>
            <a:lvl1pPr>
              <a:defRPr/>
            </a:lvl1pPr>
          </a:lstStyle>
          <a:p>
            <a:fld id="{9B028B96-D772-4803-B05C-1A98AC92F999}" type="slidenum">
              <a:rPr lang="en-US" altLang="en-US"/>
              <a:pPr/>
              <a:t>‹#›</a:t>
            </a:fld>
            <a:endParaRPr lang="en-US" altLang="en-US"/>
          </a:p>
        </p:txBody>
      </p:sp>
    </p:spTree>
    <p:extLst>
      <p:ext uri="{BB962C8B-B14F-4D97-AF65-F5344CB8AC3E}">
        <p14:creationId xmlns:p14="http://schemas.microsoft.com/office/powerpoint/2010/main" val="993323655"/>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8BB5642-9AFD-44E0-BDA6-7352DA675CC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7561E33-A513-4EDA-8CE9-6B216B68414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BD52BC4-1C39-4CDE-BE78-5FBE73D4160D}"/>
              </a:ext>
            </a:extLst>
          </p:cNvPr>
          <p:cNvSpPr>
            <a:spLocks noGrp="1" noChangeArrowheads="1"/>
          </p:cNvSpPr>
          <p:nvPr>
            <p:ph type="sldNum" sz="quarter" idx="12"/>
          </p:nvPr>
        </p:nvSpPr>
        <p:spPr>
          <a:ln/>
        </p:spPr>
        <p:txBody>
          <a:bodyPr/>
          <a:lstStyle>
            <a:lvl1pPr>
              <a:defRPr/>
            </a:lvl1pPr>
          </a:lstStyle>
          <a:p>
            <a:fld id="{98A88808-52E7-4050-AAB1-172ECB07DD56}" type="slidenum">
              <a:rPr lang="en-US" altLang="en-US"/>
              <a:pPr/>
              <a:t>‹#›</a:t>
            </a:fld>
            <a:endParaRPr lang="en-US" altLang="en-US"/>
          </a:p>
        </p:txBody>
      </p:sp>
    </p:spTree>
    <p:extLst>
      <p:ext uri="{BB962C8B-B14F-4D97-AF65-F5344CB8AC3E}">
        <p14:creationId xmlns:p14="http://schemas.microsoft.com/office/powerpoint/2010/main" val="842239960"/>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CC1C1B3-1AB6-430E-8094-60ED1C6CB4D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B1460CA-C839-4B58-81C6-B9ED56FE09A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713527B-9454-4FD5-97A9-7E0AD064C75E}"/>
              </a:ext>
            </a:extLst>
          </p:cNvPr>
          <p:cNvSpPr>
            <a:spLocks noGrp="1" noChangeArrowheads="1"/>
          </p:cNvSpPr>
          <p:nvPr>
            <p:ph type="sldNum" sz="quarter" idx="12"/>
          </p:nvPr>
        </p:nvSpPr>
        <p:spPr>
          <a:ln/>
        </p:spPr>
        <p:txBody>
          <a:bodyPr/>
          <a:lstStyle>
            <a:lvl1pPr>
              <a:defRPr/>
            </a:lvl1pPr>
          </a:lstStyle>
          <a:p>
            <a:fld id="{9F86417A-8344-45EE-B652-EA7CAEC6B5C9}" type="slidenum">
              <a:rPr lang="en-US" altLang="en-US"/>
              <a:pPr/>
              <a:t>‹#›</a:t>
            </a:fld>
            <a:endParaRPr lang="en-US" altLang="en-US"/>
          </a:p>
        </p:txBody>
      </p:sp>
    </p:spTree>
    <p:extLst>
      <p:ext uri="{BB962C8B-B14F-4D97-AF65-F5344CB8AC3E}">
        <p14:creationId xmlns:p14="http://schemas.microsoft.com/office/powerpoint/2010/main" val="569450455"/>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0924F10-44B6-4FF1-96E6-561C837A6D0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6CA46EC-0A52-429D-BD35-0D304E3031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1CA6E78-63DF-46F7-B1A4-4B1808102EB3}"/>
              </a:ext>
            </a:extLst>
          </p:cNvPr>
          <p:cNvSpPr>
            <a:spLocks noGrp="1" noChangeArrowheads="1"/>
          </p:cNvSpPr>
          <p:nvPr>
            <p:ph type="sldNum" sz="quarter" idx="12"/>
          </p:nvPr>
        </p:nvSpPr>
        <p:spPr>
          <a:ln/>
        </p:spPr>
        <p:txBody>
          <a:bodyPr/>
          <a:lstStyle>
            <a:lvl1pPr>
              <a:defRPr/>
            </a:lvl1pPr>
          </a:lstStyle>
          <a:p>
            <a:fld id="{9C6F4074-2ED2-4F3A-8E13-93B66ACD83B3}" type="slidenum">
              <a:rPr lang="en-US" altLang="en-US"/>
              <a:pPr/>
              <a:t>‹#›</a:t>
            </a:fld>
            <a:endParaRPr lang="en-US" altLang="en-US"/>
          </a:p>
        </p:txBody>
      </p:sp>
    </p:spTree>
    <p:extLst>
      <p:ext uri="{BB962C8B-B14F-4D97-AF65-F5344CB8AC3E}">
        <p14:creationId xmlns:p14="http://schemas.microsoft.com/office/powerpoint/2010/main" val="2329139680"/>
      </p:ext>
    </p:extLst>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C83D4A8-43B8-41CD-BE9E-31ACFEFE51E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F1D3E95-BB9C-4805-B2A0-B6A335B5671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7C24F6C-5502-48C4-99CB-0180991BF70C}"/>
              </a:ext>
            </a:extLst>
          </p:cNvPr>
          <p:cNvSpPr>
            <a:spLocks noGrp="1" noChangeArrowheads="1"/>
          </p:cNvSpPr>
          <p:nvPr>
            <p:ph type="sldNum" sz="quarter" idx="12"/>
          </p:nvPr>
        </p:nvSpPr>
        <p:spPr>
          <a:ln/>
        </p:spPr>
        <p:txBody>
          <a:bodyPr/>
          <a:lstStyle>
            <a:lvl1pPr>
              <a:defRPr/>
            </a:lvl1pPr>
          </a:lstStyle>
          <a:p>
            <a:fld id="{C6AA8888-CCAC-4C33-80C9-E95EE02FDF45}" type="slidenum">
              <a:rPr lang="en-US" altLang="en-US"/>
              <a:pPr/>
              <a:t>‹#›</a:t>
            </a:fld>
            <a:endParaRPr lang="en-US" altLang="en-US"/>
          </a:p>
        </p:txBody>
      </p:sp>
    </p:spTree>
    <p:extLst>
      <p:ext uri="{BB962C8B-B14F-4D97-AF65-F5344CB8AC3E}">
        <p14:creationId xmlns:p14="http://schemas.microsoft.com/office/powerpoint/2010/main" val="1435414730"/>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F43C843-48ED-43BA-A811-110B31311FE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2674063-779C-4230-AA82-C3CC369F0CF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05E8639-CA76-4C0F-97BA-FE20F70B160B}"/>
              </a:ext>
            </a:extLst>
          </p:cNvPr>
          <p:cNvSpPr>
            <a:spLocks noGrp="1" noChangeArrowheads="1"/>
          </p:cNvSpPr>
          <p:nvPr>
            <p:ph type="sldNum" sz="quarter" idx="12"/>
          </p:nvPr>
        </p:nvSpPr>
        <p:spPr>
          <a:ln/>
        </p:spPr>
        <p:txBody>
          <a:bodyPr/>
          <a:lstStyle>
            <a:lvl1pPr>
              <a:defRPr/>
            </a:lvl1pPr>
          </a:lstStyle>
          <a:p>
            <a:fld id="{8E5CF03D-0BD1-462E-8903-A0AC08F16AD9}" type="slidenum">
              <a:rPr lang="en-US" altLang="en-US"/>
              <a:pPr/>
              <a:t>‹#›</a:t>
            </a:fld>
            <a:endParaRPr lang="en-US" altLang="en-US"/>
          </a:p>
        </p:txBody>
      </p:sp>
    </p:spTree>
    <p:extLst>
      <p:ext uri="{BB962C8B-B14F-4D97-AF65-F5344CB8AC3E}">
        <p14:creationId xmlns:p14="http://schemas.microsoft.com/office/powerpoint/2010/main" val="109038737"/>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8F452E5-B9E4-412F-BE11-88E79158BF5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C905DD0F-D109-45D0-B6CA-E9287E0A291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3B47DFE-451E-4203-9697-A38D8F89CCD6}"/>
              </a:ext>
            </a:extLst>
          </p:cNvPr>
          <p:cNvSpPr>
            <a:spLocks noGrp="1" noChangeArrowheads="1"/>
          </p:cNvSpPr>
          <p:nvPr>
            <p:ph type="sldNum" sz="quarter" idx="12"/>
          </p:nvPr>
        </p:nvSpPr>
        <p:spPr>
          <a:ln/>
        </p:spPr>
        <p:txBody>
          <a:bodyPr/>
          <a:lstStyle>
            <a:lvl1pPr>
              <a:defRPr/>
            </a:lvl1pPr>
          </a:lstStyle>
          <a:p>
            <a:fld id="{D6A076FB-8C9F-4D81-90E5-0C019712A3B2}" type="slidenum">
              <a:rPr lang="en-US" altLang="en-US"/>
              <a:pPr/>
              <a:t>‹#›</a:t>
            </a:fld>
            <a:endParaRPr lang="en-US" altLang="en-US"/>
          </a:p>
        </p:txBody>
      </p:sp>
    </p:spTree>
    <p:extLst>
      <p:ext uri="{BB962C8B-B14F-4D97-AF65-F5344CB8AC3E}">
        <p14:creationId xmlns:p14="http://schemas.microsoft.com/office/powerpoint/2010/main" val="1415060144"/>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0F07E38-112A-4014-AC74-B73A92CA619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480A10FF-771B-4EDB-9A01-D7F1039A25E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B0BB6BA-B5F8-4F5D-BBB0-01D776484808}"/>
              </a:ext>
            </a:extLst>
          </p:cNvPr>
          <p:cNvSpPr>
            <a:spLocks noGrp="1" noChangeArrowheads="1"/>
          </p:cNvSpPr>
          <p:nvPr>
            <p:ph type="sldNum" sz="quarter" idx="12"/>
          </p:nvPr>
        </p:nvSpPr>
        <p:spPr>
          <a:ln/>
        </p:spPr>
        <p:txBody>
          <a:bodyPr/>
          <a:lstStyle>
            <a:lvl1pPr>
              <a:defRPr/>
            </a:lvl1pPr>
          </a:lstStyle>
          <a:p>
            <a:fld id="{3CF51076-2773-4006-AAA8-5EBE8CE81057}" type="slidenum">
              <a:rPr lang="en-US" altLang="en-US"/>
              <a:pPr/>
              <a:t>‹#›</a:t>
            </a:fld>
            <a:endParaRPr lang="en-US" altLang="en-US"/>
          </a:p>
        </p:txBody>
      </p:sp>
    </p:spTree>
    <p:extLst>
      <p:ext uri="{BB962C8B-B14F-4D97-AF65-F5344CB8AC3E}">
        <p14:creationId xmlns:p14="http://schemas.microsoft.com/office/powerpoint/2010/main" val="3671120438"/>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22490DF-E8CC-4518-8B5D-0FF27FABFA7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3DF46D8-7824-48FF-9424-04E5C95EB27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52849AF-8DEF-4333-B36F-2CCA38C3CB91}"/>
              </a:ext>
            </a:extLst>
          </p:cNvPr>
          <p:cNvSpPr>
            <a:spLocks noGrp="1" noChangeArrowheads="1"/>
          </p:cNvSpPr>
          <p:nvPr>
            <p:ph type="sldNum" sz="quarter" idx="12"/>
          </p:nvPr>
        </p:nvSpPr>
        <p:spPr>
          <a:ln/>
        </p:spPr>
        <p:txBody>
          <a:bodyPr/>
          <a:lstStyle>
            <a:lvl1pPr>
              <a:defRPr/>
            </a:lvl1pPr>
          </a:lstStyle>
          <a:p>
            <a:fld id="{3AEE1CEE-3462-4947-BDDA-57101EDF30CE}" type="slidenum">
              <a:rPr lang="en-US" altLang="en-US"/>
              <a:pPr/>
              <a:t>‹#›</a:t>
            </a:fld>
            <a:endParaRPr lang="en-US" altLang="en-US"/>
          </a:p>
        </p:txBody>
      </p:sp>
    </p:spTree>
    <p:extLst>
      <p:ext uri="{BB962C8B-B14F-4D97-AF65-F5344CB8AC3E}">
        <p14:creationId xmlns:p14="http://schemas.microsoft.com/office/powerpoint/2010/main" val="2491533373"/>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71249C2-FD09-4E6E-A355-38537D9968A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72C5885-5FE7-44A8-81EF-94330262FCD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5F81A2C-86A7-4811-911F-59B06C7459B5}"/>
              </a:ext>
            </a:extLst>
          </p:cNvPr>
          <p:cNvSpPr>
            <a:spLocks noGrp="1" noChangeArrowheads="1"/>
          </p:cNvSpPr>
          <p:nvPr>
            <p:ph type="sldNum" sz="quarter" idx="12"/>
          </p:nvPr>
        </p:nvSpPr>
        <p:spPr>
          <a:ln/>
        </p:spPr>
        <p:txBody>
          <a:bodyPr/>
          <a:lstStyle>
            <a:lvl1pPr>
              <a:defRPr/>
            </a:lvl1pPr>
          </a:lstStyle>
          <a:p>
            <a:fld id="{EF5347F0-594D-4F42-B75D-24CB526F23E0}" type="slidenum">
              <a:rPr lang="en-US" altLang="en-US"/>
              <a:pPr/>
              <a:t>‹#›</a:t>
            </a:fld>
            <a:endParaRPr lang="en-US" altLang="en-US"/>
          </a:p>
        </p:txBody>
      </p:sp>
    </p:spTree>
    <p:extLst>
      <p:ext uri="{BB962C8B-B14F-4D97-AF65-F5344CB8AC3E}">
        <p14:creationId xmlns:p14="http://schemas.microsoft.com/office/powerpoint/2010/main" val="4052237259"/>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362EFA5-334A-4924-A7BF-13F27F84C51D}"/>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D796D3FB-CEE5-48B8-A3C3-52BC34E8B8C8}"/>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05BA1C9-E759-418F-B819-E262DAC3D803}"/>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Arial" charset="0"/>
              </a:defRPr>
            </a:lvl1pPr>
          </a:lstStyle>
          <a:p>
            <a:pPr>
              <a:defRPr/>
            </a:pPr>
            <a:endParaRPr lang="en-US"/>
          </a:p>
        </p:txBody>
      </p:sp>
      <p:sp>
        <p:nvSpPr>
          <p:cNvPr id="1029" name="Rectangle 5">
            <a:extLst>
              <a:ext uri="{FF2B5EF4-FFF2-40B4-BE49-F238E27FC236}">
                <a16:creationId xmlns:a16="http://schemas.microsoft.com/office/drawing/2014/main" id="{DBE0749D-F254-4428-A4DE-8D4E530DC5A6}"/>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Arial" charset="0"/>
              </a:defRPr>
            </a:lvl1pPr>
          </a:lstStyle>
          <a:p>
            <a:pPr>
              <a:defRPr/>
            </a:pPr>
            <a:endParaRPr lang="en-US"/>
          </a:p>
        </p:txBody>
      </p:sp>
      <p:sp>
        <p:nvSpPr>
          <p:cNvPr id="1030" name="Rectangle 6">
            <a:extLst>
              <a:ext uri="{FF2B5EF4-FFF2-40B4-BE49-F238E27FC236}">
                <a16:creationId xmlns:a16="http://schemas.microsoft.com/office/drawing/2014/main" id="{0E631124-1D57-422F-A3C9-A48A6EB2CA00}"/>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vl1pPr>
          </a:lstStyle>
          <a:p>
            <a:fld id="{DD76BB71-C120-4585-91AD-82587CA02DB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8" Type="http://schemas.openxmlformats.org/officeDocument/2006/relationships/hyperlink" Target="http://www.c63.org/documents/rosters_public/roster_public.htm#Coder_Jason" TargetMode="External"/><Relationship Id="rId13" Type="http://schemas.openxmlformats.org/officeDocument/2006/relationships/hyperlink" Target="mailto:Michael.Heckrotte@ul.com" TargetMode="External"/><Relationship Id="rId18" Type="http://schemas.openxmlformats.org/officeDocument/2006/relationships/hyperlink" Target="http://www.c63.org/documents/rosters_public/roster_public.htm#Klinger_Jeff" TargetMode="External"/><Relationship Id="rId26" Type="http://schemas.openxmlformats.org/officeDocument/2006/relationships/hyperlink" Target="http://www.c63.org/documents/rosters_public/roster_public.htm#Royer_Tim" TargetMode="External"/><Relationship Id="rId3" Type="http://schemas.openxmlformats.org/officeDocument/2006/relationships/hyperlink" Target="http://www.c63.org/documents/rosters_public/roster_public.htm#Abbondante_Nicholas" TargetMode="External"/><Relationship Id="rId21" Type="http://schemas.openxmlformats.org/officeDocument/2006/relationships/hyperlink" Target="mailto:mahn@fr.com" TargetMode="External"/><Relationship Id="rId7" Type="http://schemas.openxmlformats.org/officeDocument/2006/relationships/hyperlink" Target="http://www.c63.org/documents/rosters_public/roster_public.htm#Chen_Zhong" TargetMode="External"/><Relationship Id="rId12" Type="http://schemas.openxmlformats.org/officeDocument/2006/relationships/hyperlink" Target="http://www.c63.org/documents/rosters_public/roster_public.htm#Graff_William" TargetMode="External"/><Relationship Id="rId17" Type="http://schemas.openxmlformats.org/officeDocument/2006/relationships/hyperlink" Target="http://www.c63.org/documents/rosters_public/roster_public.htm#Kiemel_Greg" TargetMode="External"/><Relationship Id="rId25" Type="http://schemas.openxmlformats.org/officeDocument/2006/relationships/hyperlink" Target="mailto:dan.pino@element.com" TargetMode="External"/><Relationship Id="rId2" Type="http://schemas.openxmlformats.org/officeDocument/2006/relationships/image" Target="../media/image1.png"/><Relationship Id="rId16" Type="http://schemas.openxmlformats.org/officeDocument/2006/relationships/hyperlink" Target="http://www.c63.org/documents/rosters_public/roster_public.htm#House_Jody" TargetMode="External"/><Relationship Id="rId20" Type="http://schemas.openxmlformats.org/officeDocument/2006/relationships/hyperlink" Target="mailto:edmund_c_lee@apple.com" TargetMode="External"/><Relationship Id="rId29" Type="http://schemas.openxmlformats.org/officeDocument/2006/relationships/hyperlink" Target="http://www.c63.org/documents/rosters_public/roster_public.htm#Zimmerman_Dave" TargetMode="External"/><Relationship Id="rId1" Type="http://schemas.openxmlformats.org/officeDocument/2006/relationships/slideLayout" Target="../slideLayouts/slideLayout6.xml"/><Relationship Id="rId6" Type="http://schemas.openxmlformats.org/officeDocument/2006/relationships/hyperlink" Target="http://www.c63.org/documents/rosters_public/roster_public.htm#Chamberlain_David" TargetMode="External"/><Relationship Id="rId11" Type="http://schemas.openxmlformats.org/officeDocument/2006/relationships/hyperlink" Target="mailto:jonas.friden@ericsson.com" TargetMode="External"/><Relationship Id="rId24" Type="http://schemas.openxmlformats.org/officeDocument/2006/relationships/hyperlink" Target="http://www.c63.org/documents/rosters_public/roster_public.htm#Nixon_Jason" TargetMode="External"/><Relationship Id="rId5" Type="http://schemas.openxmlformats.org/officeDocument/2006/relationships/hyperlink" Target="http://www.c63.org/documents/rosters_public/roster_public.htm#Case_Dave" TargetMode="External"/><Relationship Id="rId15" Type="http://schemas.openxmlformats.org/officeDocument/2006/relationships/hyperlink" Target="http://www.c63.org/documents/rosters_public/roster_public.htm#Hoolihan_Dan" TargetMode="External"/><Relationship Id="rId23" Type="http://schemas.openxmlformats.org/officeDocument/2006/relationships/hyperlink" Target="mailto:n.molaei@gmail.com" TargetMode="External"/><Relationship Id="rId28" Type="http://schemas.openxmlformats.org/officeDocument/2006/relationships/hyperlink" Target="http://www.c63.org/documents/rosters_public/roster_public.htm#Skoglund_Kenth" TargetMode="External"/><Relationship Id="rId10" Type="http://schemas.openxmlformats.org/officeDocument/2006/relationships/hyperlink" Target="mailto:William.Elliott@tuvsud.com" TargetMode="External"/><Relationship Id="rId19" Type="http://schemas.openxmlformats.org/officeDocument/2006/relationships/hyperlink" Target="http://www.c63.org/documents/rosters_public/roster_public.htm#Kramer_Doug" TargetMode="External"/><Relationship Id="rId4" Type="http://schemas.openxmlformats.org/officeDocument/2006/relationships/hyperlink" Target="http://www.c63.org/documents/rosters_public/roster_public.htm#Antola_Michael" TargetMode="External"/><Relationship Id="rId9" Type="http://schemas.openxmlformats.org/officeDocument/2006/relationships/hyperlink" Target="http://www.c63.org/documents/rosters_public/roster_public.htm#DeLisi_Bob" TargetMode="External"/><Relationship Id="rId14" Type="http://schemas.openxmlformats.org/officeDocument/2006/relationships/hyperlink" Target="http://www.c63.org/documents/rosters_public/roster_public.htm#Hodes_Harry" TargetMode="External"/><Relationship Id="rId22" Type="http://schemas.openxmlformats.org/officeDocument/2006/relationships/hyperlink" Target="mailto:ernesto.mendoza@signify.com" TargetMode="External"/><Relationship Id="rId27" Type="http://schemas.openxmlformats.org/officeDocument/2006/relationships/hyperlink" Target="mailto:pmohamed@cisco.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a:extLst>
              <a:ext uri="{FF2B5EF4-FFF2-40B4-BE49-F238E27FC236}">
                <a16:creationId xmlns:a16="http://schemas.microsoft.com/office/drawing/2014/main" id="{2493A830-DCD9-4EF6-BB88-61FE336850EB}"/>
              </a:ext>
            </a:extLst>
          </p:cNvPr>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fld id="{8A7BB702-1F23-4C2C-AD9C-2ACA5CE61EC6}" type="slidenum">
              <a:rPr lang="en-US" altLang="en-US" sz="1400"/>
              <a:pPr eaLnBrk="1" hangingPunct="1">
                <a:spcBef>
                  <a:spcPct val="0"/>
                </a:spcBef>
                <a:buFontTx/>
                <a:buNone/>
              </a:pPr>
              <a:t>1</a:t>
            </a:fld>
            <a:endParaRPr lang="en-US" altLang="en-US" sz="1400"/>
          </a:p>
        </p:txBody>
      </p:sp>
      <p:sp>
        <p:nvSpPr>
          <p:cNvPr id="2051" name="Rectangle 2">
            <a:extLst>
              <a:ext uri="{FF2B5EF4-FFF2-40B4-BE49-F238E27FC236}">
                <a16:creationId xmlns:a16="http://schemas.microsoft.com/office/drawing/2014/main" id="{A6199434-C08C-4501-B761-15220B28C015}"/>
              </a:ext>
            </a:extLst>
          </p:cNvPr>
          <p:cNvSpPr>
            <a:spLocks noGrp="1" noChangeArrowheads="1"/>
          </p:cNvSpPr>
          <p:nvPr>
            <p:ph type="title"/>
          </p:nvPr>
        </p:nvSpPr>
        <p:spPr>
          <a:xfrm>
            <a:off x="1905000" y="76200"/>
            <a:ext cx="7239000" cy="1143000"/>
          </a:xfrm>
        </p:spPr>
        <p:txBody>
          <a:bodyPr/>
          <a:lstStyle/>
          <a:p>
            <a:pPr eaLnBrk="1" hangingPunct="1"/>
            <a:r>
              <a:rPr lang="en-US" altLang="en-US" sz="3200" b="1" dirty="0"/>
              <a:t>Accredited Standards Committee </a:t>
            </a:r>
            <a:br>
              <a:rPr lang="en-US" altLang="en-US" sz="3200" b="1" dirty="0"/>
            </a:br>
            <a:r>
              <a:rPr lang="en-US" altLang="en-US" sz="3200" b="1" dirty="0"/>
              <a:t>C63</a:t>
            </a:r>
            <a:r>
              <a:rPr lang="en-US" altLang="en-US" sz="3200" b="1" baseline="30000" dirty="0"/>
              <a:t>®</a:t>
            </a:r>
            <a:r>
              <a:rPr lang="en-US" altLang="en-US" sz="3200" b="1" dirty="0"/>
              <a:t> - EMC</a:t>
            </a:r>
            <a:r>
              <a:rPr lang="en-US" altLang="en-US" sz="3200" dirty="0"/>
              <a:t> </a:t>
            </a:r>
          </a:p>
        </p:txBody>
      </p:sp>
      <p:pic>
        <p:nvPicPr>
          <p:cNvPr id="2052" name="Picture 4">
            <a:extLst>
              <a:ext uri="{FF2B5EF4-FFF2-40B4-BE49-F238E27FC236}">
                <a16:creationId xmlns:a16="http://schemas.microsoft.com/office/drawing/2014/main" id="{0594DE26-8D56-45DF-857A-9F0A0C0B62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263"/>
          <a:stretch>
            <a:fillRect/>
          </a:stretch>
        </p:blipFill>
        <p:spPr bwMode="auto">
          <a:xfrm>
            <a:off x="381000" y="152400"/>
            <a:ext cx="1447800"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3" name="Text Box 6">
            <a:extLst>
              <a:ext uri="{FF2B5EF4-FFF2-40B4-BE49-F238E27FC236}">
                <a16:creationId xmlns:a16="http://schemas.microsoft.com/office/drawing/2014/main" id="{9B4844F9-7532-4104-AF95-BF01710578AA}"/>
              </a:ext>
            </a:extLst>
          </p:cNvPr>
          <p:cNvSpPr txBox="1">
            <a:spLocks noChangeArrowheads="1"/>
          </p:cNvSpPr>
          <p:nvPr/>
        </p:nvSpPr>
        <p:spPr bwMode="auto">
          <a:xfrm>
            <a:off x="0" y="2362200"/>
            <a:ext cx="91440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000" dirty="0"/>
              <a:t>Subcommittee 4</a:t>
            </a:r>
          </a:p>
          <a:p>
            <a:pPr algn="ctr" eaLnBrk="1" hangingPunct="1">
              <a:spcBef>
                <a:spcPct val="50000"/>
              </a:spcBef>
              <a:buFontTx/>
              <a:buNone/>
            </a:pPr>
            <a:r>
              <a:rPr lang="en-US" sz="4000" dirty="0">
                <a:effectLst/>
              </a:rPr>
              <a:t>Wireless and ISM equipment measurements </a:t>
            </a:r>
            <a:endParaRPr lang="en-US" altLang="en-US" sz="4000" dirty="0"/>
          </a:p>
        </p:txBody>
      </p:sp>
      <p:sp>
        <p:nvSpPr>
          <p:cNvPr id="2054" name="Text Box 7">
            <a:extLst>
              <a:ext uri="{FF2B5EF4-FFF2-40B4-BE49-F238E27FC236}">
                <a16:creationId xmlns:a16="http://schemas.microsoft.com/office/drawing/2014/main" id="{58452DD6-2DB5-410B-8C41-6B42BE2A4445}"/>
              </a:ext>
            </a:extLst>
          </p:cNvPr>
          <p:cNvSpPr txBox="1">
            <a:spLocks noChangeArrowheads="1"/>
          </p:cNvSpPr>
          <p:nvPr/>
        </p:nvSpPr>
        <p:spPr bwMode="auto">
          <a:xfrm>
            <a:off x="0" y="4800600"/>
            <a:ext cx="9144000" cy="163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800" dirty="0"/>
              <a:t>Nicholas Abbondante</a:t>
            </a:r>
          </a:p>
          <a:p>
            <a:pPr algn="ctr" eaLnBrk="1" hangingPunct="1">
              <a:spcBef>
                <a:spcPct val="50000"/>
              </a:spcBef>
              <a:buFontTx/>
              <a:buNone/>
            </a:pPr>
            <a:r>
              <a:rPr lang="en-US" altLang="en-US" sz="2400" b="0" dirty="0"/>
              <a:t>Chair</a:t>
            </a:r>
          </a:p>
          <a:p>
            <a:pPr algn="ctr" eaLnBrk="1" hangingPunct="1">
              <a:spcBef>
                <a:spcPct val="50000"/>
              </a:spcBef>
              <a:buFontTx/>
              <a:buNone/>
            </a:pPr>
            <a:r>
              <a:rPr lang="en-US" altLang="en-US" sz="2400" b="0" dirty="0"/>
              <a:t>October 4</a:t>
            </a:r>
            <a:r>
              <a:rPr lang="en-US" altLang="en-US" sz="2400" b="0" baseline="30000" dirty="0"/>
              <a:t>th</a:t>
            </a:r>
            <a:r>
              <a:rPr lang="en-US" altLang="en-US" sz="2400" b="0" dirty="0"/>
              <a:t>, 2024</a:t>
            </a:r>
          </a:p>
        </p:txBody>
      </p:sp>
      <p:sp>
        <p:nvSpPr>
          <p:cNvPr id="2055" name="Line 8">
            <a:extLst>
              <a:ext uri="{FF2B5EF4-FFF2-40B4-BE49-F238E27FC236}">
                <a16:creationId xmlns:a16="http://schemas.microsoft.com/office/drawing/2014/main" id="{31C969AA-6B3D-4239-BB9C-24C8B31FE1C4}"/>
              </a:ext>
            </a:extLst>
          </p:cNvPr>
          <p:cNvSpPr>
            <a:spLocks noChangeShapeType="1"/>
          </p:cNvSpPr>
          <p:nvPr/>
        </p:nvSpPr>
        <p:spPr bwMode="auto">
          <a:xfrm>
            <a:off x="381000" y="1219200"/>
            <a:ext cx="83820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a:extLst>
              <a:ext uri="{FF2B5EF4-FFF2-40B4-BE49-F238E27FC236}">
                <a16:creationId xmlns:a16="http://schemas.microsoft.com/office/drawing/2014/main" id="{DBB89DCB-7860-4499-A510-80D0D73946D7}"/>
              </a:ext>
            </a:extLst>
          </p:cNvPr>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fld id="{6C9FC84D-EE9D-46F8-90E9-3983026A2DEE}" type="slidenum">
              <a:rPr lang="en-US" altLang="en-US" sz="1400"/>
              <a:pPr eaLnBrk="1" hangingPunct="1">
                <a:spcBef>
                  <a:spcPct val="0"/>
                </a:spcBef>
                <a:buFontTx/>
                <a:buNone/>
              </a:pPr>
              <a:t>10</a:t>
            </a:fld>
            <a:endParaRPr lang="en-US" altLang="en-US" sz="1400"/>
          </a:p>
        </p:txBody>
      </p:sp>
      <p:sp>
        <p:nvSpPr>
          <p:cNvPr id="11267" name="Rectangle 457">
            <a:extLst>
              <a:ext uri="{FF2B5EF4-FFF2-40B4-BE49-F238E27FC236}">
                <a16:creationId xmlns:a16="http://schemas.microsoft.com/office/drawing/2014/main" id="{2FB9F060-FEEE-40AE-851A-5D8AC43BC696}"/>
              </a:ext>
            </a:extLst>
          </p:cNvPr>
          <p:cNvSpPr>
            <a:spLocks noGrp="1" noChangeArrowheads="1"/>
          </p:cNvSpPr>
          <p:nvPr>
            <p:ph type="title"/>
          </p:nvPr>
        </p:nvSpPr>
        <p:spPr>
          <a:xfrm>
            <a:off x="1905000" y="76200"/>
            <a:ext cx="7239000" cy="1143000"/>
          </a:xfrm>
        </p:spPr>
        <p:txBody>
          <a:bodyPr/>
          <a:lstStyle/>
          <a:p>
            <a:pPr eaLnBrk="1" hangingPunct="1"/>
            <a:r>
              <a:rPr lang="en-US" altLang="en-US" sz="3200" b="1"/>
              <a:t>Accredited Standards Committee </a:t>
            </a:r>
            <a:br>
              <a:rPr lang="en-US" altLang="en-US" sz="3200" b="1"/>
            </a:br>
            <a:r>
              <a:rPr lang="en-US" altLang="en-US" sz="3200" b="1"/>
              <a:t>C63</a:t>
            </a:r>
            <a:r>
              <a:rPr lang="en-US" altLang="en-US" sz="3200" b="1" baseline="30000"/>
              <a:t>®</a:t>
            </a:r>
            <a:r>
              <a:rPr lang="en-US" altLang="en-US" sz="3200" b="1"/>
              <a:t> - EMC</a:t>
            </a:r>
            <a:r>
              <a:rPr lang="en-US" altLang="en-US" sz="3200"/>
              <a:t> </a:t>
            </a:r>
          </a:p>
        </p:txBody>
      </p:sp>
      <p:pic>
        <p:nvPicPr>
          <p:cNvPr id="11268" name="Picture 459">
            <a:extLst>
              <a:ext uri="{FF2B5EF4-FFF2-40B4-BE49-F238E27FC236}">
                <a16:creationId xmlns:a16="http://schemas.microsoft.com/office/drawing/2014/main" id="{374793EF-8615-4BBB-B4B3-3BFF12E4B9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263"/>
          <a:stretch>
            <a:fillRect/>
          </a:stretch>
        </p:blipFill>
        <p:spPr bwMode="auto">
          <a:xfrm>
            <a:off x="381000" y="152400"/>
            <a:ext cx="1447800"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 Box 463">
            <a:extLst>
              <a:ext uri="{FF2B5EF4-FFF2-40B4-BE49-F238E27FC236}">
                <a16:creationId xmlns:a16="http://schemas.microsoft.com/office/drawing/2014/main" id="{3D66489D-D7EF-4000-94AD-68142A47DD3C}"/>
              </a:ext>
            </a:extLst>
          </p:cNvPr>
          <p:cNvSpPr txBox="1">
            <a:spLocks noChangeArrowheads="1"/>
          </p:cNvSpPr>
          <p:nvPr/>
        </p:nvSpPr>
        <p:spPr bwMode="auto">
          <a:xfrm>
            <a:off x="0" y="1219200"/>
            <a:ext cx="9144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dirty="0"/>
              <a:t>C63.31 Compliance testing of Industrial, Scientific and Medical (ISM) Equipment</a:t>
            </a:r>
          </a:p>
        </p:txBody>
      </p:sp>
      <p:sp>
        <p:nvSpPr>
          <p:cNvPr id="11270" name="Line 464">
            <a:extLst>
              <a:ext uri="{FF2B5EF4-FFF2-40B4-BE49-F238E27FC236}">
                <a16:creationId xmlns:a16="http://schemas.microsoft.com/office/drawing/2014/main" id="{67B1274D-3671-4D3B-9EAF-6B6C75F1BBF6}"/>
              </a:ext>
            </a:extLst>
          </p:cNvPr>
          <p:cNvSpPr>
            <a:spLocks noChangeShapeType="1"/>
          </p:cNvSpPr>
          <p:nvPr/>
        </p:nvSpPr>
        <p:spPr bwMode="auto">
          <a:xfrm>
            <a:off x="381000" y="1219200"/>
            <a:ext cx="83820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1" name="TextBox 1">
            <a:extLst>
              <a:ext uri="{FF2B5EF4-FFF2-40B4-BE49-F238E27FC236}">
                <a16:creationId xmlns:a16="http://schemas.microsoft.com/office/drawing/2014/main" id="{0F29F46F-7131-4E46-89D2-660C0047C23C}"/>
              </a:ext>
            </a:extLst>
          </p:cNvPr>
          <p:cNvSpPr txBox="1">
            <a:spLocks noChangeArrowheads="1"/>
          </p:cNvSpPr>
          <p:nvPr/>
        </p:nvSpPr>
        <p:spPr bwMode="auto">
          <a:xfrm>
            <a:off x="762000" y="2133600"/>
            <a:ext cx="762000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r>
              <a:rPr lang="en-US" altLang="en-US" sz="2000" dirty="0"/>
              <a:t>Met on October 1</a:t>
            </a:r>
            <a:r>
              <a:rPr lang="en-US" altLang="en-US" sz="2000" baseline="30000" dirty="0"/>
              <a:t>st</a:t>
            </a:r>
            <a:r>
              <a:rPr lang="en-US" altLang="en-US" sz="2000" dirty="0"/>
              <a:t>, 2024.</a:t>
            </a:r>
          </a:p>
          <a:p>
            <a:pPr>
              <a:defRPr/>
            </a:pPr>
            <a:r>
              <a:rPr lang="en-US" altLang="en-US" sz="2000" dirty="0"/>
              <a:t>WG completed reviewing figures and associated guidance on antenna E and H plane beam width, as relevant to testing in the field – illumination area</a:t>
            </a:r>
          </a:p>
          <a:p>
            <a:pPr>
              <a:defRPr/>
            </a:pPr>
            <a:r>
              <a:rPr lang="en-US" altLang="en-US" sz="2000" dirty="0"/>
              <a:t>Editing of non-standard test site text for radiated emissions is underway</a:t>
            </a:r>
          </a:p>
          <a:p>
            <a:pPr>
              <a:defRPr/>
            </a:pPr>
            <a:r>
              <a:rPr lang="en-US" altLang="en-US" sz="2000" dirty="0"/>
              <a:t>Finalized how to handle </a:t>
            </a:r>
            <a:r>
              <a:rPr lang="en-US" altLang="en-US" sz="2000" dirty="0" err="1"/>
              <a:t>ambients</a:t>
            </a:r>
            <a:r>
              <a:rPr lang="en-US" altLang="en-US" sz="2000" dirty="0"/>
              <a:t> above the limit during off site testing (testing at a non-standard test site) – decision to leverage CISPR 16-4-2 noise floor proximity to provide a method to evaluate whether the EUT is emitting a signal below the limit at an ambient, 10 dB range over limit is now discussed in a NOTE</a:t>
            </a:r>
          </a:p>
          <a:p>
            <a:pPr marL="174625">
              <a:spcBef>
                <a:spcPct val="50000"/>
              </a:spcBef>
              <a:buNone/>
            </a:pPr>
            <a:endParaRPr lang="en-US" altLang="en-US" sz="1600"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a:extLst>
              <a:ext uri="{FF2B5EF4-FFF2-40B4-BE49-F238E27FC236}">
                <a16:creationId xmlns:a16="http://schemas.microsoft.com/office/drawing/2014/main" id="{DBB89DCB-7860-4499-A510-80D0D73946D7}"/>
              </a:ext>
            </a:extLst>
          </p:cNvPr>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fld id="{6C9FC84D-EE9D-46F8-90E9-3983026A2DEE}" type="slidenum">
              <a:rPr lang="en-US" altLang="en-US" sz="1400"/>
              <a:pPr eaLnBrk="1" hangingPunct="1">
                <a:spcBef>
                  <a:spcPct val="0"/>
                </a:spcBef>
                <a:buFontTx/>
                <a:buNone/>
              </a:pPr>
              <a:t>11</a:t>
            </a:fld>
            <a:endParaRPr lang="en-US" altLang="en-US" sz="1400"/>
          </a:p>
        </p:txBody>
      </p:sp>
      <p:sp>
        <p:nvSpPr>
          <p:cNvPr id="11267" name="Rectangle 457">
            <a:extLst>
              <a:ext uri="{FF2B5EF4-FFF2-40B4-BE49-F238E27FC236}">
                <a16:creationId xmlns:a16="http://schemas.microsoft.com/office/drawing/2014/main" id="{2FB9F060-FEEE-40AE-851A-5D8AC43BC696}"/>
              </a:ext>
            </a:extLst>
          </p:cNvPr>
          <p:cNvSpPr>
            <a:spLocks noGrp="1" noChangeArrowheads="1"/>
          </p:cNvSpPr>
          <p:nvPr>
            <p:ph type="title"/>
          </p:nvPr>
        </p:nvSpPr>
        <p:spPr>
          <a:xfrm>
            <a:off x="1905000" y="76200"/>
            <a:ext cx="7239000" cy="1143000"/>
          </a:xfrm>
        </p:spPr>
        <p:txBody>
          <a:bodyPr/>
          <a:lstStyle/>
          <a:p>
            <a:pPr eaLnBrk="1" hangingPunct="1"/>
            <a:r>
              <a:rPr lang="en-US" altLang="en-US" sz="3200" b="1" dirty="0"/>
              <a:t>Accredited Standards Committee </a:t>
            </a:r>
            <a:br>
              <a:rPr lang="en-US" altLang="en-US" sz="3200" b="1" dirty="0"/>
            </a:br>
            <a:r>
              <a:rPr lang="en-US" altLang="en-US" sz="3200" b="1" dirty="0"/>
              <a:t>C63</a:t>
            </a:r>
            <a:r>
              <a:rPr lang="en-US" altLang="en-US" sz="3200" b="1" baseline="30000" dirty="0"/>
              <a:t>®</a:t>
            </a:r>
            <a:r>
              <a:rPr lang="en-US" altLang="en-US" sz="3200" b="1" dirty="0"/>
              <a:t> - EMC</a:t>
            </a:r>
            <a:r>
              <a:rPr lang="en-US" altLang="en-US" sz="3200" dirty="0"/>
              <a:t> </a:t>
            </a:r>
          </a:p>
        </p:txBody>
      </p:sp>
      <p:pic>
        <p:nvPicPr>
          <p:cNvPr id="11268" name="Picture 459">
            <a:extLst>
              <a:ext uri="{FF2B5EF4-FFF2-40B4-BE49-F238E27FC236}">
                <a16:creationId xmlns:a16="http://schemas.microsoft.com/office/drawing/2014/main" id="{374793EF-8615-4BBB-B4B3-3BFF12E4B9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263"/>
          <a:stretch>
            <a:fillRect/>
          </a:stretch>
        </p:blipFill>
        <p:spPr bwMode="auto">
          <a:xfrm>
            <a:off x="381000" y="152400"/>
            <a:ext cx="1447800"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 Box 463">
            <a:extLst>
              <a:ext uri="{FF2B5EF4-FFF2-40B4-BE49-F238E27FC236}">
                <a16:creationId xmlns:a16="http://schemas.microsoft.com/office/drawing/2014/main" id="{3D66489D-D7EF-4000-94AD-68142A47DD3C}"/>
              </a:ext>
            </a:extLst>
          </p:cNvPr>
          <p:cNvSpPr txBox="1">
            <a:spLocks noChangeArrowheads="1"/>
          </p:cNvSpPr>
          <p:nvPr/>
        </p:nvSpPr>
        <p:spPr bwMode="auto">
          <a:xfrm>
            <a:off x="0" y="1219200"/>
            <a:ext cx="91440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dirty="0"/>
              <a:t>Massive MIMO Working Group</a:t>
            </a:r>
          </a:p>
          <a:p>
            <a:pPr algn="ctr" eaLnBrk="1" hangingPunct="1">
              <a:spcBef>
                <a:spcPct val="50000"/>
              </a:spcBef>
              <a:buFontTx/>
              <a:buNone/>
            </a:pPr>
            <a:r>
              <a:rPr lang="en-US" altLang="en-US" sz="2400" b="1" dirty="0"/>
              <a:t>Special Project Developing Paper on</a:t>
            </a:r>
            <a:br>
              <a:rPr lang="en-US" altLang="en-US" sz="2400" b="1" dirty="0"/>
            </a:br>
            <a:r>
              <a:rPr lang="en-US" altLang="en-US" sz="2400" b="1" dirty="0"/>
              <a:t>Test Distance for Active Antennas</a:t>
            </a:r>
            <a:endParaRPr lang="en-US" altLang="en-US" sz="2400" dirty="0"/>
          </a:p>
        </p:txBody>
      </p:sp>
      <p:sp>
        <p:nvSpPr>
          <p:cNvPr id="11270" name="Line 464">
            <a:extLst>
              <a:ext uri="{FF2B5EF4-FFF2-40B4-BE49-F238E27FC236}">
                <a16:creationId xmlns:a16="http://schemas.microsoft.com/office/drawing/2014/main" id="{67B1274D-3671-4D3B-9EAF-6B6C75F1BBF6}"/>
              </a:ext>
            </a:extLst>
          </p:cNvPr>
          <p:cNvSpPr>
            <a:spLocks noChangeShapeType="1"/>
          </p:cNvSpPr>
          <p:nvPr/>
        </p:nvSpPr>
        <p:spPr bwMode="auto">
          <a:xfrm>
            <a:off x="381000" y="1219200"/>
            <a:ext cx="83820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TextBox 8">
            <a:extLst>
              <a:ext uri="{FF2B5EF4-FFF2-40B4-BE49-F238E27FC236}">
                <a16:creationId xmlns:a16="http://schemas.microsoft.com/office/drawing/2014/main" id="{180A91E9-0300-4CBB-913A-B5C28DBF17F2}"/>
              </a:ext>
            </a:extLst>
          </p:cNvPr>
          <p:cNvSpPr txBox="1"/>
          <p:nvPr/>
        </p:nvSpPr>
        <p:spPr>
          <a:xfrm>
            <a:off x="584200" y="2730312"/>
            <a:ext cx="8077200" cy="2862322"/>
          </a:xfrm>
          <a:prstGeom prst="rect">
            <a:avLst/>
          </a:prstGeom>
          <a:noFill/>
        </p:spPr>
        <p:txBody>
          <a:bodyPr wrap="square">
            <a:spAutoFit/>
          </a:bodyPr>
          <a:lstStyle/>
          <a:p>
            <a:pPr marL="342900" indent="-342900" eaLnBrk="1" hangingPunct="1">
              <a:buFont typeface="Arial" panose="020B0604020202020204" pitchFamily="34" charset="0"/>
              <a:buChar char="•"/>
            </a:pPr>
            <a:r>
              <a:rPr lang="en-US" altLang="en-US" sz="2000" dirty="0"/>
              <a:t>Project discusses methodology on how to evaluate active antennas in near and far field measurements conditions may not be at specific 3 or 10 meter distances.</a:t>
            </a:r>
          </a:p>
          <a:p>
            <a:pPr eaLnBrk="1" hangingPunct="1"/>
            <a:endParaRPr lang="en-US" altLang="en-US" sz="2000" dirty="0"/>
          </a:p>
          <a:p>
            <a:pPr marL="342900" indent="-342900" eaLnBrk="1" hangingPunct="1">
              <a:buFont typeface="Arial" panose="020B0604020202020204" pitchFamily="34" charset="0"/>
              <a:buChar char="•"/>
            </a:pPr>
            <a:r>
              <a:rPr lang="en-US" altLang="en-US" sz="2000" dirty="0"/>
              <a:t>The paper was balloted in the main committee and approved for voting</a:t>
            </a:r>
          </a:p>
          <a:p>
            <a:pPr marL="342900" indent="-342900" eaLnBrk="1" hangingPunct="1">
              <a:buFont typeface="Arial" panose="020B0604020202020204" pitchFamily="34" charset="0"/>
              <a:buChar char="•"/>
            </a:pPr>
            <a:endParaRPr lang="en-US" altLang="en-US" sz="2000" dirty="0"/>
          </a:p>
          <a:p>
            <a:pPr marL="342900" indent="-342900" eaLnBrk="1" hangingPunct="1">
              <a:buFont typeface="Arial" panose="020B0604020202020204" pitchFamily="34" charset="0"/>
              <a:buChar char="•"/>
            </a:pPr>
            <a:r>
              <a:rPr lang="en-US" altLang="en-US" sz="2000" dirty="0">
                <a:solidFill>
                  <a:srgbClr val="FF0000"/>
                </a:solidFill>
              </a:rPr>
              <a:t>This has been published in IEEE Xplore and on the C63 website</a:t>
            </a:r>
          </a:p>
        </p:txBody>
      </p:sp>
    </p:spTree>
    <p:extLst>
      <p:ext uri="{BB962C8B-B14F-4D97-AF65-F5344CB8AC3E}">
        <p14:creationId xmlns:p14="http://schemas.microsoft.com/office/powerpoint/2010/main" val="3363689923"/>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a:extLst>
              <a:ext uri="{FF2B5EF4-FFF2-40B4-BE49-F238E27FC236}">
                <a16:creationId xmlns:a16="http://schemas.microsoft.com/office/drawing/2014/main" id="{0E91FB6C-D066-4387-8745-29A285A4C46D}"/>
              </a:ext>
            </a:extLst>
          </p:cNvPr>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fld id="{D077F965-8688-4036-8518-F96EBE7A5896}" type="slidenum">
              <a:rPr lang="en-US" altLang="en-US" sz="1400"/>
              <a:pPr eaLnBrk="1" hangingPunct="1">
                <a:spcBef>
                  <a:spcPct val="0"/>
                </a:spcBef>
                <a:buFontTx/>
                <a:buNone/>
              </a:pPr>
              <a:t>12</a:t>
            </a:fld>
            <a:endParaRPr lang="en-US" altLang="en-US" sz="1400"/>
          </a:p>
        </p:txBody>
      </p:sp>
      <p:sp>
        <p:nvSpPr>
          <p:cNvPr id="3075" name="Rectangle 457">
            <a:extLst>
              <a:ext uri="{FF2B5EF4-FFF2-40B4-BE49-F238E27FC236}">
                <a16:creationId xmlns:a16="http://schemas.microsoft.com/office/drawing/2014/main" id="{26B14EB9-B442-4B29-9989-F32D083CC26B}"/>
              </a:ext>
            </a:extLst>
          </p:cNvPr>
          <p:cNvSpPr>
            <a:spLocks noGrp="1" noChangeArrowheads="1"/>
          </p:cNvSpPr>
          <p:nvPr>
            <p:ph type="title"/>
          </p:nvPr>
        </p:nvSpPr>
        <p:spPr>
          <a:xfrm>
            <a:off x="1905000" y="76200"/>
            <a:ext cx="7239000" cy="1143000"/>
          </a:xfrm>
        </p:spPr>
        <p:txBody>
          <a:bodyPr/>
          <a:lstStyle/>
          <a:p>
            <a:pPr eaLnBrk="1" hangingPunct="1"/>
            <a:r>
              <a:rPr lang="en-US" altLang="en-US" sz="3200" b="1" dirty="0"/>
              <a:t>Accredited Standards Committee </a:t>
            </a:r>
            <a:br>
              <a:rPr lang="en-US" altLang="en-US" sz="3200" b="1" dirty="0"/>
            </a:br>
            <a:r>
              <a:rPr lang="en-US" altLang="en-US" sz="3200" b="1" dirty="0"/>
              <a:t>C63</a:t>
            </a:r>
            <a:r>
              <a:rPr lang="en-US" altLang="en-US" sz="3200" b="1" baseline="30000" dirty="0"/>
              <a:t>®</a:t>
            </a:r>
            <a:r>
              <a:rPr lang="en-US" altLang="en-US" sz="3200" b="1" dirty="0"/>
              <a:t> - EMC</a:t>
            </a:r>
            <a:r>
              <a:rPr lang="en-US" altLang="en-US" sz="3200" dirty="0"/>
              <a:t> </a:t>
            </a:r>
          </a:p>
        </p:txBody>
      </p:sp>
      <p:pic>
        <p:nvPicPr>
          <p:cNvPr id="3076" name="Picture 459">
            <a:extLst>
              <a:ext uri="{FF2B5EF4-FFF2-40B4-BE49-F238E27FC236}">
                <a16:creationId xmlns:a16="http://schemas.microsoft.com/office/drawing/2014/main" id="{E6A8729E-7862-4E45-9809-FA312EC2A2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263"/>
          <a:stretch>
            <a:fillRect/>
          </a:stretch>
        </p:blipFill>
        <p:spPr bwMode="auto">
          <a:xfrm>
            <a:off x="381000" y="152400"/>
            <a:ext cx="1447800"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7" name="Line 464">
            <a:extLst>
              <a:ext uri="{FF2B5EF4-FFF2-40B4-BE49-F238E27FC236}">
                <a16:creationId xmlns:a16="http://schemas.microsoft.com/office/drawing/2014/main" id="{A68F1F0F-A3C7-4AD8-93F5-2219FF59F9CF}"/>
              </a:ext>
            </a:extLst>
          </p:cNvPr>
          <p:cNvSpPr>
            <a:spLocks noChangeShapeType="1"/>
          </p:cNvSpPr>
          <p:nvPr/>
        </p:nvSpPr>
        <p:spPr bwMode="auto">
          <a:xfrm>
            <a:off x="381000" y="1219200"/>
            <a:ext cx="83820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 name="Text Box 4">
            <a:extLst>
              <a:ext uri="{FF2B5EF4-FFF2-40B4-BE49-F238E27FC236}">
                <a16:creationId xmlns:a16="http://schemas.microsoft.com/office/drawing/2014/main" id="{8B4F2750-7581-4546-9F62-E6A78A48FFAE}"/>
              </a:ext>
            </a:extLst>
          </p:cNvPr>
          <p:cNvSpPr txBox="1">
            <a:spLocks noChangeArrowheads="1"/>
          </p:cNvSpPr>
          <p:nvPr/>
        </p:nvSpPr>
        <p:spPr bwMode="auto">
          <a:xfrm>
            <a:off x="25400" y="1447800"/>
            <a:ext cx="914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800"/>
              <a:t>Motion</a:t>
            </a:r>
            <a:endParaRPr lang="en-US" altLang="en-US" sz="2800" dirty="0"/>
          </a:p>
        </p:txBody>
      </p:sp>
      <p:sp>
        <p:nvSpPr>
          <p:cNvPr id="3079" name="Text Box 465">
            <a:extLst>
              <a:ext uri="{FF2B5EF4-FFF2-40B4-BE49-F238E27FC236}">
                <a16:creationId xmlns:a16="http://schemas.microsoft.com/office/drawing/2014/main" id="{316CC68D-6967-43CE-9264-F65030B77A5B}"/>
              </a:ext>
            </a:extLst>
          </p:cNvPr>
          <p:cNvSpPr txBox="1">
            <a:spLocks noChangeArrowheads="1"/>
          </p:cNvSpPr>
          <p:nvPr/>
        </p:nvSpPr>
        <p:spPr bwMode="auto">
          <a:xfrm>
            <a:off x="228600" y="2209800"/>
            <a:ext cx="85344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dirty="0"/>
              <a:t>SC4 seeks approval from the Main Committee for the new C63.10.DTS.UNII PINS</a:t>
            </a:r>
          </a:p>
          <a:p>
            <a:pPr algn="ctr" eaLnBrk="1" hangingPunct="1">
              <a:spcBef>
                <a:spcPct val="50000"/>
              </a:spcBef>
              <a:buFontTx/>
              <a:buNone/>
            </a:pPr>
            <a:r>
              <a:rPr lang="en-US" altLang="en-US" sz="2400" dirty="0"/>
              <a:t>Motion 2</a:t>
            </a:r>
          </a:p>
          <a:p>
            <a:pPr eaLnBrk="1" hangingPunct="1">
              <a:spcBef>
                <a:spcPct val="50000"/>
              </a:spcBef>
              <a:buFontTx/>
              <a:buNone/>
            </a:pPr>
            <a:r>
              <a:rPr lang="en-US" altLang="en-US" sz="2400" dirty="0"/>
              <a:t>Ask the main committee to assign SC1 the task </a:t>
            </a:r>
            <a:r>
              <a:rPr lang="en-US" altLang="en-US" sz="2400"/>
              <a:t>of considering </a:t>
            </a:r>
            <a:r>
              <a:rPr lang="en-US" altLang="en-US" sz="2400" dirty="0"/>
              <a:t>a PINS and starting work on a test methods standard</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a:extLst>
              <a:ext uri="{FF2B5EF4-FFF2-40B4-BE49-F238E27FC236}">
                <a16:creationId xmlns:a16="http://schemas.microsoft.com/office/drawing/2014/main" id="{F8B06072-0AB7-4204-A304-27952B4A8C2E}"/>
              </a:ext>
            </a:extLst>
          </p:cNvPr>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fld id="{D7CDAEC9-59FA-4A30-AA18-AB40972E86AB}" type="slidenum">
              <a:rPr lang="en-US" altLang="en-US" sz="1400"/>
              <a:pPr eaLnBrk="1" hangingPunct="1">
                <a:spcBef>
                  <a:spcPct val="0"/>
                </a:spcBef>
                <a:buFontTx/>
                <a:buNone/>
              </a:pPr>
              <a:t>13</a:t>
            </a:fld>
            <a:endParaRPr lang="en-US" altLang="en-US" sz="1400"/>
          </a:p>
        </p:txBody>
      </p:sp>
      <p:sp>
        <p:nvSpPr>
          <p:cNvPr id="4099" name="Rectangle 457">
            <a:extLst>
              <a:ext uri="{FF2B5EF4-FFF2-40B4-BE49-F238E27FC236}">
                <a16:creationId xmlns:a16="http://schemas.microsoft.com/office/drawing/2014/main" id="{85C919EA-5908-4C50-94FA-C480C5E3F292}"/>
              </a:ext>
            </a:extLst>
          </p:cNvPr>
          <p:cNvSpPr>
            <a:spLocks noGrp="1" noChangeArrowheads="1"/>
          </p:cNvSpPr>
          <p:nvPr>
            <p:ph type="title"/>
          </p:nvPr>
        </p:nvSpPr>
        <p:spPr>
          <a:xfrm>
            <a:off x="1905000" y="76200"/>
            <a:ext cx="7239000" cy="1143000"/>
          </a:xfrm>
        </p:spPr>
        <p:txBody>
          <a:bodyPr/>
          <a:lstStyle/>
          <a:p>
            <a:pPr eaLnBrk="1" hangingPunct="1"/>
            <a:r>
              <a:rPr lang="en-US" altLang="en-US" sz="3200" b="1" dirty="0"/>
              <a:t>Accredited Standards Committee </a:t>
            </a:r>
            <a:br>
              <a:rPr lang="en-US" altLang="en-US" sz="3200" b="1" dirty="0"/>
            </a:br>
            <a:r>
              <a:rPr lang="en-US" altLang="en-US" sz="3200" b="1" dirty="0"/>
              <a:t>C63</a:t>
            </a:r>
            <a:r>
              <a:rPr lang="en-US" altLang="en-US" sz="3200" b="1" baseline="30000" dirty="0"/>
              <a:t>®</a:t>
            </a:r>
            <a:r>
              <a:rPr lang="en-US" altLang="en-US" sz="3200" b="1" dirty="0"/>
              <a:t> - EMC</a:t>
            </a:r>
            <a:r>
              <a:rPr lang="en-US" altLang="en-US" sz="3200" dirty="0"/>
              <a:t> </a:t>
            </a:r>
          </a:p>
        </p:txBody>
      </p:sp>
      <p:pic>
        <p:nvPicPr>
          <p:cNvPr id="4100" name="Picture 459">
            <a:extLst>
              <a:ext uri="{FF2B5EF4-FFF2-40B4-BE49-F238E27FC236}">
                <a16:creationId xmlns:a16="http://schemas.microsoft.com/office/drawing/2014/main" id="{66C3B06F-AB20-4883-B4DC-954690BC85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263"/>
          <a:stretch>
            <a:fillRect/>
          </a:stretch>
        </p:blipFill>
        <p:spPr bwMode="auto">
          <a:xfrm>
            <a:off x="381000" y="152400"/>
            <a:ext cx="1447800"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01" name="Text Box 463">
            <a:extLst>
              <a:ext uri="{FF2B5EF4-FFF2-40B4-BE49-F238E27FC236}">
                <a16:creationId xmlns:a16="http://schemas.microsoft.com/office/drawing/2014/main" id="{1C59F8B2-CDC7-4126-874C-25F4CB8958E0}"/>
              </a:ext>
            </a:extLst>
          </p:cNvPr>
          <p:cNvSpPr txBox="1">
            <a:spLocks noChangeArrowheads="1"/>
          </p:cNvSpPr>
          <p:nvPr/>
        </p:nvSpPr>
        <p:spPr bwMode="auto">
          <a:xfrm>
            <a:off x="0" y="1152525"/>
            <a:ext cx="91440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800"/>
              <a:t>Membership of Subcommittee</a:t>
            </a:r>
          </a:p>
        </p:txBody>
      </p:sp>
      <p:sp>
        <p:nvSpPr>
          <p:cNvPr id="4102" name="Line 464">
            <a:extLst>
              <a:ext uri="{FF2B5EF4-FFF2-40B4-BE49-F238E27FC236}">
                <a16:creationId xmlns:a16="http://schemas.microsoft.com/office/drawing/2014/main" id="{AFAB16A1-B167-49A8-B01F-97247B05CE78}"/>
              </a:ext>
            </a:extLst>
          </p:cNvPr>
          <p:cNvSpPr>
            <a:spLocks noChangeShapeType="1"/>
          </p:cNvSpPr>
          <p:nvPr/>
        </p:nvSpPr>
        <p:spPr bwMode="auto">
          <a:xfrm>
            <a:off x="381000" y="1219200"/>
            <a:ext cx="83820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 name="Text Box 465">
            <a:extLst>
              <a:ext uri="{FF2B5EF4-FFF2-40B4-BE49-F238E27FC236}">
                <a16:creationId xmlns:a16="http://schemas.microsoft.com/office/drawing/2014/main" id="{1A108742-AE71-453A-8826-748EE497E790}"/>
              </a:ext>
            </a:extLst>
          </p:cNvPr>
          <p:cNvSpPr txBox="1">
            <a:spLocks noChangeArrowheads="1"/>
          </p:cNvSpPr>
          <p:nvPr/>
        </p:nvSpPr>
        <p:spPr bwMode="auto">
          <a:xfrm>
            <a:off x="381000" y="6324600"/>
            <a:ext cx="853440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dirty="0"/>
              <a:t>Total members – 30	</a:t>
            </a:r>
            <a:r>
              <a:rPr lang="en-US" altLang="en-US" sz="1400" dirty="0"/>
              <a:t>(Denys Shumakov was added last meeting, Soham Surve and Kendall </a:t>
            </a:r>
            <a:r>
              <a:rPr lang="en-US" altLang="en-US" sz="1400" dirty="0" err="1"/>
              <a:t>Zerman</a:t>
            </a:r>
            <a:r>
              <a:rPr lang="en-US" altLang="en-US" sz="1400" dirty="0"/>
              <a:t> were added this meeting)</a:t>
            </a:r>
            <a:endParaRPr lang="en-US" altLang="en-US" sz="2000" dirty="0"/>
          </a:p>
        </p:txBody>
      </p:sp>
      <p:sp>
        <p:nvSpPr>
          <p:cNvPr id="4292" name="Rectangle 9">
            <a:extLst>
              <a:ext uri="{FF2B5EF4-FFF2-40B4-BE49-F238E27FC236}">
                <a16:creationId xmlns:a16="http://schemas.microsoft.com/office/drawing/2014/main" id="{7CF95D5A-83B5-4674-AD0D-7A43A11451AA}"/>
              </a:ext>
            </a:extLst>
          </p:cNvPr>
          <p:cNvSpPr>
            <a:spLocks noChangeArrowheads="1"/>
          </p:cNvSpPr>
          <p:nvPr/>
        </p:nvSpPr>
        <p:spPr bwMode="auto">
          <a:xfrm>
            <a:off x="847725" y="17399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000"/>
          </a:p>
        </p:txBody>
      </p:sp>
      <p:sp>
        <p:nvSpPr>
          <p:cNvPr id="4" name="Rectangle 1">
            <a:extLst>
              <a:ext uri="{FF2B5EF4-FFF2-40B4-BE49-F238E27FC236}">
                <a16:creationId xmlns:a16="http://schemas.microsoft.com/office/drawing/2014/main" id="{32A0E29C-7465-716E-7496-791E9FC9D2DF}"/>
              </a:ext>
            </a:extLst>
          </p:cNvPr>
          <p:cNvSpPr>
            <a:spLocks noChangeArrowheads="1"/>
          </p:cNvSpPr>
          <p:nvPr/>
        </p:nvSpPr>
        <p:spPr bwMode="auto">
          <a:xfrm>
            <a:off x="2328863" y="1653995"/>
            <a:ext cx="103201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000000"/>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5E0DD84C-84A3-D1BB-787A-9CC37B4B00E2}"/>
              </a:ext>
            </a:extLst>
          </p:cNvPr>
          <p:cNvGraphicFramePr>
            <a:graphicFrameLocks noGrp="1"/>
          </p:cNvGraphicFramePr>
          <p:nvPr/>
        </p:nvGraphicFramePr>
        <p:xfrm>
          <a:off x="1704737" y="1582687"/>
          <a:ext cx="5734526" cy="4560990"/>
        </p:xfrm>
        <a:graphic>
          <a:graphicData uri="http://schemas.openxmlformats.org/drawingml/2006/table">
            <a:tbl>
              <a:tblPr firstRow="1" firstCol="1" bandRow="1" bandCol="1">
                <a:tableStyleId>{5C22544A-7EE6-4342-B048-85BDC9FD1C3A}</a:tableStyleId>
              </a:tblPr>
              <a:tblGrid>
                <a:gridCol w="1642113">
                  <a:extLst>
                    <a:ext uri="{9D8B030D-6E8A-4147-A177-3AD203B41FA5}">
                      <a16:colId xmlns:a16="http://schemas.microsoft.com/office/drawing/2014/main" val="2852854059"/>
                    </a:ext>
                  </a:extLst>
                </a:gridCol>
                <a:gridCol w="787596">
                  <a:extLst>
                    <a:ext uri="{9D8B030D-6E8A-4147-A177-3AD203B41FA5}">
                      <a16:colId xmlns:a16="http://schemas.microsoft.com/office/drawing/2014/main" val="2676935301"/>
                    </a:ext>
                  </a:extLst>
                </a:gridCol>
                <a:gridCol w="3304817">
                  <a:extLst>
                    <a:ext uri="{9D8B030D-6E8A-4147-A177-3AD203B41FA5}">
                      <a16:colId xmlns:a16="http://schemas.microsoft.com/office/drawing/2014/main" val="1465240877"/>
                    </a:ext>
                  </a:extLst>
                </a:gridCol>
              </a:tblGrid>
              <a:tr h="201904">
                <a:tc>
                  <a:txBody>
                    <a:bodyPr/>
                    <a:lstStyle/>
                    <a:p>
                      <a:pPr marL="0" marR="0">
                        <a:spcBef>
                          <a:spcPts val="0"/>
                        </a:spcBef>
                        <a:spcAft>
                          <a:spcPts val="0"/>
                        </a:spcAft>
                      </a:pPr>
                      <a:r>
                        <a:rPr lang="en-US" sz="1000">
                          <a:effectLst/>
                          <a:highlight>
                            <a:srgbClr val="000080"/>
                          </a:highlight>
                        </a:rPr>
                        <a:t>Name</a:t>
                      </a:r>
                      <a:endParaRPr lang="en-US" sz="1000">
                        <a:effectLst/>
                        <a:highlight>
                          <a:srgbClr val="000080"/>
                        </a:highligh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highlight>
                            <a:srgbClr val="000080"/>
                          </a:highlight>
                        </a:rPr>
                        <a:t>Role in SC</a:t>
                      </a:r>
                      <a:endParaRPr lang="en-US" sz="1000">
                        <a:effectLst/>
                        <a:highlight>
                          <a:srgbClr val="000080"/>
                        </a:highligh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highlight>
                            <a:srgbClr val="000080"/>
                          </a:highlight>
                        </a:rPr>
                        <a:t>Affiliation</a:t>
                      </a:r>
                      <a:endParaRPr lang="en-US" sz="1000">
                        <a:effectLst/>
                        <a:highlight>
                          <a:srgbClr val="000080"/>
                        </a:highligh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435601410"/>
                  </a:ext>
                </a:extLst>
              </a:tr>
              <a:tr h="150999">
                <a:tc>
                  <a:txBody>
                    <a:bodyPr/>
                    <a:lstStyle/>
                    <a:p>
                      <a:pPr marL="0" marR="0">
                        <a:spcBef>
                          <a:spcPts val="0"/>
                        </a:spcBef>
                        <a:spcAft>
                          <a:spcPts val="0"/>
                        </a:spcAft>
                      </a:pPr>
                      <a:r>
                        <a:rPr lang="en-US" sz="1000" u="sng">
                          <a:effectLst/>
                          <a:hlinkClick r:id="rId3"/>
                        </a:rPr>
                        <a:t>Abbondante, Nicholas</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Intertek (Primary Rep)</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1595463499"/>
                  </a:ext>
                </a:extLst>
              </a:tr>
              <a:tr h="150999">
                <a:tc>
                  <a:txBody>
                    <a:bodyPr/>
                    <a:lstStyle/>
                    <a:p>
                      <a:pPr marL="0" marR="0">
                        <a:spcBef>
                          <a:spcPts val="0"/>
                        </a:spcBef>
                        <a:spcAft>
                          <a:spcPts val="0"/>
                        </a:spcAft>
                      </a:pPr>
                      <a:r>
                        <a:rPr lang="en-US" sz="1000" u="sng">
                          <a:effectLst/>
                          <a:hlinkClick r:id="rId4"/>
                        </a:rPr>
                        <a:t>Antola, Michael</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UL LLC (Alternate Rep)</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3728353562"/>
                  </a:ext>
                </a:extLst>
              </a:tr>
              <a:tr h="150999">
                <a:tc>
                  <a:txBody>
                    <a:bodyPr/>
                    <a:lstStyle/>
                    <a:p>
                      <a:pPr marL="0" marR="0">
                        <a:spcBef>
                          <a:spcPts val="0"/>
                        </a:spcBef>
                        <a:spcAft>
                          <a:spcPts val="0"/>
                        </a:spcAft>
                      </a:pPr>
                      <a:r>
                        <a:rPr lang="en-US" sz="1000" u="sng">
                          <a:effectLst/>
                          <a:hlinkClick r:id="rId5"/>
                        </a:rPr>
                        <a:t>Case, David</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TIMCO Engineering Inc., an IIA Company (Expert)</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1038046198"/>
                  </a:ext>
                </a:extLst>
              </a:tr>
              <a:tr h="274543">
                <a:tc>
                  <a:txBody>
                    <a:bodyPr/>
                    <a:lstStyle/>
                    <a:p>
                      <a:pPr marL="0" marR="0">
                        <a:spcBef>
                          <a:spcPts val="0"/>
                        </a:spcBef>
                        <a:spcAft>
                          <a:spcPts val="0"/>
                        </a:spcAft>
                        <a:tabLst>
                          <a:tab pos="2014220" algn="r"/>
                        </a:tabLst>
                      </a:pPr>
                      <a:r>
                        <a:rPr lang="en-US" sz="1000" u="sng">
                          <a:effectLst/>
                          <a:hlinkClick r:id="rId6"/>
                        </a:rPr>
                        <a:t>Chamberlain, David </a:t>
                      </a:r>
                      <a:r>
                        <a:rPr lang="en-US" sz="1000">
                          <a:effectLst/>
                        </a:rPr>
                        <a:t> </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900">
                          <a:effectLst/>
                        </a:rPr>
                        <a:t>Innovation, Science &amp; Economic Development Canada (Expert)</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661897353"/>
                  </a:ext>
                </a:extLst>
              </a:tr>
              <a:tr h="150999">
                <a:tc>
                  <a:txBody>
                    <a:bodyPr/>
                    <a:lstStyle/>
                    <a:p>
                      <a:pPr marL="0" marR="0">
                        <a:spcBef>
                          <a:spcPts val="0"/>
                        </a:spcBef>
                        <a:spcAft>
                          <a:spcPts val="0"/>
                        </a:spcAft>
                        <a:tabLst>
                          <a:tab pos="2014220" algn="r"/>
                        </a:tabLst>
                      </a:pPr>
                      <a:r>
                        <a:rPr lang="en-US" sz="1000" u="sng">
                          <a:effectLst/>
                          <a:hlinkClick r:id="rId7"/>
                        </a:rPr>
                        <a:t>Chen, Zhong</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ETS-Lindgren (Primary)</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1465590067"/>
                  </a:ext>
                </a:extLst>
              </a:tr>
              <a:tr h="150999">
                <a:tc>
                  <a:txBody>
                    <a:bodyPr/>
                    <a:lstStyle/>
                    <a:p>
                      <a:pPr marL="0" marR="0">
                        <a:spcBef>
                          <a:spcPts val="0"/>
                        </a:spcBef>
                        <a:spcAft>
                          <a:spcPts val="0"/>
                        </a:spcAft>
                      </a:pPr>
                      <a:r>
                        <a:rPr lang="en-US" sz="1000" u="sng">
                          <a:effectLst/>
                          <a:hlinkClick r:id="rId8"/>
                        </a:rPr>
                        <a:t>Coder, Jason</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NIST (Primary)</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2549977978"/>
                  </a:ext>
                </a:extLst>
              </a:tr>
              <a:tr h="150999">
                <a:tc>
                  <a:txBody>
                    <a:bodyPr/>
                    <a:lstStyle/>
                    <a:p>
                      <a:pPr marL="0" marR="0">
                        <a:spcBef>
                          <a:spcPts val="0"/>
                        </a:spcBef>
                        <a:spcAft>
                          <a:spcPts val="0"/>
                        </a:spcAft>
                      </a:pPr>
                      <a:r>
                        <a:rPr lang="en-US" sz="1000" u="sng">
                          <a:effectLst/>
                          <a:hlinkClick r:id="rId9"/>
                        </a:rPr>
                        <a:t>DeLisi, Bob</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Chair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UL LLC (Primary)</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732602291"/>
                  </a:ext>
                </a:extLst>
              </a:tr>
              <a:tr h="150999">
                <a:tc>
                  <a:txBody>
                    <a:bodyPr/>
                    <a:lstStyle/>
                    <a:p>
                      <a:pPr marL="0" marR="0">
                        <a:spcBef>
                          <a:spcPts val="0"/>
                        </a:spcBef>
                        <a:spcAft>
                          <a:spcPts val="0"/>
                        </a:spcAft>
                      </a:pPr>
                      <a:r>
                        <a:rPr lang="en-US" sz="1000" u="sng">
                          <a:effectLst/>
                          <a:hlinkClick r:id="rId10"/>
                        </a:rPr>
                        <a:t>Elliott, William (Mac)</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TÜV SÜD America, Inc. (Primary)</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40765341"/>
                  </a:ext>
                </a:extLst>
              </a:tr>
              <a:tr h="150999">
                <a:tc>
                  <a:txBody>
                    <a:bodyPr/>
                    <a:lstStyle/>
                    <a:p>
                      <a:pPr marL="0" marR="0">
                        <a:spcBef>
                          <a:spcPts val="0"/>
                        </a:spcBef>
                        <a:spcAft>
                          <a:spcPts val="0"/>
                        </a:spcAft>
                      </a:pPr>
                      <a:r>
                        <a:rPr lang="en-US" sz="1000" u="sng">
                          <a:effectLst/>
                          <a:hlinkClick r:id="rId11"/>
                        </a:rPr>
                        <a:t>Friden, Jonas</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Ericsson AB (Expert)</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4000823291"/>
                  </a:ext>
                </a:extLst>
              </a:tr>
              <a:tr h="150999">
                <a:tc>
                  <a:txBody>
                    <a:bodyPr/>
                    <a:lstStyle/>
                    <a:p>
                      <a:pPr marL="0" marR="0">
                        <a:spcBef>
                          <a:spcPts val="0"/>
                        </a:spcBef>
                        <a:spcAft>
                          <a:spcPts val="0"/>
                        </a:spcAft>
                      </a:pPr>
                      <a:r>
                        <a:rPr lang="en-US" sz="1000" u="sng">
                          <a:effectLst/>
                          <a:hlinkClick r:id="rId12"/>
                        </a:rPr>
                        <a:t>Graff, William</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TCB Council, Inc. (Primary)</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329515570"/>
                  </a:ext>
                </a:extLst>
              </a:tr>
              <a:tr h="150999">
                <a:tc>
                  <a:txBody>
                    <a:bodyPr/>
                    <a:lstStyle/>
                    <a:p>
                      <a:pPr marL="0" marR="0">
                        <a:spcBef>
                          <a:spcPts val="0"/>
                        </a:spcBef>
                        <a:spcAft>
                          <a:spcPts val="0"/>
                        </a:spcAft>
                      </a:pPr>
                      <a:r>
                        <a:rPr lang="en-US" sz="1000" u="sng">
                          <a:effectLst/>
                          <a:hlinkClick r:id="rId13"/>
                        </a:rPr>
                        <a:t>Heckrotte, Mike</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UL LLC (Expert)</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4062230208"/>
                  </a:ext>
                </a:extLst>
              </a:tr>
              <a:tr h="150999">
                <a:tc>
                  <a:txBody>
                    <a:bodyPr/>
                    <a:lstStyle/>
                    <a:p>
                      <a:pPr marL="0" marR="0">
                        <a:spcBef>
                          <a:spcPts val="0"/>
                        </a:spcBef>
                        <a:spcAft>
                          <a:spcPts val="0"/>
                        </a:spcAft>
                      </a:pPr>
                      <a:r>
                        <a:rPr lang="en-US" sz="1000" u="sng">
                          <a:effectLst/>
                          <a:hlinkClick r:id="rId14"/>
                        </a:rPr>
                        <a:t>Hodes, Harry</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Consultant (Individual)</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3088767077"/>
                  </a:ext>
                </a:extLst>
              </a:tr>
              <a:tr h="150999">
                <a:tc>
                  <a:txBody>
                    <a:bodyPr/>
                    <a:lstStyle/>
                    <a:p>
                      <a:pPr marL="0" marR="0">
                        <a:spcBef>
                          <a:spcPts val="0"/>
                        </a:spcBef>
                        <a:spcAft>
                          <a:spcPts val="0"/>
                        </a:spcAft>
                      </a:pPr>
                      <a:r>
                        <a:rPr lang="en-US" sz="1000" u="sng">
                          <a:effectLst/>
                          <a:hlinkClick r:id="rId15"/>
                        </a:rPr>
                        <a:t>Hoolihan, Dan</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Hoolihan EMC Consulting (Individual)</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3778009071"/>
                  </a:ext>
                </a:extLst>
              </a:tr>
              <a:tr h="150999">
                <a:tc>
                  <a:txBody>
                    <a:bodyPr/>
                    <a:lstStyle/>
                    <a:p>
                      <a:pPr marL="0" marR="0">
                        <a:spcBef>
                          <a:spcPts val="0"/>
                        </a:spcBef>
                        <a:spcAft>
                          <a:spcPts val="0"/>
                        </a:spcAft>
                      </a:pPr>
                      <a:r>
                        <a:rPr lang="en-US" sz="1000" u="sng">
                          <a:effectLst/>
                          <a:hlinkClick r:id="rId16"/>
                        </a:rPr>
                        <a:t>House, Jody</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Element Materials Technology (Alternate)</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2810789794"/>
                  </a:ext>
                </a:extLst>
              </a:tr>
              <a:tr h="150999">
                <a:tc>
                  <a:txBody>
                    <a:bodyPr/>
                    <a:lstStyle/>
                    <a:p>
                      <a:pPr marL="0" marR="0">
                        <a:spcBef>
                          <a:spcPts val="0"/>
                        </a:spcBef>
                        <a:spcAft>
                          <a:spcPts val="0"/>
                        </a:spcAft>
                      </a:pPr>
                      <a:r>
                        <a:rPr lang="en-US" sz="1000" u="sng">
                          <a:effectLst/>
                          <a:hlinkClick r:id="rId17"/>
                        </a:rPr>
                        <a:t>Kiemel, Greg</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Apple Inc. (Primary)</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3838221370"/>
                  </a:ext>
                </a:extLst>
              </a:tr>
              <a:tr h="150999">
                <a:tc>
                  <a:txBody>
                    <a:bodyPr/>
                    <a:lstStyle/>
                    <a:p>
                      <a:pPr marL="0" marR="0">
                        <a:spcBef>
                          <a:spcPts val="0"/>
                        </a:spcBef>
                        <a:spcAft>
                          <a:spcPts val="0"/>
                        </a:spcAft>
                      </a:pPr>
                      <a:r>
                        <a:rPr lang="en-US" sz="1000" u="sng">
                          <a:effectLst/>
                          <a:hlinkClick r:id="rId18"/>
                        </a:rPr>
                        <a:t>Klinger, Jeff</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Individual </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2371868026"/>
                  </a:ext>
                </a:extLst>
              </a:tr>
              <a:tr h="150999">
                <a:tc>
                  <a:txBody>
                    <a:bodyPr/>
                    <a:lstStyle/>
                    <a:p>
                      <a:pPr marL="0" marR="0">
                        <a:spcBef>
                          <a:spcPts val="0"/>
                        </a:spcBef>
                        <a:spcAft>
                          <a:spcPts val="0"/>
                        </a:spcAft>
                      </a:pPr>
                      <a:r>
                        <a:rPr lang="en-US" sz="1000" u="sng">
                          <a:effectLst/>
                          <a:hlinkClick r:id="rId19"/>
                        </a:rPr>
                        <a:t>Kramer, Doug</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Apple Inc. (Expert)</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920520620"/>
                  </a:ext>
                </a:extLst>
              </a:tr>
              <a:tr h="150999">
                <a:tc>
                  <a:txBody>
                    <a:bodyPr/>
                    <a:lstStyle/>
                    <a:p>
                      <a:pPr marL="0" marR="0">
                        <a:spcBef>
                          <a:spcPts val="0"/>
                        </a:spcBef>
                        <a:spcAft>
                          <a:spcPts val="0"/>
                        </a:spcAft>
                      </a:pPr>
                      <a:r>
                        <a:rPr lang="en-US" sz="1000" u="sng">
                          <a:effectLst/>
                          <a:hlinkClick r:id="rId20"/>
                        </a:rPr>
                        <a:t>Lee, Edmund</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Apple Inc. (Expert)</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1135617690"/>
                  </a:ext>
                </a:extLst>
              </a:tr>
              <a:tr h="150999">
                <a:tc>
                  <a:txBody>
                    <a:bodyPr/>
                    <a:lstStyle/>
                    <a:p>
                      <a:pPr marL="0" marR="0">
                        <a:spcBef>
                          <a:spcPts val="0"/>
                        </a:spcBef>
                        <a:spcAft>
                          <a:spcPts val="0"/>
                        </a:spcAft>
                      </a:pPr>
                      <a:r>
                        <a:rPr lang="en-US" sz="1000" u="sng">
                          <a:effectLst/>
                          <a:hlinkClick r:id="rId21"/>
                        </a:rPr>
                        <a:t>Mahn, Terry</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Fish &amp; Richardson P.C.</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1607915680"/>
                  </a:ext>
                </a:extLst>
              </a:tr>
              <a:tr h="150999">
                <a:tc>
                  <a:txBody>
                    <a:bodyPr/>
                    <a:lstStyle/>
                    <a:p>
                      <a:pPr marL="0" marR="0">
                        <a:spcBef>
                          <a:spcPts val="0"/>
                        </a:spcBef>
                        <a:spcAft>
                          <a:spcPts val="0"/>
                        </a:spcAft>
                      </a:pPr>
                      <a:r>
                        <a:rPr lang="en-US" sz="1000" u="sng">
                          <a:effectLst/>
                          <a:hlinkClick r:id="rId22"/>
                        </a:rPr>
                        <a:t>Mendoza, Ernesto</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dirty="0">
                          <a:effectLst/>
                        </a:rPr>
                        <a:t>Signify</a:t>
                      </a:r>
                      <a:endParaRPr lang="en-US" sz="1000" dirty="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2089915051"/>
                  </a:ext>
                </a:extLst>
              </a:tr>
              <a:tr h="150999">
                <a:tc>
                  <a:txBody>
                    <a:bodyPr/>
                    <a:lstStyle/>
                    <a:p>
                      <a:pPr marL="0" marR="0">
                        <a:spcBef>
                          <a:spcPts val="0"/>
                        </a:spcBef>
                        <a:spcAft>
                          <a:spcPts val="0"/>
                        </a:spcAft>
                      </a:pPr>
                      <a:r>
                        <a:rPr lang="en-US" sz="1000" u="sng">
                          <a:effectLst/>
                          <a:hlinkClick r:id="rId23"/>
                        </a:rPr>
                        <a:t>Molaei, Nima</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Element Materials Technology (Primary Rep)</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36094663"/>
                  </a:ext>
                </a:extLst>
              </a:tr>
              <a:tr h="274543">
                <a:tc>
                  <a:txBody>
                    <a:bodyPr/>
                    <a:lstStyle/>
                    <a:p>
                      <a:pPr marL="0" marR="0">
                        <a:spcBef>
                          <a:spcPts val="0"/>
                        </a:spcBef>
                        <a:spcAft>
                          <a:spcPts val="0"/>
                        </a:spcAft>
                      </a:pPr>
                      <a:r>
                        <a:rPr lang="en-US" sz="1000" u="sng">
                          <a:effectLst/>
                          <a:hlinkClick r:id="rId24"/>
                        </a:rPr>
                        <a:t>Nixon, Jason</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900">
                          <a:effectLst/>
                        </a:rPr>
                        <a:t>Innovation, Science and Economic Development Canada (Primary)</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2309923536"/>
                  </a:ext>
                </a:extLst>
              </a:tr>
              <a:tr h="150999">
                <a:tc>
                  <a:txBody>
                    <a:bodyPr/>
                    <a:lstStyle/>
                    <a:p>
                      <a:pPr marL="0" marR="0">
                        <a:spcBef>
                          <a:spcPts val="0"/>
                        </a:spcBef>
                        <a:spcAft>
                          <a:spcPts val="0"/>
                        </a:spcAft>
                      </a:pPr>
                      <a:r>
                        <a:rPr lang="en-US" sz="1000" u="sng">
                          <a:effectLst/>
                          <a:hlinkClick r:id="rId25"/>
                        </a:rPr>
                        <a:t>Pino, Dan</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Element Materials Technology (Technical Expert)</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2794245760"/>
                  </a:ext>
                </a:extLst>
              </a:tr>
              <a:tr h="150999">
                <a:tc>
                  <a:txBody>
                    <a:bodyPr/>
                    <a:lstStyle/>
                    <a:p>
                      <a:pPr marL="0" marR="0">
                        <a:spcBef>
                          <a:spcPts val="0"/>
                        </a:spcBef>
                        <a:spcAft>
                          <a:spcPts val="0"/>
                        </a:spcAft>
                      </a:pPr>
                      <a:r>
                        <a:rPr lang="en-US" sz="1000" u="sng">
                          <a:effectLst/>
                          <a:hlinkClick r:id="rId26"/>
                        </a:rPr>
                        <a:t>Royer, Tim</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TIMCO Engineering Inc., an IIA Company (Primary)</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4115977217"/>
                  </a:ext>
                </a:extLst>
              </a:tr>
              <a:tr h="150999">
                <a:tc>
                  <a:txBody>
                    <a:bodyPr/>
                    <a:lstStyle/>
                    <a:p>
                      <a:pPr marL="0" marR="0">
                        <a:spcBef>
                          <a:spcPts val="0"/>
                        </a:spcBef>
                        <a:spcAft>
                          <a:spcPts val="0"/>
                        </a:spcAft>
                      </a:pPr>
                      <a:r>
                        <a:rPr lang="en-US" sz="1000" u="sng">
                          <a:effectLst/>
                          <a:hlinkClick r:id="rId27"/>
                        </a:rPr>
                        <a:t>Salem, Pelin</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Cisco Systems, Inc. (Technical Expert)</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232998280"/>
                  </a:ext>
                </a:extLst>
              </a:tr>
              <a:tr h="150999">
                <a:tc>
                  <a:txBody>
                    <a:bodyPr/>
                    <a:lstStyle/>
                    <a:p>
                      <a:pPr marL="0" marR="0">
                        <a:spcBef>
                          <a:spcPts val="0"/>
                        </a:spcBef>
                        <a:spcAft>
                          <a:spcPts val="0"/>
                        </a:spcAft>
                      </a:pPr>
                      <a:r>
                        <a:rPr lang="en-US" sz="1000" u="sng">
                          <a:effectLst/>
                          <a:hlinkClick r:id="rId28"/>
                        </a:rPr>
                        <a:t>Skoglund, Kenth</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Ericsson AB (Primary)</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3597299915"/>
                  </a:ext>
                </a:extLst>
              </a:tr>
              <a:tr h="150999">
                <a:tc>
                  <a:txBody>
                    <a:bodyPr/>
                    <a:lstStyle/>
                    <a:p>
                      <a:pPr marL="0" marR="0">
                        <a:spcBef>
                          <a:spcPts val="0"/>
                        </a:spcBef>
                        <a:spcAft>
                          <a:spcPts val="0"/>
                        </a:spcAft>
                      </a:pPr>
                      <a:r>
                        <a:rPr lang="en-US" sz="1000" u="sng">
                          <a:effectLst/>
                          <a:hlinkClick r:id="rId29"/>
                        </a:rPr>
                        <a:t>Zimmerman, Dave</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pPr>
                      <a:r>
                        <a:rPr lang="en-US" sz="1000">
                          <a:effectLst/>
                        </a:rPr>
                        <a:t>Member</a:t>
                      </a:r>
                      <a:endParaRPr lang="en-US" sz="100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tc>
                  <a:txBody>
                    <a:bodyPr/>
                    <a:lstStyle/>
                    <a:p>
                      <a:pPr marL="0" marR="0">
                        <a:spcBef>
                          <a:spcPts val="0"/>
                        </a:spcBef>
                        <a:spcAft>
                          <a:spcPts val="0"/>
                        </a:spcAft>
                        <a:tabLst>
                          <a:tab pos="1765935" algn="ctr"/>
                        </a:tabLst>
                      </a:pPr>
                      <a:r>
                        <a:rPr lang="en-US" sz="1000" dirty="0">
                          <a:effectLst/>
                        </a:rPr>
                        <a:t>Spectrum EMC, LLC (Individual)	</a:t>
                      </a:r>
                      <a:endParaRPr lang="en-US" sz="1000" dirty="0">
                        <a:effectLst/>
                        <a:latin typeface="Arial" panose="020B0604020202020204" pitchFamily="34" charset="0"/>
                        <a:ea typeface="SimSun" panose="02010600030101010101" pitchFamily="2" charset="-122"/>
                        <a:cs typeface="Times New Roman" panose="02020603050405020304" pitchFamily="18" charset="0"/>
                      </a:endParaRPr>
                    </a:p>
                  </a:txBody>
                  <a:tcPr marL="61772" marR="61772" marT="0" marB="0"/>
                </a:tc>
                <a:extLst>
                  <a:ext uri="{0D108BD9-81ED-4DB2-BD59-A6C34878D82A}">
                    <a16:rowId xmlns:a16="http://schemas.microsoft.com/office/drawing/2014/main" val="374131469"/>
                  </a:ext>
                </a:extLst>
              </a:tr>
            </a:tbl>
          </a:graphicData>
        </a:graphic>
      </p:graphicFrame>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FCBE51D-A0C0-4A05-B0F1-07EB31A0D185}"/>
              </a:ext>
            </a:extLst>
          </p:cNvPr>
          <p:cNvSpPr>
            <a:spLocks noGrp="1"/>
          </p:cNvSpPr>
          <p:nvPr>
            <p:ph type="sldNum" sz="quarter" idx="12"/>
          </p:nvPr>
        </p:nvSpPr>
        <p:spPr/>
        <p:txBody>
          <a:bodyPr/>
          <a:lstStyle/>
          <a:p>
            <a:fld id="{D6A076FB-8C9F-4D81-90E5-0C019712A3B2}" type="slidenum">
              <a:rPr lang="en-US" altLang="en-US" smtClean="0"/>
              <a:pPr/>
              <a:t>2</a:t>
            </a:fld>
            <a:endParaRPr lang="en-US" altLang="en-US"/>
          </a:p>
        </p:txBody>
      </p:sp>
      <p:sp>
        <p:nvSpPr>
          <p:cNvPr id="4" name="Rectangle 3">
            <a:extLst>
              <a:ext uri="{FF2B5EF4-FFF2-40B4-BE49-F238E27FC236}">
                <a16:creationId xmlns:a16="http://schemas.microsoft.com/office/drawing/2014/main" id="{03DC3A9D-3548-4493-8FB7-41AE640C3349}"/>
              </a:ext>
            </a:extLst>
          </p:cNvPr>
          <p:cNvSpPr/>
          <p:nvPr/>
        </p:nvSpPr>
        <p:spPr>
          <a:xfrm>
            <a:off x="479898" y="1905000"/>
            <a:ext cx="8229600" cy="4093428"/>
          </a:xfrm>
          <a:prstGeom prst="rect">
            <a:avLst/>
          </a:prstGeom>
        </p:spPr>
        <p:txBody>
          <a:bodyPr wrap="square">
            <a:spAutoFit/>
          </a:bodyPr>
          <a:lstStyle/>
          <a:p>
            <a:pPr marL="342900" indent="-342900">
              <a:buFont typeface="Arial" panose="020B0604020202020204" pitchFamily="34" charset="0"/>
              <a:buChar char="•"/>
            </a:pPr>
            <a:r>
              <a:rPr lang="en-US" altLang="en-US" sz="2000" dirty="0"/>
              <a:t>C63.10 - American National Standard for Testing Unlicensed Wireless Devices – </a:t>
            </a:r>
            <a:r>
              <a:rPr lang="en-US" altLang="en-US" sz="2000" dirty="0">
                <a:solidFill>
                  <a:srgbClr val="FF0000"/>
                </a:solidFill>
              </a:rPr>
              <a:t>ed4.0 WG underway</a:t>
            </a:r>
          </a:p>
          <a:p>
            <a:pPr marL="342900" indent="-342900">
              <a:buFont typeface="Arial" panose="020B0604020202020204" pitchFamily="34" charset="0"/>
              <a:buChar char="•"/>
            </a:pPr>
            <a:r>
              <a:rPr lang="en-US" altLang="en-US" sz="2000" dirty="0">
                <a:solidFill>
                  <a:srgbClr val="FF0000"/>
                </a:solidFill>
              </a:rPr>
              <a:t>C63.10.DTS.UNII PINS approved at SC4, motion to main committee to approve</a:t>
            </a:r>
            <a:endParaRPr lang="en-US" altLang="en-US" sz="2000" dirty="0"/>
          </a:p>
          <a:p>
            <a:pPr marL="342900" indent="-342900">
              <a:buFont typeface="Arial" panose="020B0604020202020204" pitchFamily="34" charset="0"/>
              <a:buChar char="•"/>
            </a:pPr>
            <a:r>
              <a:rPr lang="en-US" altLang="en-US" sz="2000" dirty="0"/>
              <a:t>C63.10 Corrigendum- American National Standard for Testing Unlicensed Wireless Devices – </a:t>
            </a:r>
            <a:r>
              <a:rPr lang="en-US" altLang="en-US" sz="2000" dirty="0">
                <a:solidFill>
                  <a:srgbClr val="FF0000"/>
                </a:solidFill>
              </a:rPr>
              <a:t>published</a:t>
            </a:r>
          </a:p>
          <a:p>
            <a:pPr marL="342900" indent="-342900">
              <a:buFont typeface="Arial" panose="020B0604020202020204" pitchFamily="34" charset="0"/>
              <a:buChar char="•"/>
            </a:pPr>
            <a:r>
              <a:rPr lang="en-US" altLang="en-US" sz="2000" dirty="0"/>
              <a:t>C63.10 Ed3.0 Amendment1- American National Standard for Testing Unlicensed Wireless Devices – </a:t>
            </a:r>
            <a:r>
              <a:rPr lang="en-US" altLang="en-US" sz="2000" dirty="0">
                <a:solidFill>
                  <a:srgbClr val="FF0000"/>
                </a:solidFill>
              </a:rPr>
              <a:t>published August 16</a:t>
            </a:r>
            <a:r>
              <a:rPr lang="en-US" altLang="en-US" sz="2000" baseline="30000" dirty="0">
                <a:solidFill>
                  <a:srgbClr val="FF0000"/>
                </a:solidFill>
              </a:rPr>
              <a:t>th</a:t>
            </a:r>
            <a:r>
              <a:rPr lang="en-US" altLang="en-US" sz="2000" dirty="0">
                <a:solidFill>
                  <a:srgbClr val="FF0000"/>
                </a:solidFill>
              </a:rPr>
              <a:t> 2024</a:t>
            </a:r>
            <a:endParaRPr lang="en-US" altLang="en-US" sz="2000" dirty="0"/>
          </a:p>
          <a:p>
            <a:pPr marL="342900" indent="-342900">
              <a:buFont typeface="Arial" panose="020B0604020202020204" pitchFamily="34" charset="0"/>
              <a:buChar char="•"/>
            </a:pPr>
            <a:r>
              <a:rPr lang="en-US" altLang="en-US" sz="2000" dirty="0"/>
              <a:t>C63.26 - American National Standard of procedures for compliance testing of transmitters used in licensed radio services – </a:t>
            </a:r>
            <a:r>
              <a:rPr lang="en-US" altLang="en-US" sz="2000" dirty="0">
                <a:solidFill>
                  <a:srgbClr val="FF0000"/>
                </a:solidFill>
              </a:rPr>
              <a:t>nine years into revision – action item taken for a reaffirmation pins</a:t>
            </a:r>
            <a:endParaRPr lang="en-US" altLang="en-US" sz="2000" dirty="0"/>
          </a:p>
        </p:txBody>
      </p:sp>
      <p:sp>
        <p:nvSpPr>
          <p:cNvPr id="5" name="Text Box 463">
            <a:extLst>
              <a:ext uri="{FF2B5EF4-FFF2-40B4-BE49-F238E27FC236}">
                <a16:creationId xmlns:a16="http://schemas.microsoft.com/office/drawing/2014/main" id="{4E5CDC9D-1629-4D3C-B96D-9A83CDB88705}"/>
              </a:ext>
            </a:extLst>
          </p:cNvPr>
          <p:cNvSpPr txBox="1">
            <a:spLocks noChangeArrowheads="1"/>
          </p:cNvSpPr>
          <p:nvPr/>
        </p:nvSpPr>
        <p:spPr bwMode="auto">
          <a:xfrm>
            <a:off x="0" y="1304925"/>
            <a:ext cx="91440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800" dirty="0"/>
              <a:t>Duties of Subcommittee 4</a:t>
            </a:r>
          </a:p>
        </p:txBody>
      </p:sp>
      <p:sp>
        <p:nvSpPr>
          <p:cNvPr id="6" name="Rectangle 457">
            <a:extLst>
              <a:ext uri="{FF2B5EF4-FFF2-40B4-BE49-F238E27FC236}">
                <a16:creationId xmlns:a16="http://schemas.microsoft.com/office/drawing/2014/main" id="{E5281BB4-173C-4F87-84AE-E9E8B4013FAA}"/>
              </a:ext>
            </a:extLst>
          </p:cNvPr>
          <p:cNvSpPr txBox="1">
            <a:spLocks noChangeArrowheads="1"/>
          </p:cNvSpPr>
          <p:nvPr/>
        </p:nvSpPr>
        <p:spPr bwMode="auto">
          <a:xfrm>
            <a:off x="1905000" y="76200"/>
            <a:ext cx="7239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altLang="en-US" sz="3200" b="1" kern="0"/>
              <a:t>Accredited Standards Committee </a:t>
            </a:r>
            <a:br>
              <a:rPr lang="en-US" altLang="en-US" sz="3200" b="1" kern="0"/>
            </a:br>
            <a:r>
              <a:rPr lang="en-US" altLang="en-US" sz="3200" b="1" kern="0"/>
              <a:t>C63</a:t>
            </a:r>
            <a:r>
              <a:rPr lang="en-US" altLang="en-US" sz="3200" b="1" kern="0" baseline="30000"/>
              <a:t>®</a:t>
            </a:r>
            <a:r>
              <a:rPr lang="en-US" altLang="en-US" sz="3200" b="1" kern="0"/>
              <a:t> - EMC</a:t>
            </a:r>
            <a:r>
              <a:rPr lang="en-US" altLang="en-US" sz="3200" b="0" kern="0"/>
              <a:t> </a:t>
            </a:r>
            <a:endParaRPr lang="en-US" altLang="en-US" sz="3200" b="0" kern="0" dirty="0"/>
          </a:p>
        </p:txBody>
      </p:sp>
      <p:pic>
        <p:nvPicPr>
          <p:cNvPr id="7" name="Picture 459">
            <a:extLst>
              <a:ext uri="{FF2B5EF4-FFF2-40B4-BE49-F238E27FC236}">
                <a16:creationId xmlns:a16="http://schemas.microsoft.com/office/drawing/2014/main" id="{6BB31436-85E6-4D72-AEB3-ADABD69030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263"/>
          <a:stretch>
            <a:fillRect/>
          </a:stretch>
        </p:blipFill>
        <p:spPr bwMode="auto">
          <a:xfrm>
            <a:off x="381000" y="152400"/>
            <a:ext cx="1447800"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5942952"/>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FCBE51D-A0C0-4A05-B0F1-07EB31A0D185}"/>
              </a:ext>
            </a:extLst>
          </p:cNvPr>
          <p:cNvSpPr>
            <a:spLocks noGrp="1"/>
          </p:cNvSpPr>
          <p:nvPr>
            <p:ph type="sldNum" sz="quarter" idx="12"/>
          </p:nvPr>
        </p:nvSpPr>
        <p:spPr/>
        <p:txBody>
          <a:bodyPr/>
          <a:lstStyle/>
          <a:p>
            <a:fld id="{D6A076FB-8C9F-4D81-90E5-0C019712A3B2}" type="slidenum">
              <a:rPr lang="en-US" altLang="en-US" smtClean="0"/>
              <a:pPr/>
              <a:t>3</a:t>
            </a:fld>
            <a:endParaRPr lang="en-US" altLang="en-US"/>
          </a:p>
        </p:txBody>
      </p:sp>
      <p:sp>
        <p:nvSpPr>
          <p:cNvPr id="4" name="Rectangle 3">
            <a:extLst>
              <a:ext uri="{FF2B5EF4-FFF2-40B4-BE49-F238E27FC236}">
                <a16:creationId xmlns:a16="http://schemas.microsoft.com/office/drawing/2014/main" id="{03DC3A9D-3548-4493-8FB7-41AE640C3349}"/>
              </a:ext>
            </a:extLst>
          </p:cNvPr>
          <p:cNvSpPr/>
          <p:nvPr/>
        </p:nvSpPr>
        <p:spPr>
          <a:xfrm>
            <a:off x="479898" y="1905000"/>
            <a:ext cx="8229600" cy="2862322"/>
          </a:xfrm>
          <a:prstGeom prst="rect">
            <a:avLst/>
          </a:prstGeom>
        </p:spPr>
        <p:txBody>
          <a:bodyPr wrap="square">
            <a:spAutoFit/>
          </a:bodyPr>
          <a:lstStyle/>
          <a:p>
            <a:pPr marL="342900" indent="-342900">
              <a:buFont typeface="Arial" panose="020B0604020202020204" pitchFamily="34" charset="0"/>
              <a:buChar char="•"/>
            </a:pPr>
            <a:r>
              <a:rPr lang="en-US" altLang="en-US" sz="2000" dirty="0"/>
              <a:t>C63.29 - American National Standard of procedures for compliance testing of lighting products – </a:t>
            </a:r>
            <a:r>
              <a:rPr lang="en-US" altLang="en-US" sz="2000" dirty="0">
                <a:solidFill>
                  <a:srgbClr val="FF0000"/>
                </a:solidFill>
              </a:rPr>
              <a:t>PINS approved, WG being formed, 1</a:t>
            </a:r>
            <a:r>
              <a:rPr lang="en-US" altLang="en-US" sz="2000" baseline="30000" dirty="0">
                <a:solidFill>
                  <a:srgbClr val="FF0000"/>
                </a:solidFill>
              </a:rPr>
              <a:t>st</a:t>
            </a:r>
            <a:r>
              <a:rPr lang="en-US" altLang="en-US" sz="2000" dirty="0">
                <a:solidFill>
                  <a:srgbClr val="FF0000"/>
                </a:solidFill>
              </a:rPr>
              <a:t> meeting has been held</a:t>
            </a:r>
            <a:endParaRPr lang="en-US" altLang="en-US" sz="2000" dirty="0"/>
          </a:p>
          <a:p>
            <a:pPr marL="342900" indent="-342900">
              <a:buFont typeface="Arial" panose="020B0604020202020204" pitchFamily="34" charset="0"/>
              <a:buChar char="•"/>
            </a:pPr>
            <a:r>
              <a:rPr lang="en-US" altLang="en-US" sz="2000" dirty="0"/>
              <a:t>C63.30 - American National Standard of procedures for compliance testing of Wireless Power Transfer products – </a:t>
            </a:r>
            <a:r>
              <a:rPr lang="en-US" altLang="en-US" sz="2000" dirty="0">
                <a:solidFill>
                  <a:srgbClr val="FF0000"/>
                </a:solidFill>
              </a:rPr>
              <a:t>published, new PINS may be forthcoming – need chair</a:t>
            </a:r>
            <a:endParaRPr lang="en-US" altLang="en-US" sz="2000" dirty="0"/>
          </a:p>
          <a:p>
            <a:pPr marL="342900" indent="-342900">
              <a:buFont typeface="Arial" panose="020B0604020202020204" pitchFamily="34" charset="0"/>
              <a:buChar char="•"/>
            </a:pPr>
            <a:r>
              <a:rPr lang="en-US" altLang="en-US" sz="2000" dirty="0"/>
              <a:t>C63.31 - American National Standard for compliance testing of Industrial, Scientific and Medical (ISM) Equipment – </a:t>
            </a:r>
            <a:r>
              <a:rPr lang="en-US" altLang="en-US" sz="2000" dirty="0">
                <a:solidFill>
                  <a:srgbClr val="FF0000"/>
                </a:solidFill>
              </a:rPr>
              <a:t>underway</a:t>
            </a:r>
            <a:endParaRPr lang="en-US" altLang="en-US" sz="2000" dirty="0"/>
          </a:p>
          <a:p>
            <a:pPr marL="342900" indent="-342900">
              <a:buFont typeface="Arial" panose="020B0604020202020204" pitchFamily="34" charset="0"/>
              <a:buChar char="•"/>
            </a:pPr>
            <a:r>
              <a:rPr lang="en-US" altLang="en-US" sz="2000" dirty="0"/>
              <a:t>Massive MIMO SC Working group – </a:t>
            </a:r>
            <a:r>
              <a:rPr lang="en-US" altLang="en-US" sz="2000" dirty="0">
                <a:solidFill>
                  <a:srgbClr val="FF0000"/>
                </a:solidFill>
              </a:rPr>
              <a:t>published</a:t>
            </a:r>
            <a:endParaRPr lang="en-US" altLang="en-US" sz="2000" dirty="0"/>
          </a:p>
        </p:txBody>
      </p:sp>
      <p:sp>
        <p:nvSpPr>
          <p:cNvPr id="5" name="Text Box 463">
            <a:extLst>
              <a:ext uri="{FF2B5EF4-FFF2-40B4-BE49-F238E27FC236}">
                <a16:creationId xmlns:a16="http://schemas.microsoft.com/office/drawing/2014/main" id="{4E5CDC9D-1629-4D3C-B96D-9A83CDB88705}"/>
              </a:ext>
            </a:extLst>
          </p:cNvPr>
          <p:cNvSpPr txBox="1">
            <a:spLocks noChangeArrowheads="1"/>
          </p:cNvSpPr>
          <p:nvPr/>
        </p:nvSpPr>
        <p:spPr bwMode="auto">
          <a:xfrm>
            <a:off x="0" y="1304925"/>
            <a:ext cx="91440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800" dirty="0"/>
              <a:t>Duties of Subcommittee 4</a:t>
            </a:r>
          </a:p>
        </p:txBody>
      </p:sp>
      <p:sp>
        <p:nvSpPr>
          <p:cNvPr id="6" name="Rectangle 457">
            <a:extLst>
              <a:ext uri="{FF2B5EF4-FFF2-40B4-BE49-F238E27FC236}">
                <a16:creationId xmlns:a16="http://schemas.microsoft.com/office/drawing/2014/main" id="{E5281BB4-173C-4F87-84AE-E9E8B4013FAA}"/>
              </a:ext>
            </a:extLst>
          </p:cNvPr>
          <p:cNvSpPr txBox="1">
            <a:spLocks noChangeArrowheads="1"/>
          </p:cNvSpPr>
          <p:nvPr/>
        </p:nvSpPr>
        <p:spPr bwMode="auto">
          <a:xfrm>
            <a:off x="1905000" y="76200"/>
            <a:ext cx="7239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altLang="en-US" sz="3200" b="1" kern="0"/>
              <a:t>Accredited Standards Committee </a:t>
            </a:r>
            <a:br>
              <a:rPr lang="en-US" altLang="en-US" sz="3200" b="1" kern="0"/>
            </a:br>
            <a:r>
              <a:rPr lang="en-US" altLang="en-US" sz="3200" b="1" kern="0"/>
              <a:t>C63</a:t>
            </a:r>
            <a:r>
              <a:rPr lang="en-US" altLang="en-US" sz="3200" b="1" kern="0" baseline="30000"/>
              <a:t>®</a:t>
            </a:r>
            <a:r>
              <a:rPr lang="en-US" altLang="en-US" sz="3200" b="1" kern="0"/>
              <a:t> - EMC</a:t>
            </a:r>
            <a:r>
              <a:rPr lang="en-US" altLang="en-US" sz="3200" b="0" kern="0"/>
              <a:t> </a:t>
            </a:r>
            <a:endParaRPr lang="en-US" altLang="en-US" sz="3200" b="0" kern="0" dirty="0"/>
          </a:p>
        </p:txBody>
      </p:sp>
      <p:pic>
        <p:nvPicPr>
          <p:cNvPr id="7" name="Picture 459">
            <a:extLst>
              <a:ext uri="{FF2B5EF4-FFF2-40B4-BE49-F238E27FC236}">
                <a16:creationId xmlns:a16="http://schemas.microsoft.com/office/drawing/2014/main" id="{6BB31436-85E6-4D72-AEB3-ADABD69030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263"/>
          <a:stretch>
            <a:fillRect/>
          </a:stretch>
        </p:blipFill>
        <p:spPr bwMode="auto">
          <a:xfrm>
            <a:off x="381000" y="152400"/>
            <a:ext cx="1447800"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3774743"/>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FCBE51D-A0C0-4A05-B0F1-07EB31A0D185}"/>
              </a:ext>
            </a:extLst>
          </p:cNvPr>
          <p:cNvSpPr>
            <a:spLocks noGrp="1"/>
          </p:cNvSpPr>
          <p:nvPr>
            <p:ph type="sldNum" sz="quarter" idx="12"/>
          </p:nvPr>
        </p:nvSpPr>
        <p:spPr/>
        <p:txBody>
          <a:bodyPr/>
          <a:lstStyle/>
          <a:p>
            <a:fld id="{D6A076FB-8C9F-4D81-90E5-0C019712A3B2}" type="slidenum">
              <a:rPr lang="en-US" altLang="en-US" smtClean="0"/>
              <a:pPr/>
              <a:t>4</a:t>
            </a:fld>
            <a:endParaRPr lang="en-US" altLang="en-US"/>
          </a:p>
        </p:txBody>
      </p:sp>
      <p:sp>
        <p:nvSpPr>
          <p:cNvPr id="4" name="Rectangle 3">
            <a:extLst>
              <a:ext uri="{FF2B5EF4-FFF2-40B4-BE49-F238E27FC236}">
                <a16:creationId xmlns:a16="http://schemas.microsoft.com/office/drawing/2014/main" id="{03DC3A9D-3548-4493-8FB7-41AE640C3349}"/>
              </a:ext>
            </a:extLst>
          </p:cNvPr>
          <p:cNvSpPr/>
          <p:nvPr/>
        </p:nvSpPr>
        <p:spPr>
          <a:xfrm>
            <a:off x="479898" y="2286000"/>
            <a:ext cx="8229600" cy="3108543"/>
          </a:xfrm>
          <a:prstGeom prst="rect">
            <a:avLst/>
          </a:prstGeom>
        </p:spPr>
        <p:txBody>
          <a:bodyPr wrap="square">
            <a:spAutoFit/>
          </a:bodyPr>
          <a:lstStyle/>
          <a:p>
            <a:r>
              <a:rPr lang="en-US" altLang="en-US" sz="2800" dirty="0"/>
              <a:t>Subcommittee 4 is responsible for writing and maintaining existing and proposed C63® standards for wireless and ISM devices (</a:t>
            </a:r>
            <a:r>
              <a:rPr lang="en-US" altLang="en-US" sz="2800" dirty="0" err="1"/>
              <a:t>e.g.lighting</a:t>
            </a:r>
            <a:r>
              <a:rPr lang="en-US" altLang="en-US" sz="2800" dirty="0"/>
              <a:t>, wireless power transfer, Industrial and dielectric heaters, and similar equipment), as assigned by the Main Committee ANSC-C63®.</a:t>
            </a:r>
          </a:p>
        </p:txBody>
      </p:sp>
      <p:sp>
        <p:nvSpPr>
          <p:cNvPr id="5" name="Text Box 463">
            <a:extLst>
              <a:ext uri="{FF2B5EF4-FFF2-40B4-BE49-F238E27FC236}">
                <a16:creationId xmlns:a16="http://schemas.microsoft.com/office/drawing/2014/main" id="{4E5CDC9D-1629-4D3C-B96D-9A83CDB88705}"/>
              </a:ext>
            </a:extLst>
          </p:cNvPr>
          <p:cNvSpPr txBox="1">
            <a:spLocks noChangeArrowheads="1"/>
          </p:cNvSpPr>
          <p:nvPr/>
        </p:nvSpPr>
        <p:spPr bwMode="auto">
          <a:xfrm>
            <a:off x="0" y="1600200"/>
            <a:ext cx="91440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800" dirty="0"/>
              <a:t>Scope of Subcommittee 4</a:t>
            </a:r>
          </a:p>
        </p:txBody>
      </p:sp>
      <p:sp>
        <p:nvSpPr>
          <p:cNvPr id="6" name="Rectangle 457">
            <a:extLst>
              <a:ext uri="{FF2B5EF4-FFF2-40B4-BE49-F238E27FC236}">
                <a16:creationId xmlns:a16="http://schemas.microsoft.com/office/drawing/2014/main" id="{E5281BB4-173C-4F87-84AE-E9E8B4013FAA}"/>
              </a:ext>
            </a:extLst>
          </p:cNvPr>
          <p:cNvSpPr txBox="1">
            <a:spLocks noChangeArrowheads="1"/>
          </p:cNvSpPr>
          <p:nvPr/>
        </p:nvSpPr>
        <p:spPr bwMode="auto">
          <a:xfrm>
            <a:off x="1905000" y="76200"/>
            <a:ext cx="7239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altLang="en-US" sz="3200" b="1" kern="0"/>
              <a:t>Accredited Standards Committee </a:t>
            </a:r>
            <a:br>
              <a:rPr lang="en-US" altLang="en-US" sz="3200" b="1" kern="0"/>
            </a:br>
            <a:r>
              <a:rPr lang="en-US" altLang="en-US" sz="3200" b="1" kern="0"/>
              <a:t>C63</a:t>
            </a:r>
            <a:r>
              <a:rPr lang="en-US" altLang="en-US" sz="3200" b="1" kern="0" baseline="30000"/>
              <a:t>®</a:t>
            </a:r>
            <a:r>
              <a:rPr lang="en-US" altLang="en-US" sz="3200" b="1" kern="0"/>
              <a:t> - EMC</a:t>
            </a:r>
            <a:r>
              <a:rPr lang="en-US" altLang="en-US" sz="3200" b="0" kern="0"/>
              <a:t> </a:t>
            </a:r>
            <a:endParaRPr lang="en-US" altLang="en-US" sz="3200" b="0" kern="0" dirty="0"/>
          </a:p>
        </p:txBody>
      </p:sp>
      <p:pic>
        <p:nvPicPr>
          <p:cNvPr id="7" name="Picture 459">
            <a:extLst>
              <a:ext uri="{FF2B5EF4-FFF2-40B4-BE49-F238E27FC236}">
                <a16:creationId xmlns:a16="http://schemas.microsoft.com/office/drawing/2014/main" id="{6BB31436-85E6-4D72-AEB3-ADABD69030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263"/>
          <a:stretch>
            <a:fillRect/>
          </a:stretch>
        </p:blipFill>
        <p:spPr bwMode="auto">
          <a:xfrm>
            <a:off x="381000" y="152400"/>
            <a:ext cx="1447800"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4908656"/>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064AD9B9-CB66-425C-A3D4-96174402CBD5}"/>
              </a:ext>
            </a:extLst>
          </p:cNvPr>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fld id="{EF1788EE-43E5-4514-B6AB-C50E86DBC314}" type="slidenum">
              <a:rPr lang="en-US" altLang="en-US" sz="1400"/>
              <a:pPr eaLnBrk="1" hangingPunct="1">
                <a:spcBef>
                  <a:spcPct val="0"/>
                </a:spcBef>
                <a:buFontTx/>
                <a:buNone/>
              </a:pPr>
              <a:t>5</a:t>
            </a:fld>
            <a:endParaRPr lang="en-US" altLang="en-US" sz="1400"/>
          </a:p>
        </p:txBody>
      </p:sp>
      <p:sp>
        <p:nvSpPr>
          <p:cNvPr id="7171" name="Rectangle 457">
            <a:extLst>
              <a:ext uri="{FF2B5EF4-FFF2-40B4-BE49-F238E27FC236}">
                <a16:creationId xmlns:a16="http://schemas.microsoft.com/office/drawing/2014/main" id="{B74FF64E-7332-4645-A727-5727C40E49E8}"/>
              </a:ext>
            </a:extLst>
          </p:cNvPr>
          <p:cNvSpPr>
            <a:spLocks noGrp="1" noChangeArrowheads="1"/>
          </p:cNvSpPr>
          <p:nvPr>
            <p:ph type="title"/>
          </p:nvPr>
        </p:nvSpPr>
        <p:spPr>
          <a:xfrm>
            <a:off x="1905000" y="76200"/>
            <a:ext cx="7239000" cy="1143000"/>
          </a:xfrm>
        </p:spPr>
        <p:txBody>
          <a:bodyPr/>
          <a:lstStyle/>
          <a:p>
            <a:pPr eaLnBrk="1" hangingPunct="1"/>
            <a:r>
              <a:rPr lang="en-US" altLang="en-US" sz="3200" b="1"/>
              <a:t>Accredited Standards Committee </a:t>
            </a:r>
            <a:br>
              <a:rPr lang="en-US" altLang="en-US" sz="3200" b="1"/>
            </a:br>
            <a:r>
              <a:rPr lang="en-US" altLang="en-US" sz="3200" b="1"/>
              <a:t>C63</a:t>
            </a:r>
            <a:r>
              <a:rPr lang="en-US" altLang="en-US" sz="3200" b="1" baseline="30000"/>
              <a:t>®</a:t>
            </a:r>
            <a:r>
              <a:rPr lang="en-US" altLang="en-US" sz="3200" b="1"/>
              <a:t> - EMC</a:t>
            </a:r>
            <a:r>
              <a:rPr lang="en-US" altLang="en-US" sz="3200"/>
              <a:t> </a:t>
            </a:r>
          </a:p>
        </p:txBody>
      </p:sp>
      <p:pic>
        <p:nvPicPr>
          <p:cNvPr id="7172" name="Picture 459">
            <a:extLst>
              <a:ext uri="{FF2B5EF4-FFF2-40B4-BE49-F238E27FC236}">
                <a16:creationId xmlns:a16="http://schemas.microsoft.com/office/drawing/2014/main" id="{4319841A-646C-40A5-A0B8-E111FBD97B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263"/>
          <a:stretch>
            <a:fillRect/>
          </a:stretch>
        </p:blipFill>
        <p:spPr bwMode="auto">
          <a:xfrm>
            <a:off x="381000" y="152400"/>
            <a:ext cx="1447800"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3" name="Text Box 463">
            <a:extLst>
              <a:ext uri="{FF2B5EF4-FFF2-40B4-BE49-F238E27FC236}">
                <a16:creationId xmlns:a16="http://schemas.microsoft.com/office/drawing/2014/main" id="{4E92DFBA-8B4E-4C24-9C18-1B6C1C5CF051}"/>
              </a:ext>
            </a:extLst>
          </p:cNvPr>
          <p:cNvSpPr txBox="1">
            <a:spLocks noChangeArrowheads="1"/>
          </p:cNvSpPr>
          <p:nvPr/>
        </p:nvSpPr>
        <p:spPr bwMode="auto">
          <a:xfrm>
            <a:off x="0" y="1219200"/>
            <a:ext cx="914400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dirty="0"/>
              <a:t>C63.10 Testing Unlicensed Wireless Devices</a:t>
            </a:r>
          </a:p>
          <a:p>
            <a:pPr algn="ctr" eaLnBrk="1" hangingPunct="1">
              <a:spcBef>
                <a:spcPct val="50000"/>
              </a:spcBef>
              <a:buFontTx/>
              <a:buNone/>
            </a:pPr>
            <a:endParaRPr lang="en-US" altLang="en-US" sz="2800" dirty="0"/>
          </a:p>
        </p:txBody>
      </p:sp>
      <p:sp>
        <p:nvSpPr>
          <p:cNvPr id="7174" name="Line 464">
            <a:extLst>
              <a:ext uri="{FF2B5EF4-FFF2-40B4-BE49-F238E27FC236}">
                <a16:creationId xmlns:a16="http://schemas.microsoft.com/office/drawing/2014/main" id="{4337332F-FE0E-406C-A875-5BC2A0885A16}"/>
              </a:ext>
            </a:extLst>
          </p:cNvPr>
          <p:cNvSpPr>
            <a:spLocks noChangeShapeType="1"/>
          </p:cNvSpPr>
          <p:nvPr/>
        </p:nvSpPr>
        <p:spPr bwMode="auto">
          <a:xfrm>
            <a:off x="381000" y="1219200"/>
            <a:ext cx="83820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5" name="TextBox 1">
            <a:extLst>
              <a:ext uri="{FF2B5EF4-FFF2-40B4-BE49-F238E27FC236}">
                <a16:creationId xmlns:a16="http://schemas.microsoft.com/office/drawing/2014/main" id="{EF384099-6419-42B7-8C89-8E8EFD06616F}"/>
              </a:ext>
            </a:extLst>
          </p:cNvPr>
          <p:cNvSpPr txBox="1">
            <a:spLocks noChangeArrowheads="1"/>
          </p:cNvSpPr>
          <p:nvPr/>
        </p:nvSpPr>
        <p:spPr bwMode="auto">
          <a:xfrm>
            <a:off x="714374" y="1804988"/>
            <a:ext cx="8048626" cy="318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r>
              <a:rPr lang="en-US" altLang="en-US" sz="2400" dirty="0"/>
              <a:t>Corrigendum is published</a:t>
            </a:r>
          </a:p>
          <a:p>
            <a:pPr>
              <a:defRPr/>
            </a:pPr>
            <a:r>
              <a:rPr lang="en-US" altLang="en-US" sz="2400" dirty="0"/>
              <a:t>Amendment – Working group has completed work and the draft is currently in ballot phase</a:t>
            </a:r>
          </a:p>
          <a:p>
            <a:pPr lvl="1" eaLnBrk="1" hangingPunct="1">
              <a:spcBef>
                <a:spcPct val="0"/>
              </a:spcBef>
            </a:pPr>
            <a:r>
              <a:rPr lang="en-US" altLang="en-US" sz="2000" b="0" dirty="0">
                <a:cs typeface="Times New Roman" panose="02020603050405020304" pitchFamily="18" charset="0"/>
              </a:rPr>
              <a:t>Emission BW/99% OBW for signals where modulation components are more than 20dBc</a:t>
            </a:r>
          </a:p>
          <a:p>
            <a:pPr lvl="1" eaLnBrk="1" hangingPunct="1">
              <a:spcBef>
                <a:spcPct val="0"/>
              </a:spcBef>
            </a:pPr>
            <a:r>
              <a:rPr lang="en-US" altLang="en-US" sz="2000" b="0" dirty="0">
                <a:cs typeface="Times New Roman" panose="02020603050405020304" pitchFamily="18" charset="0"/>
              </a:rPr>
              <a:t>UWB guidance on anechoic material</a:t>
            </a:r>
          </a:p>
          <a:p>
            <a:pPr lvl="1" eaLnBrk="1" hangingPunct="1">
              <a:spcBef>
                <a:spcPct val="0"/>
              </a:spcBef>
            </a:pPr>
            <a:r>
              <a:rPr lang="en-US" altLang="en-US" sz="2000" b="0" dirty="0">
                <a:cs typeface="Times New Roman" panose="02020603050405020304" pitchFamily="18" charset="0"/>
              </a:rPr>
              <a:t>UNII 5.9GHz and 6E emission masks</a:t>
            </a:r>
          </a:p>
          <a:p>
            <a:pPr lvl="1" eaLnBrk="1" hangingPunct="1">
              <a:spcBef>
                <a:spcPct val="0"/>
              </a:spcBef>
            </a:pPr>
            <a:r>
              <a:rPr lang="en-US" altLang="en-US" sz="2000" b="0" dirty="0">
                <a:cs typeface="Times New Roman" panose="02020603050405020304" pitchFamily="18" charset="0"/>
              </a:rPr>
              <a:t>Scope expansion to upper frequency boundary</a:t>
            </a:r>
            <a:endParaRPr lang="en-US" altLang="en-US" sz="2400" dirty="0">
              <a:cs typeface="Times New Roman" panose="02020603050405020304" pitchFamily="18" charset="0"/>
            </a:endParaRPr>
          </a:p>
          <a:p>
            <a:pPr eaLnBrk="1" hangingPunct="1">
              <a:spcBef>
                <a:spcPct val="0"/>
              </a:spcBef>
            </a:pPr>
            <a:endParaRPr lang="en-US" altLang="en-US" sz="2400" dirty="0">
              <a:cs typeface="Times New Roman" panose="02020603050405020304" pitchFamily="18"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064AD9B9-CB66-425C-A3D4-96174402CBD5}"/>
              </a:ext>
            </a:extLst>
          </p:cNvPr>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fld id="{EF1788EE-43E5-4514-B6AB-C50E86DBC314}" type="slidenum">
              <a:rPr lang="en-US" altLang="en-US" sz="1400"/>
              <a:pPr eaLnBrk="1" hangingPunct="1">
                <a:spcBef>
                  <a:spcPct val="0"/>
                </a:spcBef>
                <a:buFontTx/>
                <a:buNone/>
              </a:pPr>
              <a:t>6</a:t>
            </a:fld>
            <a:endParaRPr lang="en-US" altLang="en-US" sz="1400"/>
          </a:p>
        </p:txBody>
      </p:sp>
      <p:sp>
        <p:nvSpPr>
          <p:cNvPr id="7171" name="Rectangle 457">
            <a:extLst>
              <a:ext uri="{FF2B5EF4-FFF2-40B4-BE49-F238E27FC236}">
                <a16:creationId xmlns:a16="http://schemas.microsoft.com/office/drawing/2014/main" id="{B74FF64E-7332-4645-A727-5727C40E49E8}"/>
              </a:ext>
            </a:extLst>
          </p:cNvPr>
          <p:cNvSpPr>
            <a:spLocks noGrp="1" noChangeArrowheads="1"/>
          </p:cNvSpPr>
          <p:nvPr>
            <p:ph type="title"/>
          </p:nvPr>
        </p:nvSpPr>
        <p:spPr>
          <a:xfrm>
            <a:off x="1905000" y="76200"/>
            <a:ext cx="7239000" cy="1143000"/>
          </a:xfrm>
        </p:spPr>
        <p:txBody>
          <a:bodyPr/>
          <a:lstStyle/>
          <a:p>
            <a:pPr eaLnBrk="1" hangingPunct="1"/>
            <a:r>
              <a:rPr lang="en-US" altLang="en-US" sz="3200" b="1"/>
              <a:t>Accredited Standards Committee </a:t>
            </a:r>
            <a:br>
              <a:rPr lang="en-US" altLang="en-US" sz="3200" b="1"/>
            </a:br>
            <a:r>
              <a:rPr lang="en-US" altLang="en-US" sz="3200" b="1"/>
              <a:t>C63</a:t>
            </a:r>
            <a:r>
              <a:rPr lang="en-US" altLang="en-US" sz="3200" b="1" baseline="30000"/>
              <a:t>®</a:t>
            </a:r>
            <a:r>
              <a:rPr lang="en-US" altLang="en-US" sz="3200" b="1"/>
              <a:t> - EMC</a:t>
            </a:r>
            <a:r>
              <a:rPr lang="en-US" altLang="en-US" sz="3200"/>
              <a:t> </a:t>
            </a:r>
          </a:p>
        </p:txBody>
      </p:sp>
      <p:pic>
        <p:nvPicPr>
          <p:cNvPr id="7172" name="Picture 459">
            <a:extLst>
              <a:ext uri="{FF2B5EF4-FFF2-40B4-BE49-F238E27FC236}">
                <a16:creationId xmlns:a16="http://schemas.microsoft.com/office/drawing/2014/main" id="{4319841A-646C-40A5-A0B8-E111FBD97B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263"/>
          <a:stretch>
            <a:fillRect/>
          </a:stretch>
        </p:blipFill>
        <p:spPr bwMode="auto">
          <a:xfrm>
            <a:off x="381000" y="152400"/>
            <a:ext cx="1447800"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3" name="Text Box 463">
            <a:extLst>
              <a:ext uri="{FF2B5EF4-FFF2-40B4-BE49-F238E27FC236}">
                <a16:creationId xmlns:a16="http://schemas.microsoft.com/office/drawing/2014/main" id="{4E92DFBA-8B4E-4C24-9C18-1B6C1C5CF051}"/>
              </a:ext>
            </a:extLst>
          </p:cNvPr>
          <p:cNvSpPr txBox="1">
            <a:spLocks noChangeArrowheads="1"/>
          </p:cNvSpPr>
          <p:nvPr/>
        </p:nvSpPr>
        <p:spPr bwMode="auto">
          <a:xfrm>
            <a:off x="0" y="1219200"/>
            <a:ext cx="914400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dirty="0"/>
              <a:t>C63.10 Testing Unlicensed Wireless Devices</a:t>
            </a:r>
          </a:p>
          <a:p>
            <a:pPr algn="ctr" eaLnBrk="1" hangingPunct="1">
              <a:spcBef>
                <a:spcPct val="50000"/>
              </a:spcBef>
              <a:buFontTx/>
              <a:buNone/>
            </a:pPr>
            <a:endParaRPr lang="en-US" altLang="en-US" sz="2800" dirty="0"/>
          </a:p>
        </p:txBody>
      </p:sp>
      <p:sp>
        <p:nvSpPr>
          <p:cNvPr id="7174" name="Line 464">
            <a:extLst>
              <a:ext uri="{FF2B5EF4-FFF2-40B4-BE49-F238E27FC236}">
                <a16:creationId xmlns:a16="http://schemas.microsoft.com/office/drawing/2014/main" id="{4337332F-FE0E-406C-A875-5BC2A0885A16}"/>
              </a:ext>
            </a:extLst>
          </p:cNvPr>
          <p:cNvSpPr>
            <a:spLocks noChangeShapeType="1"/>
          </p:cNvSpPr>
          <p:nvPr/>
        </p:nvSpPr>
        <p:spPr bwMode="auto">
          <a:xfrm>
            <a:off x="381000" y="1219200"/>
            <a:ext cx="83820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5" name="TextBox 1">
            <a:extLst>
              <a:ext uri="{FF2B5EF4-FFF2-40B4-BE49-F238E27FC236}">
                <a16:creationId xmlns:a16="http://schemas.microsoft.com/office/drawing/2014/main" id="{EF384099-6419-42B7-8C89-8E8EFD06616F}"/>
              </a:ext>
            </a:extLst>
          </p:cNvPr>
          <p:cNvSpPr txBox="1">
            <a:spLocks noChangeArrowheads="1"/>
          </p:cNvSpPr>
          <p:nvPr/>
        </p:nvSpPr>
        <p:spPr bwMode="auto">
          <a:xfrm>
            <a:off x="714374" y="1836876"/>
            <a:ext cx="80486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US" altLang="en-US" sz="2400" b="0" dirty="0">
                <a:cs typeface="Times New Roman" panose="02020603050405020304" pitchFamily="18" charset="0"/>
              </a:rPr>
              <a:t>A PINS was approved previously and work is underway </a:t>
            </a:r>
            <a:endParaRPr lang="en-US" altLang="en-US" sz="2400" dirty="0">
              <a:cs typeface="Times New Roman" panose="02020603050405020304" pitchFamily="18" charset="0"/>
            </a:endParaRPr>
          </a:p>
        </p:txBody>
      </p:sp>
      <p:graphicFrame>
        <p:nvGraphicFramePr>
          <p:cNvPr id="3" name="Object 2">
            <a:extLst>
              <a:ext uri="{FF2B5EF4-FFF2-40B4-BE49-F238E27FC236}">
                <a16:creationId xmlns:a16="http://schemas.microsoft.com/office/drawing/2014/main" id="{561D4B1C-B4B7-9470-DA69-A53537D648AA}"/>
              </a:ext>
            </a:extLst>
          </p:cNvPr>
          <p:cNvGraphicFramePr>
            <a:graphicFrameLocks noChangeAspect="1"/>
          </p:cNvGraphicFramePr>
          <p:nvPr>
            <p:extLst>
              <p:ext uri="{D42A27DB-BD31-4B8C-83A1-F6EECF244321}">
                <p14:modId xmlns:p14="http://schemas.microsoft.com/office/powerpoint/2010/main" val="3290365201"/>
              </p:ext>
            </p:extLst>
          </p:nvPr>
        </p:nvGraphicFramePr>
        <p:xfrm>
          <a:off x="3276600" y="2667873"/>
          <a:ext cx="914400" cy="792163"/>
        </p:xfrm>
        <a:graphic>
          <a:graphicData uri="http://schemas.openxmlformats.org/presentationml/2006/ole">
            <mc:AlternateContent xmlns:mc="http://schemas.openxmlformats.org/markup-compatibility/2006">
              <mc:Choice xmlns:v="urn:schemas-microsoft-com:vml" Requires="v">
                <p:oleObj name="Document" showAsIcon="1" r:id="rId4" imgW="914400" imgH="792360" progId="Word.Document.8">
                  <p:embed/>
                </p:oleObj>
              </mc:Choice>
              <mc:Fallback>
                <p:oleObj name="Document" showAsIcon="1" r:id="rId4" imgW="914400" imgH="792360" progId="Word.Document.8">
                  <p:embed/>
                  <p:pic>
                    <p:nvPicPr>
                      <p:cNvPr id="3" name="Object 2">
                        <a:extLst>
                          <a:ext uri="{FF2B5EF4-FFF2-40B4-BE49-F238E27FC236}">
                            <a16:creationId xmlns:a16="http://schemas.microsoft.com/office/drawing/2014/main" id="{561D4B1C-B4B7-9470-DA69-A53537D648AA}"/>
                          </a:ext>
                        </a:extLst>
                      </p:cNvPr>
                      <p:cNvPicPr/>
                      <p:nvPr/>
                    </p:nvPicPr>
                    <p:blipFill>
                      <a:blip r:embed="rId5"/>
                      <a:stretch>
                        <a:fillRect/>
                      </a:stretch>
                    </p:blipFill>
                    <p:spPr>
                      <a:xfrm>
                        <a:off x="3276600" y="2667873"/>
                        <a:ext cx="914400" cy="792163"/>
                      </a:xfrm>
                      <a:prstGeom prst="rect">
                        <a:avLst/>
                      </a:prstGeom>
                    </p:spPr>
                  </p:pic>
                </p:oleObj>
              </mc:Fallback>
            </mc:AlternateContent>
          </a:graphicData>
        </a:graphic>
      </p:graphicFrame>
      <p:sp>
        <p:nvSpPr>
          <p:cNvPr id="2" name="TextBox 1">
            <a:extLst>
              <a:ext uri="{FF2B5EF4-FFF2-40B4-BE49-F238E27FC236}">
                <a16:creationId xmlns:a16="http://schemas.microsoft.com/office/drawing/2014/main" id="{6D938ED1-B54A-8003-9C90-3BCF90167488}"/>
              </a:ext>
            </a:extLst>
          </p:cNvPr>
          <p:cNvSpPr txBox="1">
            <a:spLocks noChangeArrowheads="1"/>
          </p:cNvSpPr>
          <p:nvPr/>
        </p:nvSpPr>
        <p:spPr bwMode="auto">
          <a:xfrm>
            <a:off x="714374" y="3588603"/>
            <a:ext cx="8048626"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US" altLang="en-US" sz="2400" b="0" dirty="0">
                <a:cs typeface="Times New Roman" panose="02020603050405020304" pitchFamily="18" charset="0"/>
              </a:rPr>
              <a:t>Working group chair is David Chamberlain with vice chair Nicholas Abbondante</a:t>
            </a:r>
          </a:p>
          <a:p>
            <a:pPr lvl="1" eaLnBrk="1" hangingPunct="1">
              <a:spcBef>
                <a:spcPct val="0"/>
              </a:spcBef>
              <a:buFont typeface="Arial" panose="020B0604020202020204" pitchFamily="34" charset="0"/>
              <a:buChar char="•"/>
            </a:pPr>
            <a:r>
              <a:rPr lang="en-CA" altLang="en-US" sz="1800" b="0" dirty="0"/>
              <a:t>Task group meetings are starting to occur</a:t>
            </a:r>
          </a:p>
          <a:p>
            <a:pPr lvl="1" eaLnBrk="1" hangingPunct="1">
              <a:spcBef>
                <a:spcPct val="0"/>
              </a:spcBef>
              <a:buFont typeface="Arial" panose="020B0604020202020204" pitchFamily="34" charset="0"/>
              <a:buChar char="•"/>
            </a:pPr>
            <a:r>
              <a:rPr lang="en-CA" altLang="en-US" sz="1800" b="0" dirty="0"/>
              <a:t>Consolidated comments from 3</a:t>
            </a:r>
            <a:r>
              <a:rPr lang="en-CA" altLang="en-US" sz="1800" b="0" baseline="30000" dirty="0"/>
              <a:t>rd</a:t>
            </a:r>
            <a:r>
              <a:rPr lang="en-CA" altLang="en-US" sz="1800" b="0" dirty="0"/>
              <a:t> edition Amendment 1 and closed most of them</a:t>
            </a:r>
          </a:p>
          <a:p>
            <a:pPr lvl="1" eaLnBrk="1" hangingPunct="1">
              <a:spcBef>
                <a:spcPct val="0"/>
              </a:spcBef>
              <a:buFont typeface="Arial" panose="020B0604020202020204" pitchFamily="34" charset="0"/>
              <a:buChar char="•"/>
            </a:pPr>
            <a:r>
              <a:rPr lang="en-CA" altLang="en-US" sz="1800" b="0" dirty="0"/>
              <a:t>David Schaefer comments from 3</a:t>
            </a:r>
            <a:r>
              <a:rPr lang="en-CA" altLang="en-US" sz="1800" b="0" baseline="30000" dirty="0"/>
              <a:t>rd</a:t>
            </a:r>
            <a:r>
              <a:rPr lang="en-CA" altLang="en-US" sz="1800" b="0" dirty="0"/>
              <a:t> edition Amendment 1 remain to be addressed, as well as a new batch of comments on the full standard</a:t>
            </a:r>
          </a:p>
          <a:p>
            <a:pPr eaLnBrk="1" hangingPunct="1">
              <a:spcBef>
                <a:spcPct val="0"/>
              </a:spcBef>
            </a:pPr>
            <a:endParaRPr lang="en-US" altLang="en-US" sz="2400" b="0" dirty="0">
              <a:cs typeface="Times New Roman" panose="02020603050405020304" pitchFamily="18" charset="0"/>
            </a:endParaRPr>
          </a:p>
        </p:txBody>
      </p:sp>
    </p:spTree>
    <p:extLst>
      <p:ext uri="{BB962C8B-B14F-4D97-AF65-F5344CB8AC3E}">
        <p14:creationId xmlns:p14="http://schemas.microsoft.com/office/powerpoint/2010/main" val="851834293"/>
      </p:ext>
    </p:extLst>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064AD9B9-CB66-425C-A3D4-96174402CBD5}"/>
              </a:ext>
            </a:extLst>
          </p:cNvPr>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fld id="{EF1788EE-43E5-4514-B6AB-C50E86DBC314}" type="slidenum">
              <a:rPr lang="en-US" altLang="en-US" sz="1400"/>
              <a:pPr eaLnBrk="1" hangingPunct="1">
                <a:spcBef>
                  <a:spcPct val="0"/>
                </a:spcBef>
                <a:buFontTx/>
                <a:buNone/>
              </a:pPr>
              <a:t>7</a:t>
            </a:fld>
            <a:endParaRPr lang="en-US" altLang="en-US" sz="1400"/>
          </a:p>
        </p:txBody>
      </p:sp>
      <p:sp>
        <p:nvSpPr>
          <p:cNvPr id="7171" name="Rectangle 457">
            <a:extLst>
              <a:ext uri="{FF2B5EF4-FFF2-40B4-BE49-F238E27FC236}">
                <a16:creationId xmlns:a16="http://schemas.microsoft.com/office/drawing/2014/main" id="{B74FF64E-7332-4645-A727-5727C40E49E8}"/>
              </a:ext>
            </a:extLst>
          </p:cNvPr>
          <p:cNvSpPr>
            <a:spLocks noGrp="1" noChangeArrowheads="1"/>
          </p:cNvSpPr>
          <p:nvPr>
            <p:ph type="title"/>
          </p:nvPr>
        </p:nvSpPr>
        <p:spPr>
          <a:xfrm>
            <a:off x="1905000" y="76200"/>
            <a:ext cx="7239000" cy="1143000"/>
          </a:xfrm>
        </p:spPr>
        <p:txBody>
          <a:bodyPr/>
          <a:lstStyle/>
          <a:p>
            <a:pPr eaLnBrk="1" hangingPunct="1"/>
            <a:r>
              <a:rPr lang="en-US" altLang="en-US" sz="3200" b="1"/>
              <a:t>Accredited Standards Committee </a:t>
            </a:r>
            <a:br>
              <a:rPr lang="en-US" altLang="en-US" sz="3200" b="1"/>
            </a:br>
            <a:r>
              <a:rPr lang="en-US" altLang="en-US" sz="3200" b="1"/>
              <a:t>C63</a:t>
            </a:r>
            <a:r>
              <a:rPr lang="en-US" altLang="en-US" sz="3200" b="1" baseline="30000"/>
              <a:t>®</a:t>
            </a:r>
            <a:r>
              <a:rPr lang="en-US" altLang="en-US" sz="3200" b="1"/>
              <a:t> - EMC</a:t>
            </a:r>
            <a:r>
              <a:rPr lang="en-US" altLang="en-US" sz="3200"/>
              <a:t> </a:t>
            </a:r>
          </a:p>
        </p:txBody>
      </p:sp>
      <p:pic>
        <p:nvPicPr>
          <p:cNvPr id="7172" name="Picture 459">
            <a:extLst>
              <a:ext uri="{FF2B5EF4-FFF2-40B4-BE49-F238E27FC236}">
                <a16:creationId xmlns:a16="http://schemas.microsoft.com/office/drawing/2014/main" id="{4319841A-646C-40A5-A0B8-E111FBD97B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263"/>
          <a:stretch>
            <a:fillRect/>
          </a:stretch>
        </p:blipFill>
        <p:spPr bwMode="auto">
          <a:xfrm>
            <a:off x="381000" y="152400"/>
            <a:ext cx="1447800"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3" name="Text Box 463">
            <a:extLst>
              <a:ext uri="{FF2B5EF4-FFF2-40B4-BE49-F238E27FC236}">
                <a16:creationId xmlns:a16="http://schemas.microsoft.com/office/drawing/2014/main" id="{4E92DFBA-8B4E-4C24-9C18-1B6C1C5CF051}"/>
              </a:ext>
            </a:extLst>
          </p:cNvPr>
          <p:cNvSpPr txBox="1">
            <a:spLocks noChangeArrowheads="1"/>
          </p:cNvSpPr>
          <p:nvPr/>
        </p:nvSpPr>
        <p:spPr bwMode="auto">
          <a:xfrm>
            <a:off x="0" y="1219200"/>
            <a:ext cx="914400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dirty="0"/>
              <a:t>C63.10 Testing Unlicensed Wireless Devices – DTS UNII testing</a:t>
            </a:r>
          </a:p>
          <a:p>
            <a:pPr algn="ctr" eaLnBrk="1" hangingPunct="1">
              <a:spcBef>
                <a:spcPct val="50000"/>
              </a:spcBef>
              <a:buFontTx/>
              <a:buNone/>
            </a:pPr>
            <a:endParaRPr lang="en-US" altLang="en-US" sz="2800" dirty="0"/>
          </a:p>
        </p:txBody>
      </p:sp>
      <p:sp>
        <p:nvSpPr>
          <p:cNvPr id="7174" name="Line 464">
            <a:extLst>
              <a:ext uri="{FF2B5EF4-FFF2-40B4-BE49-F238E27FC236}">
                <a16:creationId xmlns:a16="http://schemas.microsoft.com/office/drawing/2014/main" id="{4337332F-FE0E-406C-A875-5BC2A0885A16}"/>
              </a:ext>
            </a:extLst>
          </p:cNvPr>
          <p:cNvSpPr>
            <a:spLocks noChangeShapeType="1"/>
          </p:cNvSpPr>
          <p:nvPr/>
        </p:nvSpPr>
        <p:spPr bwMode="auto">
          <a:xfrm>
            <a:off x="381000" y="1219200"/>
            <a:ext cx="83820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5" name="TextBox 1">
            <a:extLst>
              <a:ext uri="{FF2B5EF4-FFF2-40B4-BE49-F238E27FC236}">
                <a16:creationId xmlns:a16="http://schemas.microsoft.com/office/drawing/2014/main" id="{EF384099-6419-42B7-8C89-8E8EFD06616F}"/>
              </a:ext>
            </a:extLst>
          </p:cNvPr>
          <p:cNvSpPr txBox="1">
            <a:spLocks noChangeArrowheads="1"/>
          </p:cNvSpPr>
          <p:nvPr/>
        </p:nvSpPr>
        <p:spPr bwMode="auto">
          <a:xfrm>
            <a:off x="714374" y="1836876"/>
            <a:ext cx="80486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US" altLang="en-US" sz="2400" b="0" dirty="0">
                <a:cs typeface="Times New Roman" panose="02020603050405020304" pitchFamily="18" charset="0"/>
              </a:rPr>
              <a:t>A PINS was generated and approved in SC4 </a:t>
            </a:r>
            <a:endParaRPr lang="en-US" altLang="en-US" sz="2400" dirty="0">
              <a:cs typeface="Times New Roman" panose="02020603050405020304" pitchFamily="18" charset="0"/>
            </a:endParaRPr>
          </a:p>
        </p:txBody>
      </p:sp>
      <p:sp>
        <p:nvSpPr>
          <p:cNvPr id="2" name="TextBox 1">
            <a:extLst>
              <a:ext uri="{FF2B5EF4-FFF2-40B4-BE49-F238E27FC236}">
                <a16:creationId xmlns:a16="http://schemas.microsoft.com/office/drawing/2014/main" id="{6D938ED1-B54A-8003-9C90-3BCF90167488}"/>
              </a:ext>
            </a:extLst>
          </p:cNvPr>
          <p:cNvSpPr txBox="1">
            <a:spLocks noChangeArrowheads="1"/>
          </p:cNvSpPr>
          <p:nvPr/>
        </p:nvSpPr>
        <p:spPr bwMode="auto">
          <a:xfrm>
            <a:off x="714374" y="3588603"/>
            <a:ext cx="8048626"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US" altLang="en-US" sz="2400" b="0" dirty="0">
                <a:cs typeface="Times New Roman" panose="02020603050405020304" pitchFamily="18" charset="0"/>
              </a:rPr>
              <a:t>Working group chair would be David Chamberlain – decision taken in SC4 to delegate this work to the existing C63.10 Ed4.0 working group</a:t>
            </a:r>
          </a:p>
          <a:p>
            <a:pPr eaLnBrk="1" hangingPunct="1">
              <a:spcBef>
                <a:spcPct val="0"/>
              </a:spcBef>
            </a:pPr>
            <a:r>
              <a:rPr lang="en-US" altLang="en-US" sz="2400" b="0" dirty="0">
                <a:cs typeface="Times New Roman" panose="02020603050405020304" pitchFamily="18" charset="0"/>
              </a:rPr>
              <a:t>Motion to approve the C63.10.DTS.UNII PINS</a:t>
            </a:r>
          </a:p>
        </p:txBody>
      </p:sp>
    </p:spTree>
    <p:extLst>
      <p:ext uri="{BB962C8B-B14F-4D97-AF65-F5344CB8AC3E}">
        <p14:creationId xmlns:p14="http://schemas.microsoft.com/office/powerpoint/2010/main" val="3632902703"/>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a:extLst>
              <a:ext uri="{FF2B5EF4-FFF2-40B4-BE49-F238E27FC236}">
                <a16:creationId xmlns:a16="http://schemas.microsoft.com/office/drawing/2014/main" id="{6AF6DD55-EAE0-4634-A69A-7DA6EFFC680C}"/>
              </a:ext>
            </a:extLst>
          </p:cNvPr>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fld id="{E40E02B5-0550-4172-B8CD-1D699B44D9C8}" type="slidenum">
              <a:rPr lang="en-US" altLang="en-US" sz="1400"/>
              <a:pPr eaLnBrk="1" hangingPunct="1">
                <a:spcBef>
                  <a:spcPct val="0"/>
                </a:spcBef>
                <a:buFontTx/>
                <a:buNone/>
              </a:pPr>
              <a:t>8</a:t>
            </a:fld>
            <a:endParaRPr lang="en-US" altLang="en-US" sz="1400"/>
          </a:p>
        </p:txBody>
      </p:sp>
      <p:sp>
        <p:nvSpPr>
          <p:cNvPr id="8195" name="Rectangle 457">
            <a:extLst>
              <a:ext uri="{FF2B5EF4-FFF2-40B4-BE49-F238E27FC236}">
                <a16:creationId xmlns:a16="http://schemas.microsoft.com/office/drawing/2014/main" id="{4CBAF02B-EA61-49F1-8CBF-77FEB592A750}"/>
              </a:ext>
            </a:extLst>
          </p:cNvPr>
          <p:cNvSpPr>
            <a:spLocks noGrp="1" noChangeArrowheads="1"/>
          </p:cNvSpPr>
          <p:nvPr>
            <p:ph type="title"/>
          </p:nvPr>
        </p:nvSpPr>
        <p:spPr>
          <a:xfrm>
            <a:off x="1905000" y="76200"/>
            <a:ext cx="7239000" cy="1143000"/>
          </a:xfrm>
        </p:spPr>
        <p:txBody>
          <a:bodyPr/>
          <a:lstStyle/>
          <a:p>
            <a:pPr eaLnBrk="1" hangingPunct="1"/>
            <a:r>
              <a:rPr lang="en-US" altLang="en-US" sz="3200" b="1"/>
              <a:t>Accredited Standards Committee </a:t>
            </a:r>
            <a:br>
              <a:rPr lang="en-US" altLang="en-US" sz="3200" b="1"/>
            </a:br>
            <a:r>
              <a:rPr lang="en-US" altLang="en-US" sz="3200" b="1"/>
              <a:t>C63</a:t>
            </a:r>
            <a:r>
              <a:rPr lang="en-US" altLang="en-US" sz="3200" b="1" baseline="30000"/>
              <a:t>®</a:t>
            </a:r>
            <a:r>
              <a:rPr lang="en-US" altLang="en-US" sz="3200" b="1"/>
              <a:t> - EMC</a:t>
            </a:r>
            <a:r>
              <a:rPr lang="en-US" altLang="en-US" sz="3200"/>
              <a:t> </a:t>
            </a:r>
          </a:p>
        </p:txBody>
      </p:sp>
      <p:pic>
        <p:nvPicPr>
          <p:cNvPr id="8196" name="Picture 459">
            <a:extLst>
              <a:ext uri="{FF2B5EF4-FFF2-40B4-BE49-F238E27FC236}">
                <a16:creationId xmlns:a16="http://schemas.microsoft.com/office/drawing/2014/main" id="{F370477E-D360-473E-A512-83F90A2E25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263"/>
          <a:stretch>
            <a:fillRect/>
          </a:stretch>
        </p:blipFill>
        <p:spPr bwMode="auto">
          <a:xfrm>
            <a:off x="381000" y="152400"/>
            <a:ext cx="1447800"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197" name="Text Box 463">
            <a:extLst>
              <a:ext uri="{FF2B5EF4-FFF2-40B4-BE49-F238E27FC236}">
                <a16:creationId xmlns:a16="http://schemas.microsoft.com/office/drawing/2014/main" id="{59F74B4D-1D83-4DDF-B748-DF40B71655C7}"/>
              </a:ext>
            </a:extLst>
          </p:cNvPr>
          <p:cNvSpPr txBox="1">
            <a:spLocks noChangeArrowheads="1"/>
          </p:cNvSpPr>
          <p:nvPr/>
        </p:nvSpPr>
        <p:spPr bwMode="auto">
          <a:xfrm>
            <a:off x="0" y="1219200"/>
            <a:ext cx="9144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dirty="0"/>
              <a:t>C63.26 Procedures for compliance testing of transmitters used in licensed radio services</a:t>
            </a:r>
          </a:p>
        </p:txBody>
      </p:sp>
      <p:sp>
        <p:nvSpPr>
          <p:cNvPr id="8198" name="Line 464">
            <a:extLst>
              <a:ext uri="{FF2B5EF4-FFF2-40B4-BE49-F238E27FC236}">
                <a16:creationId xmlns:a16="http://schemas.microsoft.com/office/drawing/2014/main" id="{602E6B13-6E42-41E0-878B-2EACD23E1F02}"/>
              </a:ext>
            </a:extLst>
          </p:cNvPr>
          <p:cNvSpPr>
            <a:spLocks noChangeShapeType="1"/>
          </p:cNvSpPr>
          <p:nvPr/>
        </p:nvSpPr>
        <p:spPr bwMode="auto">
          <a:xfrm>
            <a:off x="381000" y="1219200"/>
            <a:ext cx="83820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9" name="TextBox 1">
            <a:extLst>
              <a:ext uri="{FF2B5EF4-FFF2-40B4-BE49-F238E27FC236}">
                <a16:creationId xmlns:a16="http://schemas.microsoft.com/office/drawing/2014/main" id="{ADFE1A7F-93B2-40FB-BE68-84FE7AD8D6A4}"/>
              </a:ext>
            </a:extLst>
          </p:cNvPr>
          <p:cNvSpPr txBox="1">
            <a:spLocks noChangeArrowheads="1"/>
          </p:cNvSpPr>
          <p:nvPr/>
        </p:nvSpPr>
        <p:spPr bwMode="auto">
          <a:xfrm>
            <a:off x="457200" y="2025650"/>
            <a:ext cx="8305799" cy="513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pPr>
            <a:r>
              <a:rPr lang="en-US" altLang="en-US" sz="1600" dirty="0"/>
              <a:t>Working Group meetings have been held more often as discussed at last F2F. </a:t>
            </a:r>
          </a:p>
          <a:p>
            <a:pPr eaLnBrk="1" hangingPunct="1">
              <a:spcBef>
                <a:spcPct val="50000"/>
              </a:spcBef>
            </a:pPr>
            <a:r>
              <a:rPr lang="en-US" altLang="en-US" sz="1600" dirty="0"/>
              <a:t>Working group has completed the comments matrix and is addressing open action items most of which are editorial in nature</a:t>
            </a:r>
          </a:p>
          <a:p>
            <a:pPr eaLnBrk="1" hangingPunct="1">
              <a:spcBef>
                <a:spcPct val="50000"/>
              </a:spcBef>
            </a:pPr>
            <a:r>
              <a:rPr lang="en-US" altLang="en-US" sz="1600" dirty="0"/>
              <a:t>Major open tasks are a final revision of the far field annex, the rewrite and restructuring of the </a:t>
            </a:r>
            <a:r>
              <a:rPr lang="en-US" altLang="en-US" sz="1600" dirty="0" err="1"/>
              <a:t>mmW</a:t>
            </a:r>
            <a:r>
              <a:rPr lang="en-US" altLang="en-US" sz="1600" dirty="0"/>
              <a:t> (now TRP) subclause and vehicular radar, and resolution of the antenna aiming text</a:t>
            </a:r>
          </a:p>
          <a:p>
            <a:pPr eaLnBrk="1" hangingPunct="1">
              <a:spcBef>
                <a:spcPct val="50000"/>
              </a:spcBef>
            </a:pPr>
            <a:r>
              <a:rPr lang="en-US" altLang="en-US" sz="1600" dirty="0"/>
              <a:t>Further extended discussion of antenna aiming occurred in both C63.26 and SC4.  In C63.26 an email was sent to members to ask their position on removing antenna aiming (AGREE/DISAGREE/ABSTAIN) and so far the majority response is AGREE</a:t>
            </a:r>
          </a:p>
          <a:p>
            <a:pPr eaLnBrk="1" hangingPunct="1">
              <a:spcBef>
                <a:spcPct val="50000"/>
              </a:spcBef>
            </a:pPr>
            <a:r>
              <a:rPr lang="en-US" altLang="en-US" sz="1600" dirty="0"/>
              <a:t>In SC4 a similar extended discussion occurred regarding removing aiming from C63.26 and why it is proposed and was agreed at the October 2023 C63.26 meeting, and the SC4 members were asked whether they support, oppose, or abstain – only 2 members oppose, ISED regulators and two others abstained.</a:t>
            </a:r>
          </a:p>
          <a:p>
            <a:pPr eaLnBrk="1" hangingPunct="1">
              <a:spcBef>
                <a:spcPct val="50000"/>
              </a:spcBef>
            </a:pPr>
            <a:r>
              <a:rPr lang="en-US" altLang="en-US" sz="1600" dirty="0"/>
              <a:t>There was a discussion with FCC with Mac Elliott, Bob DeLisi, and Nick Abbondante discussing the proposal to remove aiming the antenna, FCC does not oppose and does not see a difference between radio vs non-radio, but has asked for further information so they can discuss internally</a:t>
            </a:r>
          </a:p>
          <a:p>
            <a:pPr eaLnBrk="1" hangingPunct="1">
              <a:spcBef>
                <a:spcPts val="0"/>
              </a:spcBef>
              <a:buNone/>
              <a:defRPr/>
            </a:pPr>
            <a:endParaRPr lang="en-US" altLang="en-US" sz="1600" b="0"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a:extLst>
              <a:ext uri="{FF2B5EF4-FFF2-40B4-BE49-F238E27FC236}">
                <a16:creationId xmlns:a16="http://schemas.microsoft.com/office/drawing/2014/main" id="{0516DE3B-4F4D-44B6-AD41-9DF301F0442E}"/>
              </a:ext>
            </a:extLst>
          </p:cNvPr>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fld id="{4B9443B3-6FB2-4CC9-98C0-F88036BE6596}" type="slidenum">
              <a:rPr lang="en-US" altLang="en-US" sz="1400"/>
              <a:pPr eaLnBrk="1" hangingPunct="1">
                <a:spcBef>
                  <a:spcPct val="0"/>
                </a:spcBef>
                <a:buFontTx/>
                <a:buNone/>
              </a:pPr>
              <a:t>9</a:t>
            </a:fld>
            <a:endParaRPr lang="en-US" altLang="en-US" sz="1400"/>
          </a:p>
        </p:txBody>
      </p:sp>
      <p:sp>
        <p:nvSpPr>
          <p:cNvPr id="9219" name="Rectangle 457">
            <a:extLst>
              <a:ext uri="{FF2B5EF4-FFF2-40B4-BE49-F238E27FC236}">
                <a16:creationId xmlns:a16="http://schemas.microsoft.com/office/drawing/2014/main" id="{556E6D99-FECD-488D-89DA-FF9050FCD4F4}"/>
              </a:ext>
            </a:extLst>
          </p:cNvPr>
          <p:cNvSpPr>
            <a:spLocks noGrp="1" noChangeArrowheads="1"/>
          </p:cNvSpPr>
          <p:nvPr>
            <p:ph type="title"/>
          </p:nvPr>
        </p:nvSpPr>
        <p:spPr>
          <a:xfrm>
            <a:off x="1905000" y="76200"/>
            <a:ext cx="7239000" cy="1143000"/>
          </a:xfrm>
        </p:spPr>
        <p:txBody>
          <a:bodyPr/>
          <a:lstStyle/>
          <a:p>
            <a:pPr eaLnBrk="1" hangingPunct="1"/>
            <a:r>
              <a:rPr lang="en-US" altLang="en-US" sz="3200" b="1"/>
              <a:t>Accredited Standards Committee </a:t>
            </a:r>
            <a:br>
              <a:rPr lang="en-US" altLang="en-US" sz="3200" b="1"/>
            </a:br>
            <a:r>
              <a:rPr lang="en-US" altLang="en-US" sz="3200" b="1"/>
              <a:t>C63</a:t>
            </a:r>
            <a:r>
              <a:rPr lang="en-US" altLang="en-US" sz="3200" b="1" baseline="30000"/>
              <a:t>®</a:t>
            </a:r>
            <a:r>
              <a:rPr lang="en-US" altLang="en-US" sz="3200" b="1"/>
              <a:t> - EMC</a:t>
            </a:r>
            <a:r>
              <a:rPr lang="en-US" altLang="en-US" sz="3200"/>
              <a:t> </a:t>
            </a:r>
          </a:p>
        </p:txBody>
      </p:sp>
      <p:pic>
        <p:nvPicPr>
          <p:cNvPr id="9220" name="Picture 459">
            <a:extLst>
              <a:ext uri="{FF2B5EF4-FFF2-40B4-BE49-F238E27FC236}">
                <a16:creationId xmlns:a16="http://schemas.microsoft.com/office/drawing/2014/main" id="{029B2694-5337-4BC9-ACF1-0F0E8438C1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263"/>
          <a:stretch>
            <a:fillRect/>
          </a:stretch>
        </p:blipFill>
        <p:spPr bwMode="auto">
          <a:xfrm>
            <a:off x="381000" y="152400"/>
            <a:ext cx="1447800"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21" name="Text Box 463">
            <a:extLst>
              <a:ext uri="{FF2B5EF4-FFF2-40B4-BE49-F238E27FC236}">
                <a16:creationId xmlns:a16="http://schemas.microsoft.com/office/drawing/2014/main" id="{66739B2D-731C-4A73-B768-CA9448AE4F7E}"/>
              </a:ext>
            </a:extLst>
          </p:cNvPr>
          <p:cNvSpPr txBox="1">
            <a:spLocks noChangeArrowheads="1"/>
          </p:cNvSpPr>
          <p:nvPr/>
        </p:nvSpPr>
        <p:spPr bwMode="auto">
          <a:xfrm>
            <a:off x="0" y="1219200"/>
            <a:ext cx="91440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800" dirty="0"/>
              <a:t>	</a:t>
            </a:r>
            <a:r>
              <a:rPr lang="en-US" altLang="en-US" sz="2400" dirty="0"/>
              <a:t>C63.29 Procedures for compliance testing of lighting products</a:t>
            </a:r>
            <a:endParaRPr lang="en-US" altLang="en-US" sz="2800" dirty="0"/>
          </a:p>
        </p:txBody>
      </p:sp>
      <p:sp>
        <p:nvSpPr>
          <p:cNvPr id="9222" name="Line 464">
            <a:extLst>
              <a:ext uri="{FF2B5EF4-FFF2-40B4-BE49-F238E27FC236}">
                <a16:creationId xmlns:a16="http://schemas.microsoft.com/office/drawing/2014/main" id="{29604FF2-6524-43C3-9BA1-F40822DB71ED}"/>
              </a:ext>
            </a:extLst>
          </p:cNvPr>
          <p:cNvSpPr>
            <a:spLocks noChangeShapeType="1"/>
          </p:cNvSpPr>
          <p:nvPr/>
        </p:nvSpPr>
        <p:spPr bwMode="auto">
          <a:xfrm>
            <a:off x="381000" y="1219200"/>
            <a:ext cx="83820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3" name="TextBox 2">
            <a:extLst>
              <a:ext uri="{FF2B5EF4-FFF2-40B4-BE49-F238E27FC236}">
                <a16:creationId xmlns:a16="http://schemas.microsoft.com/office/drawing/2014/main" id="{6909DD82-225E-4A54-A06F-91871549A70A}"/>
              </a:ext>
            </a:extLst>
          </p:cNvPr>
          <p:cNvSpPr txBox="1">
            <a:spLocks noChangeArrowheads="1"/>
          </p:cNvSpPr>
          <p:nvPr/>
        </p:nvSpPr>
        <p:spPr bwMode="auto">
          <a:xfrm>
            <a:off x="685800" y="2209800"/>
            <a:ext cx="7772400" cy="208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342900" indent="-342900" eaLnBrk="1" hangingPunct="1"/>
            <a:r>
              <a:rPr lang="en-US" altLang="en-US" sz="2400" b="0" dirty="0"/>
              <a:t>Published (final action December 2022, published June 2023)</a:t>
            </a:r>
          </a:p>
          <a:p>
            <a:pPr marL="342900" indent="-342900" eaLnBrk="1" hangingPunct="1"/>
            <a:r>
              <a:rPr lang="en-US" altLang="en-US" sz="2400" b="0" dirty="0"/>
              <a:t>A PINS was approved previously, work is underway</a:t>
            </a:r>
          </a:p>
          <a:p>
            <a:pPr marL="342900" indent="-342900" eaLnBrk="1" hangingPunct="1"/>
            <a:r>
              <a:rPr lang="en-US" altLang="en-US" sz="2400" b="0" dirty="0"/>
              <a:t>A call for experts is going to be drafted and circulated in SC4 and main committee</a:t>
            </a:r>
          </a:p>
        </p:txBody>
      </p:sp>
      <p:sp>
        <p:nvSpPr>
          <p:cNvPr id="2" name="Text Box 463">
            <a:extLst>
              <a:ext uri="{FF2B5EF4-FFF2-40B4-BE49-F238E27FC236}">
                <a16:creationId xmlns:a16="http://schemas.microsoft.com/office/drawing/2014/main" id="{4093BD75-8F8D-0427-A05A-5C730F033739}"/>
              </a:ext>
            </a:extLst>
          </p:cNvPr>
          <p:cNvSpPr txBox="1">
            <a:spLocks noChangeArrowheads="1"/>
          </p:cNvSpPr>
          <p:nvPr/>
        </p:nvSpPr>
        <p:spPr bwMode="auto">
          <a:xfrm>
            <a:off x="10160" y="4261854"/>
            <a:ext cx="9144000" cy="2886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dirty="0"/>
              <a:t>C63.30:2021 American National Standard for</a:t>
            </a:r>
          </a:p>
          <a:p>
            <a:pPr algn="ctr" eaLnBrk="1" hangingPunct="1">
              <a:spcBef>
                <a:spcPct val="0"/>
              </a:spcBef>
              <a:buFontTx/>
              <a:buNone/>
            </a:pPr>
            <a:r>
              <a:rPr lang="en-US" altLang="en-US" sz="2400" dirty="0"/>
              <a:t>Methods of Measurements of Radio‐Frequency Emissions from Wireless Power Transfer Equipment Accredited</a:t>
            </a:r>
          </a:p>
          <a:p>
            <a:pPr marL="854075" indent="-396875" eaLnBrk="1" hangingPunct="1"/>
            <a:r>
              <a:rPr lang="en-US" altLang="en-US" sz="2400" b="0" dirty="0"/>
              <a:t>Published: C63 petition to FCC to adopt has been submitted, still pending, has been allowed in KDB680106</a:t>
            </a:r>
          </a:p>
          <a:p>
            <a:pPr marL="854075" indent="-396875" eaLnBrk="1" hangingPunct="1"/>
            <a:r>
              <a:rPr lang="en-US" altLang="en-US" sz="2400" b="0" dirty="0"/>
              <a:t>A PINS for Ed2.0 is desired, but no chair is available</a:t>
            </a:r>
          </a:p>
          <a:p>
            <a:pPr algn="ctr" eaLnBrk="1" hangingPunct="1">
              <a:spcBef>
                <a:spcPct val="0"/>
              </a:spcBef>
              <a:buFontTx/>
              <a:buNone/>
            </a:pPr>
            <a:endParaRPr lang="en-US" altLang="en-US" sz="2800" dirty="0"/>
          </a:p>
        </p:txBody>
      </p:sp>
    </p:spTree>
  </p:cSld>
  <p:clrMapOvr>
    <a:masterClrMapping/>
  </p:clrMapOvr>
  <p:transition>
    <p:dissolve/>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0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0115954-0ccd-45f0-87bd-03b2a3587569}" enabled="0" method="" siteId="{70115954-0ccd-45f0-87bd-03b2a3587569}" removed="1"/>
</clbl:labelList>
</file>

<file path=docProps/app.xml><?xml version="1.0" encoding="utf-8"?>
<Properties xmlns="http://schemas.openxmlformats.org/officeDocument/2006/extended-properties" xmlns:vt="http://schemas.openxmlformats.org/officeDocument/2006/docPropsVTypes">
  <TotalTime>352</TotalTime>
  <Words>1394</Words>
  <Application>Microsoft Office PowerPoint</Application>
  <PresentationFormat>On-screen Show (4:3)</PresentationFormat>
  <Paragraphs>179</Paragraphs>
  <Slides>13</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7" baseType="lpstr">
      <vt:lpstr>Arial</vt:lpstr>
      <vt:lpstr>Times New Roman</vt:lpstr>
      <vt:lpstr>Default Design</vt:lpstr>
      <vt:lpstr>Document</vt:lpstr>
      <vt:lpstr>Accredited Standards Committee  C63® - EMC </vt:lpstr>
      <vt:lpstr>PowerPoint Presentation</vt:lpstr>
      <vt:lpstr>PowerPoint Presentation</vt:lpstr>
      <vt:lpstr>PowerPoint Presentation</vt:lpstr>
      <vt:lpstr>Accredited Standards Committee  C63® - EMC </vt:lpstr>
      <vt:lpstr>Accredited Standards Committee  C63® - EMC </vt:lpstr>
      <vt:lpstr>Accredited Standards Committee  C63® - EMC </vt:lpstr>
      <vt:lpstr>Accredited Standards Committee  C63® - EMC </vt:lpstr>
      <vt:lpstr>Accredited Standards Committee  C63® - EMC </vt:lpstr>
      <vt:lpstr>Accredited Standards Committee  C63® - EMC </vt:lpstr>
      <vt:lpstr>Accredited Standards Committee  C63® - EMC </vt:lpstr>
      <vt:lpstr>Accredited Standards Committee  C63® - EMC </vt:lpstr>
      <vt:lpstr>Accredited Standards Committee  C63® - EMC </vt:lpstr>
    </vt:vector>
  </TitlesOfParts>
  <Company>ARC Technical Resources,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Gerald J. Ramie</dc:creator>
  <cp:lastModifiedBy>Nicholas Abbondante  Intertek</cp:lastModifiedBy>
  <cp:revision>166</cp:revision>
  <dcterms:created xsi:type="dcterms:W3CDTF">2011-04-27T17:12:09Z</dcterms:created>
  <dcterms:modified xsi:type="dcterms:W3CDTF">2024-10-04T15:56:25Z</dcterms:modified>
</cp:coreProperties>
</file>