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9" r:id="rId41"/>
    <p:sldId id="300" r:id="rId42"/>
    <p:sldId id="301" r:id="rId43"/>
    <p:sldId id="302" r:id="rId44"/>
  </p:sldIdLst>
  <p:sldSz cx="6146800" cy="3460750"/>
  <p:notesSz cx="61468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7" d="100"/>
          <a:sy n="187" d="100"/>
        </p:scale>
        <p:origin x="210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010" y="1072832"/>
            <a:ext cx="5224780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0049B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22020" y="1938020"/>
            <a:ext cx="430276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9639-A45B-BEC5-933C-CCF161B6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84150"/>
            <a:ext cx="5300662" cy="668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12B69-C874-5375-1A52-04718AF9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847725"/>
            <a:ext cx="2600325" cy="415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96F92-9114-05B1-4C45-A3A6BB223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1263650"/>
            <a:ext cx="2600325" cy="186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E6AB3-8410-5C5D-FF9E-568A28499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11500" y="847725"/>
            <a:ext cx="2613025" cy="415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33533-1FC6-4CAA-B64C-9F3025F7E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11500" y="1263650"/>
            <a:ext cx="2613025" cy="186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F2A4A-8EA8-0C7F-3D68-A8BB3AE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B0A3F-C938-AF27-45FF-54D772DA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59022-D854-442C-CA84-13010690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C780-362A-9048-76AD-C588C7C4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13EBD-2795-9E62-CEAE-63D3FF65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0223E-69D7-387C-3EEF-6FD44AC4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E01E-6CF5-6A5B-CB91-9546B59F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9D212-2497-905A-BECB-65EB0EB4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88512-2031-A7D4-B786-5C0A1C13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8A78-80CD-8A02-7CDB-116A7C11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BC50-F189-0625-7B46-09F05C20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30188"/>
            <a:ext cx="1982787" cy="808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7F79-C19E-F4F1-2A38-70FF245A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025" y="498475"/>
            <a:ext cx="3111500" cy="2459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AB44C-D4AD-4CB4-C29E-DDA636A10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863" y="1038225"/>
            <a:ext cx="1982787" cy="1924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D9B49-A3FC-8CF8-2DFE-E471F319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9FDA3-2038-0325-72ED-9FE3098A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F276-DCEB-1427-7EAF-8AA5B837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39F6-F9F3-F56E-BD05-513BD470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30188"/>
            <a:ext cx="1982787" cy="808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82A2B-7D94-22D6-C467-67F83F561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13025" y="498475"/>
            <a:ext cx="3111500" cy="2459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8752C-E9C3-D0E3-0849-6F3070A3E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863" y="1038225"/>
            <a:ext cx="1982787" cy="1924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D43A8-2853-E9B3-731A-9EB8FC79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4CA1E-3C7F-37AE-A66E-01824CD3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82210-FF32-E304-370B-42E679B9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4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DC01-C87D-BC05-A8B7-1BCFBBE7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A51A2-83DA-0205-D1F2-8C8B73AB7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1A33-116C-FBF9-25C0-226DD763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92C8-A5FA-9F8E-6BF9-2CB9CD5E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B8DD-3674-3ECC-A8A0-167BDCD7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53508-A2A2-8888-5DBE-B8DA6F696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398963" y="184150"/>
            <a:ext cx="1325562" cy="293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9C457-7CEB-8FAC-FFF5-0A639E561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2275" y="184150"/>
            <a:ext cx="3824288" cy="293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852F9-4DFA-9F45-B563-E9A8CAF3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1F21-E237-B6AD-48B7-28BBC833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BF2A-A8EF-38A7-D5E9-DCFB9C1D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8" y="8787"/>
            <a:ext cx="882810" cy="3060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658488" y="163318"/>
            <a:ext cx="207010" cy="151765"/>
          </a:xfrm>
          <a:custGeom>
            <a:avLst/>
            <a:gdLst/>
            <a:ahLst/>
            <a:cxnLst/>
            <a:rect l="l" t="t" r="r" b="b"/>
            <a:pathLst>
              <a:path w="207010" h="151765">
                <a:moveTo>
                  <a:pt x="15532" y="151651"/>
                </a:moveTo>
                <a:lnTo>
                  <a:pt x="0" y="151651"/>
                </a:lnTo>
                <a:lnTo>
                  <a:pt x="26578" y="109672"/>
                </a:lnTo>
                <a:lnTo>
                  <a:pt x="35447" y="94755"/>
                </a:lnTo>
                <a:lnTo>
                  <a:pt x="74553" y="31627"/>
                </a:lnTo>
                <a:lnTo>
                  <a:pt x="98390" y="0"/>
                </a:lnTo>
                <a:lnTo>
                  <a:pt x="104565" y="1872"/>
                </a:lnTo>
                <a:lnTo>
                  <a:pt x="109639" y="14750"/>
                </a:lnTo>
                <a:lnTo>
                  <a:pt x="111567" y="23631"/>
                </a:lnTo>
                <a:lnTo>
                  <a:pt x="96244" y="23631"/>
                </a:lnTo>
                <a:lnTo>
                  <a:pt x="92025" y="28881"/>
                </a:lnTo>
                <a:lnTo>
                  <a:pt x="84698" y="41189"/>
                </a:lnTo>
                <a:lnTo>
                  <a:pt x="15532" y="151651"/>
                </a:lnTo>
                <a:close/>
              </a:path>
              <a:path w="207010" h="151765">
                <a:moveTo>
                  <a:pt x="128728" y="117459"/>
                </a:moveTo>
                <a:lnTo>
                  <a:pt x="122149" y="115297"/>
                </a:lnTo>
                <a:lnTo>
                  <a:pt x="116353" y="102357"/>
                </a:lnTo>
                <a:lnTo>
                  <a:pt x="114433" y="94068"/>
                </a:lnTo>
                <a:lnTo>
                  <a:pt x="106961" y="59770"/>
                </a:lnTo>
                <a:lnTo>
                  <a:pt x="102920" y="41632"/>
                </a:lnTo>
                <a:lnTo>
                  <a:pt x="99245" y="27270"/>
                </a:lnTo>
                <a:lnTo>
                  <a:pt x="96244" y="23631"/>
                </a:lnTo>
                <a:lnTo>
                  <a:pt x="111567" y="23631"/>
                </a:lnTo>
                <a:lnTo>
                  <a:pt x="116279" y="45343"/>
                </a:lnTo>
                <a:lnTo>
                  <a:pt x="117942" y="53442"/>
                </a:lnTo>
                <a:lnTo>
                  <a:pt x="121616" y="70751"/>
                </a:lnTo>
                <a:lnTo>
                  <a:pt x="125824" y="89113"/>
                </a:lnTo>
                <a:lnTo>
                  <a:pt x="128432" y="97275"/>
                </a:lnTo>
                <a:lnTo>
                  <a:pt x="143157" y="97275"/>
                </a:lnTo>
                <a:lnTo>
                  <a:pt x="142905" y="97876"/>
                </a:lnTo>
                <a:lnTo>
                  <a:pt x="135757" y="110949"/>
                </a:lnTo>
                <a:lnTo>
                  <a:pt x="128728" y="117459"/>
                </a:lnTo>
                <a:close/>
              </a:path>
              <a:path w="207010" h="151765">
                <a:moveTo>
                  <a:pt x="143157" y="97275"/>
                </a:moveTo>
                <a:lnTo>
                  <a:pt x="128432" y="97275"/>
                </a:lnTo>
                <a:lnTo>
                  <a:pt x="131260" y="92546"/>
                </a:lnTo>
                <a:lnTo>
                  <a:pt x="135786" y="82032"/>
                </a:lnTo>
                <a:lnTo>
                  <a:pt x="139984" y="71497"/>
                </a:lnTo>
                <a:lnTo>
                  <a:pt x="141833" y="66705"/>
                </a:lnTo>
                <a:lnTo>
                  <a:pt x="146767" y="54334"/>
                </a:lnTo>
                <a:lnTo>
                  <a:pt x="156389" y="31627"/>
                </a:lnTo>
                <a:lnTo>
                  <a:pt x="156451" y="31479"/>
                </a:lnTo>
                <a:lnTo>
                  <a:pt x="160801" y="31126"/>
                </a:lnTo>
                <a:lnTo>
                  <a:pt x="170733" y="31627"/>
                </a:lnTo>
                <a:lnTo>
                  <a:pt x="172178" y="38320"/>
                </a:lnTo>
                <a:lnTo>
                  <a:pt x="175015" y="47393"/>
                </a:lnTo>
                <a:lnTo>
                  <a:pt x="163483" y="47393"/>
                </a:lnTo>
                <a:lnTo>
                  <a:pt x="161054" y="52113"/>
                </a:lnTo>
                <a:lnTo>
                  <a:pt x="150205" y="80499"/>
                </a:lnTo>
                <a:lnTo>
                  <a:pt x="143157" y="97275"/>
                </a:lnTo>
                <a:close/>
              </a:path>
              <a:path w="207010" h="151765">
                <a:moveTo>
                  <a:pt x="183494" y="87959"/>
                </a:moveTo>
                <a:lnTo>
                  <a:pt x="174038" y="79510"/>
                </a:lnTo>
                <a:lnTo>
                  <a:pt x="171233" y="70083"/>
                </a:lnTo>
                <a:lnTo>
                  <a:pt x="167944" y="59273"/>
                </a:lnTo>
                <a:lnTo>
                  <a:pt x="165179" y="50941"/>
                </a:lnTo>
                <a:lnTo>
                  <a:pt x="163483" y="47393"/>
                </a:lnTo>
                <a:lnTo>
                  <a:pt x="175015" y="47393"/>
                </a:lnTo>
                <a:lnTo>
                  <a:pt x="178144" y="57399"/>
                </a:lnTo>
                <a:lnTo>
                  <a:pt x="180591" y="65629"/>
                </a:lnTo>
                <a:lnTo>
                  <a:pt x="182128" y="70083"/>
                </a:lnTo>
                <a:lnTo>
                  <a:pt x="185533" y="73361"/>
                </a:lnTo>
                <a:lnTo>
                  <a:pt x="201155" y="73361"/>
                </a:lnTo>
                <a:lnTo>
                  <a:pt x="194343" y="81740"/>
                </a:lnTo>
                <a:lnTo>
                  <a:pt x="183494" y="87959"/>
                </a:lnTo>
                <a:close/>
              </a:path>
              <a:path w="207010" h="151765">
                <a:moveTo>
                  <a:pt x="201155" y="73361"/>
                </a:moveTo>
                <a:lnTo>
                  <a:pt x="185533" y="73361"/>
                </a:lnTo>
                <a:lnTo>
                  <a:pt x="189783" y="71141"/>
                </a:lnTo>
                <a:lnTo>
                  <a:pt x="193408" y="67109"/>
                </a:lnTo>
                <a:lnTo>
                  <a:pt x="194983" y="64889"/>
                </a:lnTo>
                <a:lnTo>
                  <a:pt x="206990" y="64889"/>
                </a:lnTo>
                <a:lnTo>
                  <a:pt x="203277" y="70751"/>
                </a:lnTo>
                <a:lnTo>
                  <a:pt x="201155" y="73361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51214" y="9086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9957" y="109887"/>
                </a:moveTo>
                <a:lnTo>
                  <a:pt x="5420" y="100743"/>
                </a:lnTo>
                <a:lnTo>
                  <a:pt x="2186" y="91004"/>
                </a:lnTo>
                <a:lnTo>
                  <a:pt x="340" y="80713"/>
                </a:lnTo>
                <a:lnTo>
                  <a:pt x="274" y="78646"/>
                </a:lnTo>
                <a:lnTo>
                  <a:pt x="165" y="75218"/>
                </a:lnTo>
                <a:lnTo>
                  <a:pt x="45" y="71430"/>
                </a:lnTo>
                <a:lnTo>
                  <a:pt x="0" y="70006"/>
                </a:lnTo>
                <a:lnTo>
                  <a:pt x="6921" y="41845"/>
                </a:lnTo>
                <a:lnTo>
                  <a:pt x="23548" y="19276"/>
                </a:lnTo>
                <a:lnTo>
                  <a:pt x="47413" y="4571"/>
                </a:lnTo>
                <a:lnTo>
                  <a:pt x="76050" y="0"/>
                </a:lnTo>
                <a:lnTo>
                  <a:pt x="98461" y="5507"/>
                </a:lnTo>
                <a:lnTo>
                  <a:pt x="75823" y="5507"/>
                </a:lnTo>
                <a:lnTo>
                  <a:pt x="49346" y="9737"/>
                </a:lnTo>
                <a:lnTo>
                  <a:pt x="27283" y="23333"/>
                </a:lnTo>
                <a:lnTo>
                  <a:pt x="11912" y="44197"/>
                </a:lnTo>
                <a:lnTo>
                  <a:pt x="5567" y="70006"/>
                </a:lnTo>
                <a:lnTo>
                  <a:pt x="5687" y="76045"/>
                </a:lnTo>
                <a:lnTo>
                  <a:pt x="5804" y="79931"/>
                </a:lnTo>
                <a:lnTo>
                  <a:pt x="7436" y="89261"/>
                </a:lnTo>
                <a:lnTo>
                  <a:pt x="10310" y="98127"/>
                </a:lnTo>
                <a:lnTo>
                  <a:pt x="14333" y="106429"/>
                </a:lnTo>
                <a:lnTo>
                  <a:pt x="9957" y="109887"/>
                </a:lnTo>
                <a:close/>
              </a:path>
              <a:path w="146685" h="143510">
                <a:moveTo>
                  <a:pt x="93501" y="143174"/>
                </a:moveTo>
                <a:lnTo>
                  <a:pt x="92696" y="137649"/>
                </a:lnTo>
                <a:lnTo>
                  <a:pt x="111258" y="128689"/>
                </a:lnTo>
                <a:lnTo>
                  <a:pt x="126171" y="114710"/>
                </a:lnTo>
                <a:lnTo>
                  <a:pt x="136310" y="96743"/>
                </a:lnTo>
                <a:lnTo>
                  <a:pt x="140502" y="76045"/>
                </a:lnTo>
                <a:lnTo>
                  <a:pt x="140452" y="75218"/>
                </a:lnTo>
                <a:lnTo>
                  <a:pt x="136319" y="49344"/>
                </a:lnTo>
                <a:lnTo>
                  <a:pt x="122723" y="27281"/>
                </a:lnTo>
                <a:lnTo>
                  <a:pt x="101858" y="11909"/>
                </a:lnTo>
                <a:lnTo>
                  <a:pt x="75823" y="5507"/>
                </a:lnTo>
                <a:lnTo>
                  <a:pt x="98461" y="5507"/>
                </a:lnTo>
                <a:lnTo>
                  <a:pt x="104213" y="6921"/>
                </a:lnTo>
                <a:lnTo>
                  <a:pt x="126781" y="23546"/>
                </a:lnTo>
                <a:lnTo>
                  <a:pt x="141487" y="47409"/>
                </a:lnTo>
                <a:lnTo>
                  <a:pt x="145834" y="74622"/>
                </a:lnTo>
                <a:lnTo>
                  <a:pt x="145929" y="75218"/>
                </a:lnTo>
                <a:lnTo>
                  <a:pt x="146025" y="75819"/>
                </a:lnTo>
                <a:lnTo>
                  <a:pt x="146061" y="76045"/>
                </a:lnTo>
                <a:lnTo>
                  <a:pt x="141403" y="98878"/>
                </a:lnTo>
                <a:lnTo>
                  <a:pt x="130256" y="118443"/>
                </a:lnTo>
                <a:lnTo>
                  <a:pt x="113871" y="133592"/>
                </a:lnTo>
                <a:lnTo>
                  <a:pt x="93501" y="143174"/>
                </a:lnTo>
                <a:close/>
              </a:path>
              <a:path w="146685" h="143510">
                <a:moveTo>
                  <a:pt x="21535" y="100743"/>
                </a:moveTo>
                <a:lnTo>
                  <a:pt x="18343" y="93789"/>
                </a:lnTo>
                <a:lnTo>
                  <a:pt x="16071" y="86398"/>
                </a:lnTo>
                <a:lnTo>
                  <a:pt x="14791" y="78646"/>
                </a:lnTo>
                <a:lnTo>
                  <a:pt x="14721" y="70006"/>
                </a:lnTo>
                <a:lnTo>
                  <a:pt x="20116" y="48066"/>
                </a:lnTo>
                <a:lnTo>
                  <a:pt x="33424" y="30002"/>
                </a:lnTo>
                <a:lnTo>
                  <a:pt x="52524" y="18232"/>
                </a:lnTo>
                <a:lnTo>
                  <a:pt x="75444" y="14573"/>
                </a:lnTo>
                <a:lnTo>
                  <a:pt x="97873" y="20085"/>
                </a:lnTo>
                <a:lnTo>
                  <a:pt x="75218" y="20085"/>
                </a:lnTo>
                <a:lnTo>
                  <a:pt x="54873" y="23333"/>
                </a:lnTo>
                <a:lnTo>
                  <a:pt x="54566" y="23333"/>
                </a:lnTo>
                <a:lnTo>
                  <a:pt x="37159" y="34059"/>
                </a:lnTo>
                <a:lnTo>
                  <a:pt x="25105" y="50421"/>
                </a:lnTo>
                <a:lnTo>
                  <a:pt x="20289" y="70006"/>
                </a:lnTo>
                <a:lnTo>
                  <a:pt x="20385" y="78646"/>
                </a:lnTo>
                <a:lnTo>
                  <a:pt x="21335" y="84650"/>
                </a:lnTo>
                <a:lnTo>
                  <a:pt x="23212" y="91004"/>
                </a:lnTo>
                <a:lnTo>
                  <a:pt x="23491" y="91682"/>
                </a:lnTo>
                <a:lnTo>
                  <a:pt x="25946" y="97260"/>
                </a:lnTo>
                <a:lnTo>
                  <a:pt x="21535" y="100743"/>
                </a:lnTo>
                <a:close/>
              </a:path>
              <a:path w="146685" h="143510">
                <a:moveTo>
                  <a:pt x="91368" y="128558"/>
                </a:moveTo>
                <a:lnTo>
                  <a:pt x="90558" y="123010"/>
                </a:lnTo>
                <a:lnTo>
                  <a:pt x="104340" y="115729"/>
                </a:lnTo>
                <a:lnTo>
                  <a:pt x="115365" y="104850"/>
                </a:lnTo>
                <a:lnTo>
                  <a:pt x="122526" y="91682"/>
                </a:lnTo>
                <a:lnTo>
                  <a:pt x="122860" y="91004"/>
                </a:lnTo>
                <a:lnTo>
                  <a:pt x="125808" y="76045"/>
                </a:lnTo>
                <a:lnTo>
                  <a:pt x="125875" y="74622"/>
                </a:lnTo>
                <a:lnTo>
                  <a:pt x="122657" y="54457"/>
                </a:lnTo>
                <a:lnTo>
                  <a:pt x="111996" y="37156"/>
                </a:lnTo>
                <a:lnTo>
                  <a:pt x="95635" y="25103"/>
                </a:lnTo>
                <a:lnTo>
                  <a:pt x="75218" y="20085"/>
                </a:lnTo>
                <a:lnTo>
                  <a:pt x="97949" y="20085"/>
                </a:lnTo>
                <a:lnTo>
                  <a:pt x="116053" y="33420"/>
                </a:lnTo>
                <a:lnTo>
                  <a:pt x="127824" y="52522"/>
                </a:lnTo>
                <a:lnTo>
                  <a:pt x="131352" y="74622"/>
                </a:lnTo>
                <a:lnTo>
                  <a:pt x="131364" y="76045"/>
                </a:lnTo>
                <a:lnTo>
                  <a:pt x="127936" y="93236"/>
                </a:lnTo>
                <a:lnTo>
                  <a:pt x="119518" y="108467"/>
                </a:lnTo>
                <a:lnTo>
                  <a:pt x="118101" y="109887"/>
                </a:lnTo>
                <a:lnTo>
                  <a:pt x="106958" y="120636"/>
                </a:lnTo>
                <a:lnTo>
                  <a:pt x="91368" y="128558"/>
                </a:lnTo>
                <a:close/>
              </a:path>
              <a:path w="146685" h="143510">
                <a:moveTo>
                  <a:pt x="33004" y="91682"/>
                </a:moveTo>
                <a:lnTo>
                  <a:pt x="30096" y="85476"/>
                </a:lnTo>
                <a:lnTo>
                  <a:pt x="28615" y="78646"/>
                </a:lnTo>
                <a:lnTo>
                  <a:pt x="28632" y="77360"/>
                </a:lnTo>
                <a:lnTo>
                  <a:pt x="43123" y="40540"/>
                </a:lnTo>
                <a:lnTo>
                  <a:pt x="74857" y="28885"/>
                </a:lnTo>
                <a:lnTo>
                  <a:pt x="91878" y="33072"/>
                </a:lnTo>
                <a:lnTo>
                  <a:pt x="93678" y="34397"/>
                </a:lnTo>
                <a:lnTo>
                  <a:pt x="74626" y="34397"/>
                </a:lnTo>
                <a:lnTo>
                  <a:pt x="59481" y="36817"/>
                </a:lnTo>
                <a:lnTo>
                  <a:pt x="34752" y="70006"/>
                </a:lnTo>
                <a:lnTo>
                  <a:pt x="34604" y="70607"/>
                </a:lnTo>
                <a:lnTo>
                  <a:pt x="34548" y="70837"/>
                </a:lnTo>
                <a:lnTo>
                  <a:pt x="34457" y="71204"/>
                </a:lnTo>
                <a:lnTo>
                  <a:pt x="34402" y="71430"/>
                </a:lnTo>
                <a:lnTo>
                  <a:pt x="34268" y="74622"/>
                </a:lnTo>
                <a:lnTo>
                  <a:pt x="34253" y="77864"/>
                </a:lnTo>
                <a:lnTo>
                  <a:pt x="35277" y="83030"/>
                </a:lnTo>
                <a:lnTo>
                  <a:pt x="37467" y="88155"/>
                </a:lnTo>
                <a:lnTo>
                  <a:pt x="33004" y="91682"/>
                </a:lnTo>
                <a:close/>
              </a:path>
              <a:path w="146685" h="143510">
                <a:moveTo>
                  <a:pt x="89261" y="114106"/>
                </a:moveTo>
                <a:lnTo>
                  <a:pt x="88437" y="108467"/>
                </a:lnTo>
                <a:lnTo>
                  <a:pt x="97519" y="102906"/>
                </a:lnTo>
                <a:lnTo>
                  <a:pt x="104738" y="95119"/>
                </a:lnTo>
                <a:lnTo>
                  <a:pt x="109176" y="86398"/>
                </a:lnTo>
                <a:lnTo>
                  <a:pt x="109624" y="85476"/>
                </a:lnTo>
                <a:lnTo>
                  <a:pt x="111391" y="76045"/>
                </a:lnTo>
                <a:lnTo>
                  <a:pt x="111434" y="75819"/>
                </a:lnTo>
                <a:lnTo>
                  <a:pt x="111546" y="75218"/>
                </a:lnTo>
                <a:lnTo>
                  <a:pt x="111658" y="74622"/>
                </a:lnTo>
                <a:lnTo>
                  <a:pt x="109238" y="59476"/>
                </a:lnTo>
                <a:lnTo>
                  <a:pt x="101460" y="46855"/>
                </a:lnTo>
                <a:lnTo>
                  <a:pt x="89522" y="38060"/>
                </a:lnTo>
                <a:lnTo>
                  <a:pt x="74626" y="34397"/>
                </a:lnTo>
                <a:lnTo>
                  <a:pt x="93678" y="34397"/>
                </a:lnTo>
                <a:lnTo>
                  <a:pt x="105518" y="43122"/>
                </a:lnTo>
                <a:lnTo>
                  <a:pt x="114405" y="57545"/>
                </a:lnTo>
                <a:lnTo>
                  <a:pt x="117130" y="74622"/>
                </a:lnTo>
                <a:lnTo>
                  <a:pt x="117053" y="75444"/>
                </a:lnTo>
                <a:lnTo>
                  <a:pt x="114706" y="87689"/>
                </a:lnTo>
                <a:lnTo>
                  <a:pt x="108834" y="98878"/>
                </a:lnTo>
                <a:lnTo>
                  <a:pt x="100152" y="107867"/>
                </a:lnTo>
                <a:lnTo>
                  <a:pt x="89261" y="114106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28589" y="170422"/>
            <a:ext cx="114935" cy="116839"/>
          </a:xfrm>
          <a:custGeom>
            <a:avLst/>
            <a:gdLst/>
            <a:ahLst/>
            <a:cxnLst/>
            <a:rect l="l" t="t" r="r" b="b"/>
            <a:pathLst>
              <a:path w="114935" h="116839">
                <a:moveTo>
                  <a:pt x="65844" y="116431"/>
                </a:moveTo>
                <a:lnTo>
                  <a:pt x="57689" y="116431"/>
                </a:lnTo>
                <a:lnTo>
                  <a:pt x="43468" y="115199"/>
                </a:lnTo>
                <a:lnTo>
                  <a:pt x="44457" y="115199"/>
                </a:lnTo>
                <a:lnTo>
                  <a:pt x="33532" y="111991"/>
                </a:lnTo>
                <a:lnTo>
                  <a:pt x="3821" y="79755"/>
                </a:lnTo>
                <a:lnTo>
                  <a:pt x="0" y="58520"/>
                </a:lnTo>
                <a:lnTo>
                  <a:pt x="788" y="48537"/>
                </a:lnTo>
                <a:lnTo>
                  <a:pt x="21840" y="11792"/>
                </a:lnTo>
                <a:lnTo>
                  <a:pt x="56866" y="0"/>
                </a:lnTo>
                <a:lnTo>
                  <a:pt x="69976" y="1310"/>
                </a:lnTo>
                <a:lnTo>
                  <a:pt x="70217" y="1310"/>
                </a:lnTo>
                <a:lnTo>
                  <a:pt x="82344" y="5377"/>
                </a:lnTo>
                <a:lnTo>
                  <a:pt x="92943" y="12099"/>
                </a:lnTo>
                <a:lnTo>
                  <a:pt x="94530" y="13728"/>
                </a:lnTo>
                <a:lnTo>
                  <a:pt x="57058" y="13728"/>
                </a:lnTo>
                <a:lnTo>
                  <a:pt x="49177" y="14383"/>
                </a:lnTo>
                <a:lnTo>
                  <a:pt x="18478" y="39942"/>
                </a:lnTo>
                <a:lnTo>
                  <a:pt x="16019" y="47095"/>
                </a:lnTo>
                <a:lnTo>
                  <a:pt x="113169" y="47095"/>
                </a:lnTo>
                <a:lnTo>
                  <a:pt x="113443" y="48272"/>
                </a:lnTo>
                <a:lnTo>
                  <a:pt x="113505" y="48537"/>
                </a:lnTo>
                <a:lnTo>
                  <a:pt x="114275" y="58520"/>
                </a:lnTo>
                <a:lnTo>
                  <a:pt x="114346" y="59430"/>
                </a:lnTo>
                <a:lnTo>
                  <a:pt x="14595" y="59430"/>
                </a:lnTo>
                <a:lnTo>
                  <a:pt x="15520" y="68607"/>
                </a:lnTo>
                <a:lnTo>
                  <a:pt x="40283" y="100152"/>
                </a:lnTo>
                <a:lnTo>
                  <a:pt x="56435" y="103224"/>
                </a:lnTo>
                <a:lnTo>
                  <a:pt x="95639" y="103224"/>
                </a:lnTo>
                <a:lnTo>
                  <a:pt x="91874" y="106673"/>
                </a:lnTo>
                <a:lnTo>
                  <a:pt x="86061" y="110266"/>
                </a:lnTo>
                <a:lnTo>
                  <a:pt x="73150" y="115199"/>
                </a:lnTo>
                <a:lnTo>
                  <a:pt x="65844" y="116431"/>
                </a:lnTo>
                <a:close/>
              </a:path>
              <a:path w="114935" h="116839">
                <a:moveTo>
                  <a:pt x="113169" y="47095"/>
                </a:moveTo>
                <a:lnTo>
                  <a:pt x="98705" y="47095"/>
                </a:lnTo>
                <a:lnTo>
                  <a:pt x="96910" y="39942"/>
                </a:lnTo>
                <a:lnTo>
                  <a:pt x="96798" y="39496"/>
                </a:lnTo>
                <a:lnTo>
                  <a:pt x="63658" y="13728"/>
                </a:lnTo>
                <a:lnTo>
                  <a:pt x="94530" y="13728"/>
                </a:lnTo>
                <a:lnTo>
                  <a:pt x="102114" y="21509"/>
                </a:lnTo>
                <a:lnTo>
                  <a:pt x="107336" y="29496"/>
                </a:lnTo>
                <a:lnTo>
                  <a:pt x="111186" y="38586"/>
                </a:lnTo>
                <a:lnTo>
                  <a:pt x="113169" y="47095"/>
                </a:lnTo>
                <a:close/>
              </a:path>
              <a:path w="114935" h="116839">
                <a:moveTo>
                  <a:pt x="95639" y="103224"/>
                </a:moveTo>
                <a:lnTo>
                  <a:pt x="62082" y="103224"/>
                </a:lnTo>
                <a:lnTo>
                  <a:pt x="67572" y="102253"/>
                </a:lnTo>
                <a:lnTo>
                  <a:pt x="78253" y="98365"/>
                </a:lnTo>
                <a:lnTo>
                  <a:pt x="82795" y="95784"/>
                </a:lnTo>
                <a:lnTo>
                  <a:pt x="89091" y="90371"/>
                </a:lnTo>
                <a:lnTo>
                  <a:pt x="91791" y="87232"/>
                </a:lnTo>
                <a:lnTo>
                  <a:pt x="94634" y="83191"/>
                </a:lnTo>
                <a:lnTo>
                  <a:pt x="110750" y="83191"/>
                </a:lnTo>
                <a:lnTo>
                  <a:pt x="106784" y="90937"/>
                </a:lnTo>
                <a:lnTo>
                  <a:pt x="102202" y="97212"/>
                </a:lnTo>
                <a:lnTo>
                  <a:pt x="95639" y="103224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90446" y="93857"/>
            <a:ext cx="135890" cy="185420"/>
          </a:xfrm>
          <a:custGeom>
            <a:avLst/>
            <a:gdLst/>
            <a:ahLst/>
            <a:cxnLst/>
            <a:rect l="l" t="t" r="r" b="b"/>
            <a:pathLst>
              <a:path w="135889" h="185420">
                <a:moveTo>
                  <a:pt x="81870" y="164732"/>
                </a:moveTo>
                <a:lnTo>
                  <a:pt x="67426" y="164732"/>
                </a:lnTo>
                <a:lnTo>
                  <a:pt x="68931" y="162535"/>
                </a:lnTo>
                <a:lnTo>
                  <a:pt x="71378" y="155672"/>
                </a:lnTo>
                <a:lnTo>
                  <a:pt x="75337" y="143836"/>
                </a:lnTo>
                <a:lnTo>
                  <a:pt x="83585" y="118293"/>
                </a:lnTo>
                <a:lnTo>
                  <a:pt x="86408" y="109779"/>
                </a:lnTo>
                <a:lnTo>
                  <a:pt x="93639" y="87340"/>
                </a:lnTo>
                <a:lnTo>
                  <a:pt x="105289" y="50202"/>
                </a:lnTo>
                <a:lnTo>
                  <a:pt x="120904" y="0"/>
                </a:lnTo>
                <a:lnTo>
                  <a:pt x="135459" y="0"/>
                </a:lnTo>
                <a:lnTo>
                  <a:pt x="94842" y="124981"/>
                </a:lnTo>
                <a:lnTo>
                  <a:pt x="81870" y="164732"/>
                </a:lnTo>
                <a:close/>
              </a:path>
              <a:path w="135889" h="185420">
                <a:moveTo>
                  <a:pt x="15248" y="106426"/>
                </a:moveTo>
                <a:lnTo>
                  <a:pt x="0" y="106426"/>
                </a:lnTo>
                <a:lnTo>
                  <a:pt x="26595" y="73251"/>
                </a:lnTo>
                <a:lnTo>
                  <a:pt x="28031" y="71409"/>
                </a:lnTo>
                <a:lnTo>
                  <a:pt x="31328" y="68954"/>
                </a:lnTo>
                <a:lnTo>
                  <a:pt x="37513" y="68954"/>
                </a:lnTo>
                <a:lnTo>
                  <a:pt x="45012" y="86505"/>
                </a:lnTo>
                <a:lnTo>
                  <a:pt x="31354" y="86505"/>
                </a:lnTo>
                <a:lnTo>
                  <a:pt x="30674" y="86718"/>
                </a:lnTo>
                <a:lnTo>
                  <a:pt x="30798" y="87118"/>
                </a:lnTo>
                <a:lnTo>
                  <a:pt x="20016" y="98941"/>
                </a:lnTo>
                <a:lnTo>
                  <a:pt x="15248" y="106426"/>
                </a:lnTo>
                <a:close/>
              </a:path>
              <a:path w="135889" h="185420">
                <a:moveTo>
                  <a:pt x="67467" y="185072"/>
                </a:moveTo>
                <a:lnTo>
                  <a:pt x="59602" y="179947"/>
                </a:lnTo>
                <a:lnTo>
                  <a:pt x="51853" y="163313"/>
                </a:lnTo>
                <a:lnTo>
                  <a:pt x="49213" y="153570"/>
                </a:lnTo>
                <a:lnTo>
                  <a:pt x="44124" y="134336"/>
                </a:lnTo>
                <a:lnTo>
                  <a:pt x="38208" y="112399"/>
                </a:lnTo>
                <a:lnTo>
                  <a:pt x="33088" y="94543"/>
                </a:lnTo>
                <a:lnTo>
                  <a:pt x="30866" y="87340"/>
                </a:lnTo>
                <a:lnTo>
                  <a:pt x="30798" y="87118"/>
                </a:lnTo>
                <a:lnTo>
                  <a:pt x="31354" y="86505"/>
                </a:lnTo>
                <a:lnTo>
                  <a:pt x="45012" y="86505"/>
                </a:lnTo>
                <a:lnTo>
                  <a:pt x="47603" y="95387"/>
                </a:lnTo>
                <a:lnTo>
                  <a:pt x="50973" y="107861"/>
                </a:lnTo>
                <a:lnTo>
                  <a:pt x="53571" y="117844"/>
                </a:lnTo>
                <a:lnTo>
                  <a:pt x="56480" y="128851"/>
                </a:lnTo>
                <a:lnTo>
                  <a:pt x="60233" y="142652"/>
                </a:lnTo>
                <a:lnTo>
                  <a:pt x="63936" y="155528"/>
                </a:lnTo>
                <a:lnTo>
                  <a:pt x="66036" y="162364"/>
                </a:lnTo>
                <a:lnTo>
                  <a:pt x="67426" y="164732"/>
                </a:lnTo>
                <a:lnTo>
                  <a:pt x="81870" y="164732"/>
                </a:lnTo>
                <a:lnTo>
                  <a:pt x="80003" y="170454"/>
                </a:lnTo>
                <a:lnTo>
                  <a:pt x="74562" y="181103"/>
                </a:lnTo>
                <a:lnTo>
                  <a:pt x="67467" y="185072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49B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49B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340" y="795972"/>
            <a:ext cx="2673858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65602" y="795972"/>
            <a:ext cx="2673858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49B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1540-B285-6DA2-40CD-F51E0BC10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350" y="566738"/>
            <a:ext cx="4610100" cy="12049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C99BB-C025-8EBC-DDDA-BF6DC6B0E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350" y="1817688"/>
            <a:ext cx="4610100" cy="8350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EA0E4-2851-25C2-45F2-A78CB196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951B-0B2D-80AC-F093-5CB98821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287C-BEB7-FC00-ECCC-F1B1BC9B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2612-155A-05E5-53EE-827FBFDD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290E0-2FB4-785A-C803-368AAD49B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FF782-65F3-685D-9A7A-EE0C51B5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2338-6B01-C747-795A-BEFCBD5A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F8ABC-A1FB-B03F-D7D8-1F0792C7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5B3A-2CCD-05AC-91D7-6B3A8042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862013"/>
            <a:ext cx="5302250" cy="1439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BB29-F146-B579-C9AC-E025ECD6C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2316163"/>
            <a:ext cx="5302250" cy="757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F3B9-0504-2378-1928-56EB84DE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CF9E-CD37-746C-34FB-4A004E4E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D994-B888-A0F5-1AB1-7CF23F2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0A09-9608-DE6A-E60E-12E16BD2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C19F-C8B5-6E23-1A2C-1A2ED45C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275" y="920750"/>
            <a:ext cx="2574925" cy="21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476D1-DC46-B3F7-A45B-9EA9704DE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9600" y="920750"/>
            <a:ext cx="2574925" cy="21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AF582-7E49-0CF4-FE1F-7468A863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78EB7-F6EF-0241-A0D5-FC9DEF7C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9089-56CE-9328-E165-9EFA7A63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08" y="8787"/>
            <a:ext cx="882810" cy="3060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75981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26388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021" y="879412"/>
            <a:ext cx="5184775" cy="582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0049B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795972"/>
            <a:ext cx="553212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89912" y="3218497"/>
            <a:ext cx="1966976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7340" y="3218497"/>
            <a:ext cx="1413764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83173" y="3282719"/>
            <a:ext cx="170179" cy="13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810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DE091-7D22-30C8-0BBC-6624936A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184150"/>
            <a:ext cx="5302250" cy="66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309CE-18F8-F293-CD61-91B1D4DF9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920750"/>
            <a:ext cx="5302250" cy="219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08F8E-DFAC-D648-D6E3-74885052F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2275" y="3208338"/>
            <a:ext cx="1382713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99862-954E-47BE-ADB2-BFBE035528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381A-28C2-3383-A0E1-0DC9F217C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763" y="3208338"/>
            <a:ext cx="2073275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E812-1CE5-16FD-D8D2-B2CE3D51D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13" y="3208338"/>
            <a:ext cx="1382712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12A36-0B7B-4462-AC5F-86C81980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8.xml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2.xml"/><Relationship Id="rId7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37.xml"/><Relationship Id="rId10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2.xml"/><Relationship Id="rId7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37.xml"/><Relationship Id="rId10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2.xml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slide" Target="slide37.xml"/><Relationship Id="rId4" Type="http://schemas.openxmlformats.org/officeDocument/2006/relationships/slide" Target="slide20.xml"/><Relationship Id="rId9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" Target="slide12.xml"/><Relationship Id="rId7" Type="http://schemas.openxmlformats.org/officeDocument/2006/relationships/image" Target="../media/image20.jp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slide" Target="slide37.xml"/><Relationship Id="rId10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2.xml"/><Relationship Id="rId7" Type="http://schemas.openxmlformats.org/officeDocument/2006/relationships/image" Target="../media/image2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2.xml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slide" Target="slide37.xml"/><Relationship Id="rId4" Type="http://schemas.openxmlformats.org/officeDocument/2006/relationships/slide" Target="slide20.xml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8.xm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6230" marR="5080" indent="-1574165">
              <a:lnSpc>
                <a:spcPct val="107400"/>
              </a:lnSpc>
              <a:spcBef>
                <a:spcPts val="95"/>
              </a:spcBef>
            </a:pPr>
            <a:r>
              <a:rPr spc="-10" dirty="0"/>
              <a:t>Emission</a:t>
            </a:r>
            <a:r>
              <a:rPr spc="55" dirty="0"/>
              <a:t> </a:t>
            </a:r>
            <a:r>
              <a:rPr spc="-60" dirty="0"/>
              <a:t>Measurements</a:t>
            </a:r>
            <a:r>
              <a:rPr spc="60" dirty="0"/>
              <a:t> </a:t>
            </a:r>
            <a:r>
              <a:rPr dirty="0"/>
              <a:t>of</a:t>
            </a:r>
            <a:r>
              <a:rPr spc="60" dirty="0"/>
              <a:t> </a:t>
            </a:r>
            <a:r>
              <a:rPr dirty="0"/>
              <a:t>an</a:t>
            </a:r>
            <a:r>
              <a:rPr spc="60" dirty="0"/>
              <a:t> </a:t>
            </a:r>
            <a:r>
              <a:rPr dirty="0"/>
              <a:t>Artificial</a:t>
            </a:r>
            <a:r>
              <a:rPr spc="55" dirty="0"/>
              <a:t> </a:t>
            </a:r>
            <a:r>
              <a:rPr spc="140" dirty="0"/>
              <a:t>EUT</a:t>
            </a:r>
            <a:r>
              <a:rPr spc="60" dirty="0"/>
              <a:t> </a:t>
            </a:r>
            <a:r>
              <a:rPr dirty="0"/>
              <a:t>in</a:t>
            </a:r>
            <a:r>
              <a:rPr spc="55" dirty="0"/>
              <a:t> </a:t>
            </a:r>
            <a:r>
              <a:rPr dirty="0"/>
              <a:t>an</a:t>
            </a:r>
            <a:r>
              <a:rPr spc="60" dirty="0"/>
              <a:t> </a:t>
            </a:r>
            <a:r>
              <a:rPr spc="-10" dirty="0"/>
              <a:t>Anechoic </a:t>
            </a:r>
            <a:r>
              <a:rPr spc="-25" dirty="0"/>
              <a:t>Chamber</a:t>
            </a:r>
            <a:r>
              <a:rPr spc="35" dirty="0"/>
              <a:t> </a:t>
            </a:r>
            <a:r>
              <a:rPr dirty="0"/>
              <a:t>up</a:t>
            </a:r>
            <a:r>
              <a:rPr spc="40" dirty="0"/>
              <a:t> </a:t>
            </a:r>
            <a:r>
              <a:rPr dirty="0"/>
              <a:t>to</a:t>
            </a:r>
            <a:r>
              <a:rPr spc="35" dirty="0"/>
              <a:t> </a:t>
            </a:r>
            <a:r>
              <a:rPr dirty="0"/>
              <a:t>40</a:t>
            </a:r>
            <a:r>
              <a:rPr spc="40" dirty="0"/>
              <a:t> </a:t>
            </a:r>
            <a:r>
              <a:rPr spc="-25" dirty="0"/>
              <a:t>GHz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4100" y="1507155"/>
            <a:ext cx="2195830" cy="7334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000" spc="-100" dirty="0">
                <a:solidFill>
                  <a:srgbClr val="0049B2"/>
                </a:solidFill>
                <a:latin typeface="Arial Black"/>
                <a:cs typeface="Arial Black"/>
              </a:rPr>
              <a:t>Max</a:t>
            </a:r>
            <a:r>
              <a:rPr sz="1000" spc="15" dirty="0">
                <a:solidFill>
                  <a:srgbClr val="0049B2"/>
                </a:solidFill>
                <a:latin typeface="Arial Black"/>
                <a:cs typeface="Arial Black"/>
              </a:rPr>
              <a:t> </a:t>
            </a:r>
            <a:r>
              <a:rPr sz="1000" spc="-114" dirty="0">
                <a:solidFill>
                  <a:srgbClr val="0049B2"/>
                </a:solidFill>
                <a:latin typeface="Arial Black"/>
                <a:cs typeface="Arial Black"/>
              </a:rPr>
              <a:t>Rosenthal</a:t>
            </a:r>
            <a:r>
              <a:rPr sz="1000" spc="-114" dirty="0">
                <a:solidFill>
                  <a:srgbClr val="0049B2"/>
                </a:solidFill>
                <a:latin typeface="Arial"/>
                <a:cs typeface="Arial"/>
              </a:rPr>
              <a:t>,</a:t>
            </a:r>
            <a:r>
              <a:rPr sz="1000" spc="4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49B2"/>
                </a:solidFill>
                <a:latin typeface="Arial"/>
                <a:cs typeface="Arial"/>
              </a:rPr>
              <a:t>Jörg</a:t>
            </a:r>
            <a:r>
              <a:rPr sz="1000" spc="-40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49B2"/>
                </a:solidFill>
                <a:latin typeface="Arial"/>
                <a:cs typeface="Arial"/>
              </a:rPr>
              <a:t>Petzold,</a:t>
            </a:r>
            <a:r>
              <a:rPr sz="1000" spc="1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49B2"/>
                </a:solidFill>
                <a:latin typeface="Arial"/>
                <a:cs typeface="Arial"/>
              </a:rPr>
              <a:t>Ralf</a:t>
            </a:r>
            <a:r>
              <a:rPr sz="1000" spc="1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49B2"/>
                </a:solidFill>
                <a:latin typeface="Arial"/>
                <a:cs typeface="Arial"/>
              </a:rPr>
              <a:t>Vick</a:t>
            </a:r>
            <a:endParaRPr sz="1000" dirty="0">
              <a:latin typeface="Arial"/>
              <a:cs typeface="Arial"/>
            </a:endParaRPr>
          </a:p>
          <a:p>
            <a:pPr marL="166370" marR="158750" indent="34925" algn="ctr">
              <a:lnSpc>
                <a:spcPts val="950"/>
              </a:lnSpc>
              <a:spcBef>
                <a:spcPts val="430"/>
              </a:spcBef>
            </a:pPr>
            <a:r>
              <a:rPr sz="800" dirty="0">
                <a:solidFill>
                  <a:srgbClr val="0049B2"/>
                </a:solidFill>
                <a:latin typeface="Arial"/>
                <a:cs typeface="Arial"/>
              </a:rPr>
              <a:t>Chair</a:t>
            </a:r>
            <a:r>
              <a:rPr sz="800" spc="4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49B2"/>
                </a:solidFill>
                <a:latin typeface="Arial"/>
                <a:cs typeface="Arial"/>
              </a:rPr>
              <a:t>of</a:t>
            </a:r>
            <a:r>
              <a:rPr sz="800" spc="50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49B2"/>
                </a:solidFill>
                <a:latin typeface="Arial"/>
                <a:cs typeface="Arial"/>
              </a:rPr>
              <a:t>Electromagnetic</a:t>
            </a:r>
            <a:r>
              <a:rPr sz="800" spc="50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49B2"/>
                </a:solidFill>
                <a:latin typeface="Arial"/>
                <a:cs typeface="Arial"/>
              </a:rPr>
              <a:t>Compatibility </a:t>
            </a:r>
            <a:r>
              <a:rPr sz="800" dirty="0">
                <a:solidFill>
                  <a:srgbClr val="0049B2"/>
                </a:solidFill>
                <a:latin typeface="Arial"/>
                <a:cs typeface="Arial"/>
              </a:rPr>
              <a:t>Otto</a:t>
            </a:r>
            <a:r>
              <a:rPr sz="800" spc="4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49B2"/>
                </a:solidFill>
                <a:latin typeface="Arial"/>
                <a:cs typeface="Arial"/>
              </a:rPr>
              <a:t>von</a:t>
            </a:r>
            <a:r>
              <a:rPr sz="800" spc="40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0049B2"/>
                </a:solidFill>
                <a:latin typeface="Arial"/>
                <a:cs typeface="Arial"/>
              </a:rPr>
              <a:t>Guericke</a:t>
            </a:r>
            <a:r>
              <a:rPr sz="800" spc="4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49B2"/>
                </a:solidFill>
                <a:latin typeface="Arial"/>
                <a:cs typeface="Arial"/>
              </a:rPr>
              <a:t>University,</a:t>
            </a:r>
            <a:r>
              <a:rPr sz="800" spc="4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49B2"/>
                </a:solidFill>
                <a:latin typeface="Arial"/>
                <a:cs typeface="Arial"/>
              </a:rPr>
              <a:t>Magdeburg</a:t>
            </a: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000" spc="-50" dirty="0">
                <a:solidFill>
                  <a:srgbClr val="0049B2"/>
                </a:solidFill>
                <a:latin typeface="Arial"/>
                <a:cs typeface="Arial"/>
              </a:rPr>
              <a:t>September</a:t>
            </a:r>
            <a:r>
              <a:rPr sz="1000" spc="-10" dirty="0">
                <a:solidFill>
                  <a:srgbClr val="0049B2"/>
                </a:solidFill>
                <a:latin typeface="Arial"/>
                <a:cs typeface="Arial"/>
              </a:rPr>
              <a:t> 30,</a:t>
            </a:r>
            <a:r>
              <a:rPr sz="1000" spc="-5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49B2"/>
                </a:solidFill>
                <a:latin typeface="Arial"/>
                <a:cs typeface="Arial"/>
              </a:rPr>
              <a:t>2024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257" y="3294410"/>
            <a:ext cx="2869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GHz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8" y="8787"/>
            <a:ext cx="882810" cy="3060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3451" y="187501"/>
            <a:ext cx="92075" cy="41275"/>
            <a:chOff x="1273451" y="187501"/>
            <a:chExt cx="92075" cy="41275"/>
          </a:xfrm>
        </p:grpSpPr>
        <p:sp>
          <p:nvSpPr>
            <p:cNvPr id="4" name="object 4"/>
            <p:cNvSpPr/>
            <p:nvPr/>
          </p:nvSpPr>
          <p:spPr>
            <a:xfrm>
              <a:off x="1275981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5981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388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Artificial</a:t>
            </a:r>
            <a:r>
              <a:rPr sz="600" spc="17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9" name="object 9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5" name="object 15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4762" y="447139"/>
            <a:ext cx="20516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Artificial</a:t>
            </a:r>
            <a:r>
              <a:rPr sz="1400" spc="3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49B2"/>
                </a:solidFill>
                <a:latin typeface="Tahoma"/>
                <a:cs typeface="Tahoma"/>
              </a:rPr>
              <a:t>EUT</a:t>
            </a:r>
            <a:r>
              <a:rPr sz="1400" spc="2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(Back</a:t>
            </a:r>
            <a:r>
              <a:rPr sz="1400" spc="3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View)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0448" y="1542552"/>
            <a:ext cx="2496820" cy="866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Palatino Linotype"/>
                <a:cs typeface="Palatino Linotype"/>
              </a:rPr>
              <a:t>310</a:t>
            </a:r>
            <a:r>
              <a:rPr sz="1100" spc="-55" dirty="0">
                <a:latin typeface="Palatino Linotype"/>
                <a:cs typeface="Palatino Linotype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290</a:t>
            </a:r>
            <a:r>
              <a:rPr sz="1100" spc="-45" dirty="0">
                <a:latin typeface="Palatino Linotype"/>
                <a:cs typeface="Palatino Linotype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230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mm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(W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20" dirty="0">
                <a:latin typeface="Arial"/>
                <a:cs typeface="Arial"/>
              </a:rPr>
              <a:t>arbitrarily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distributed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oriented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slots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40" dirty="0">
                <a:latin typeface="Arial"/>
                <a:cs typeface="Arial"/>
              </a:rPr>
              <a:t>longest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slot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75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mm,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25" dirty="0">
                <a:latin typeface="Cambria"/>
                <a:cs typeface="Cambria"/>
              </a:rPr>
              <a:t>f</a:t>
            </a:r>
            <a:r>
              <a:rPr sz="1200" i="1" spc="187" baseline="-10416" dirty="0">
                <a:latin typeface="Palatino Linotype"/>
                <a:cs typeface="Palatino Linotype"/>
              </a:rPr>
              <a:t>r</a:t>
            </a:r>
            <a:r>
              <a:rPr sz="1200" i="1" spc="195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-10" dirty="0">
                <a:latin typeface="Palatino Linotype"/>
                <a:cs typeface="Palatino Linotype"/>
              </a:rPr>
              <a:t> 2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shortest </a:t>
            </a:r>
            <a:r>
              <a:rPr sz="1100" dirty="0">
                <a:latin typeface="Arial"/>
                <a:cs typeface="Arial"/>
              </a:rPr>
              <a:t>slot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6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mm,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25" dirty="0">
                <a:latin typeface="Cambria"/>
                <a:cs typeface="Cambria"/>
              </a:rPr>
              <a:t>f</a:t>
            </a:r>
            <a:r>
              <a:rPr sz="1200" i="1" spc="187" baseline="-10416" dirty="0">
                <a:latin typeface="Palatino Linotype"/>
                <a:cs typeface="Palatino Linotype"/>
              </a:rPr>
              <a:t>r</a:t>
            </a:r>
            <a:r>
              <a:rPr sz="1200" i="1" spc="195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-10" dirty="0">
                <a:latin typeface="Palatino Linotype"/>
                <a:cs typeface="Palatino Linotype"/>
              </a:rPr>
              <a:t> 25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0099" y="1079153"/>
            <a:ext cx="2169294" cy="1890373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8908" y="3282719"/>
            <a:ext cx="6604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8" y="8787"/>
            <a:ext cx="882810" cy="3060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3451" y="187501"/>
            <a:ext cx="92075" cy="41275"/>
            <a:chOff x="1273451" y="187501"/>
            <a:chExt cx="92075" cy="41275"/>
          </a:xfrm>
        </p:grpSpPr>
        <p:sp>
          <p:nvSpPr>
            <p:cNvPr id="4" name="object 4"/>
            <p:cNvSpPr/>
            <p:nvPr/>
          </p:nvSpPr>
          <p:spPr>
            <a:xfrm>
              <a:off x="1275981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6388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388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Artificial</a:t>
            </a:r>
            <a:r>
              <a:rPr sz="600" spc="17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9" name="object 9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5" name="object 15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5300" y="447139"/>
            <a:ext cx="22123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Artificial</a:t>
            </a:r>
            <a:r>
              <a:rPr sz="1400" spc="1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49B2"/>
                </a:solidFill>
                <a:latin typeface="Tahoma"/>
                <a:cs typeface="Tahoma"/>
              </a:rPr>
              <a:t>EUT</a:t>
            </a:r>
            <a:r>
              <a:rPr sz="1400" spc="1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(Interior</a:t>
            </a:r>
            <a:r>
              <a:rPr sz="1400" spc="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View)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0448" y="1465438"/>
            <a:ext cx="2134870" cy="10756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10" dirty="0">
                <a:latin typeface="Palatino Linotype"/>
                <a:cs typeface="Palatino Linotype"/>
              </a:rPr>
              <a:t>1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70" dirty="0">
                <a:latin typeface="Arial"/>
                <a:cs typeface="Arial"/>
              </a:rPr>
              <a:t>GHz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sine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wave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oscillator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10" dirty="0">
                <a:latin typeface="Arial"/>
                <a:cs typeface="Arial"/>
              </a:rPr>
              <a:t>amplifier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50" dirty="0">
                <a:latin typeface="Arial"/>
                <a:cs typeface="Arial"/>
              </a:rPr>
              <a:t>comb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generator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0" dirty="0">
                <a:latin typeface="Arial"/>
                <a:cs typeface="Arial"/>
              </a:rPr>
              <a:t>broadband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planar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vivaldi</a:t>
            </a:r>
            <a:r>
              <a:rPr sz="1100" spc="-10" dirty="0">
                <a:latin typeface="Arial"/>
                <a:cs typeface="Arial"/>
              </a:rPr>
              <a:t> antenna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10" dirty="0">
                <a:latin typeface="Arial"/>
                <a:cs typeface="Arial"/>
              </a:rPr>
              <a:t>battery powered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3188" y="967463"/>
            <a:ext cx="2169487" cy="216948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0"/>
              </a:spcBef>
            </a:pPr>
            <a:r>
              <a:rPr spc="-50" dirty="0"/>
              <a:t>8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34501" y="1462387"/>
            <a:ext cx="167513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solidFill>
                  <a:srgbClr val="0049B2"/>
                </a:solidFill>
                <a:latin typeface="Calibri"/>
                <a:cs typeface="Calibri"/>
                <a:hlinkClick r:id="rId3" action="ppaction://hlinksldjump"/>
              </a:rPr>
              <a:t>Setup</a:t>
            </a:r>
            <a:r>
              <a:rPr sz="1700" spc="80" dirty="0">
                <a:solidFill>
                  <a:srgbClr val="0049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700" spc="55" dirty="0">
                <a:solidFill>
                  <a:srgbClr val="0049B2"/>
                </a:solidFill>
                <a:latin typeface="Calibri"/>
                <a:cs typeface="Calibri"/>
                <a:hlinkClick r:id="rId3" action="ppaction://hlinksldjump"/>
              </a:rPr>
              <a:t>&amp;</a:t>
            </a:r>
            <a:r>
              <a:rPr sz="1700" spc="85" dirty="0">
                <a:solidFill>
                  <a:srgbClr val="0049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700" spc="-35" dirty="0">
                <a:solidFill>
                  <a:srgbClr val="0049B2"/>
                </a:solidFill>
                <a:latin typeface="Calibri"/>
                <a:cs typeface="Calibri"/>
                <a:hlinkClick r:id="rId3" action="ppaction://hlinksldjump"/>
              </a:rPr>
              <a:t>Procedure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0"/>
              </a:spcBef>
            </a:pPr>
            <a:r>
              <a:rPr spc="-50" dirty="0"/>
              <a:t>9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9203" y="993330"/>
            <a:ext cx="2813685" cy="636270"/>
            <a:chOff x="189203" y="993330"/>
            <a:chExt cx="2813685" cy="636270"/>
          </a:xfrm>
        </p:grpSpPr>
        <p:sp>
          <p:nvSpPr>
            <p:cNvPr id="25" name="object 25"/>
            <p:cNvSpPr/>
            <p:nvPr/>
          </p:nvSpPr>
          <p:spPr>
            <a:xfrm>
              <a:off x="189203" y="993330"/>
              <a:ext cx="2813685" cy="187960"/>
            </a:xfrm>
            <a:custGeom>
              <a:avLst/>
              <a:gdLst/>
              <a:ahLst/>
              <a:cxnLst/>
              <a:rect l="l" t="t" r="r" b="b"/>
              <a:pathLst>
                <a:path w="2813685" h="187959">
                  <a:moveTo>
                    <a:pt x="276282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87819"/>
                  </a:lnTo>
                  <a:lnTo>
                    <a:pt x="2813626" y="187819"/>
                  </a:lnTo>
                  <a:lnTo>
                    <a:pt x="2813626" y="50800"/>
                  </a:lnTo>
                  <a:lnTo>
                    <a:pt x="2809617" y="31075"/>
                  </a:lnTo>
                  <a:lnTo>
                    <a:pt x="2798703" y="14922"/>
                  </a:lnTo>
                  <a:lnTo>
                    <a:pt x="2782550" y="4008"/>
                  </a:lnTo>
                  <a:lnTo>
                    <a:pt x="2762825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03" y="1168501"/>
              <a:ext cx="2813626" cy="5060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9203" y="1212776"/>
              <a:ext cx="2813685" cy="416559"/>
            </a:xfrm>
            <a:custGeom>
              <a:avLst/>
              <a:gdLst/>
              <a:ahLst/>
              <a:cxnLst/>
              <a:rect l="l" t="t" r="r" b="b"/>
              <a:pathLst>
                <a:path w="2813685" h="416560">
                  <a:moveTo>
                    <a:pt x="2813626" y="0"/>
                  </a:moveTo>
                  <a:lnTo>
                    <a:pt x="0" y="0"/>
                  </a:lnTo>
                  <a:lnTo>
                    <a:pt x="0" y="365643"/>
                  </a:lnTo>
                  <a:lnTo>
                    <a:pt x="4008" y="385367"/>
                  </a:lnTo>
                  <a:lnTo>
                    <a:pt x="14922" y="401520"/>
                  </a:lnTo>
                  <a:lnTo>
                    <a:pt x="31075" y="412435"/>
                  </a:lnTo>
                  <a:lnTo>
                    <a:pt x="50800" y="416443"/>
                  </a:lnTo>
                  <a:lnTo>
                    <a:pt x="2762825" y="416443"/>
                  </a:lnTo>
                  <a:lnTo>
                    <a:pt x="2782550" y="412435"/>
                  </a:lnTo>
                  <a:lnTo>
                    <a:pt x="2798703" y="401520"/>
                  </a:lnTo>
                  <a:lnTo>
                    <a:pt x="2809617" y="385367"/>
                  </a:lnTo>
                  <a:lnTo>
                    <a:pt x="2813626" y="365643"/>
                  </a:lnTo>
                  <a:lnTo>
                    <a:pt x="2813626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200" y="447139"/>
            <a:ext cx="3834765" cy="2222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Procedure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for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Emissions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Measurements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400">
              <a:latin typeface="Tahoma"/>
              <a:cs typeface="Tahoma"/>
            </a:endParaRPr>
          </a:p>
          <a:p>
            <a:pPr marL="18224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Standards</a:t>
            </a:r>
            <a:endParaRPr sz="1200">
              <a:latin typeface="Tahoma"/>
              <a:cs typeface="Tahoma"/>
            </a:endParaRPr>
          </a:p>
          <a:p>
            <a:pPr marL="459740" indent="-138430">
              <a:lnSpc>
                <a:spcPct val="100000"/>
              </a:lnSpc>
              <a:spcBef>
                <a:spcPts val="260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70" dirty="0">
                <a:latin typeface="Arial"/>
                <a:cs typeface="Arial"/>
              </a:rPr>
              <a:t>CISPR-</a:t>
            </a:r>
            <a:r>
              <a:rPr sz="1100" spc="-60" dirty="0">
                <a:latin typeface="Arial"/>
                <a:cs typeface="Arial"/>
              </a:rPr>
              <a:t>16-</a:t>
            </a:r>
            <a:r>
              <a:rPr sz="1100" spc="-55" dirty="0">
                <a:latin typeface="Arial"/>
                <a:cs typeface="Arial"/>
              </a:rPr>
              <a:t>2-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18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0" dirty="0">
                <a:latin typeface="Arial"/>
                <a:cs typeface="Arial"/>
              </a:rPr>
              <a:t>GHz)</a:t>
            </a:r>
            <a:endParaRPr sz="1100">
              <a:latin typeface="Arial"/>
              <a:cs typeface="Arial"/>
            </a:endParaRPr>
          </a:p>
          <a:p>
            <a:pPr marL="45974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25" dirty="0">
                <a:latin typeface="Arial"/>
                <a:cs typeface="Arial"/>
              </a:rPr>
              <a:t>ANSI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C63.4-</a:t>
            </a:r>
            <a:r>
              <a:rPr sz="1100" spc="-40" dirty="0">
                <a:latin typeface="Arial"/>
                <a:cs typeface="Arial"/>
              </a:rPr>
              <a:t>2014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0" dirty="0">
                <a:latin typeface="Arial"/>
                <a:cs typeface="Arial"/>
              </a:rPr>
              <a:t>GHz)</a:t>
            </a:r>
            <a:endParaRPr sz="11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855"/>
              </a:spcBef>
            </a:pPr>
            <a:r>
              <a:rPr sz="1100" spc="-145" dirty="0">
                <a:latin typeface="Arial Black"/>
                <a:cs typeface="Arial Black"/>
              </a:rPr>
              <a:t>General</a:t>
            </a:r>
            <a:r>
              <a:rPr sz="1100" spc="7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Procedure:</a:t>
            </a:r>
            <a:endParaRPr sz="1100">
              <a:latin typeface="Arial Black"/>
              <a:cs typeface="Arial Black"/>
            </a:endParaRPr>
          </a:p>
          <a:p>
            <a:pPr marL="45974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30" dirty="0">
                <a:latin typeface="Arial"/>
                <a:cs typeface="Arial"/>
              </a:rPr>
              <a:t>spatial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sampling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EUT</a:t>
            </a:r>
            <a:endParaRPr sz="1100">
              <a:latin typeface="Arial"/>
              <a:cs typeface="Arial"/>
            </a:endParaRPr>
          </a:p>
          <a:p>
            <a:pPr marL="45974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30" dirty="0">
                <a:latin typeface="Arial"/>
                <a:cs typeface="Arial"/>
              </a:rPr>
              <a:t>horizontal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vertical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polarisation</a:t>
            </a:r>
            <a:endParaRPr sz="1100">
              <a:latin typeface="Arial"/>
              <a:cs typeface="Arial"/>
            </a:endParaRPr>
          </a:p>
          <a:p>
            <a:pPr marL="459740" marR="1164590" indent="-139065">
              <a:lnSpc>
                <a:spcPct val="102600"/>
              </a:lnSpc>
              <a:spcBef>
                <a:spcPts val="295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20" dirty="0">
                <a:latin typeface="Arial"/>
                <a:cs typeface="Arial"/>
              </a:rPr>
              <a:t>ANSI: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manually</a:t>
            </a:r>
            <a:r>
              <a:rPr sz="1100" spc="-25" dirty="0">
                <a:latin typeface="Arial"/>
                <a:cs typeface="Arial"/>
              </a:rPr>
              <a:t> position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antenna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over </a:t>
            </a:r>
            <a:r>
              <a:rPr sz="1100" spc="-60" dirty="0">
                <a:latin typeface="Arial"/>
                <a:cs typeface="Arial"/>
              </a:rPr>
              <a:t>surface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EUT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3188" y="1018598"/>
            <a:ext cx="2169571" cy="2169571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9203" y="993330"/>
            <a:ext cx="2813685" cy="636270"/>
            <a:chOff x="189203" y="993330"/>
            <a:chExt cx="2813685" cy="636270"/>
          </a:xfrm>
        </p:grpSpPr>
        <p:sp>
          <p:nvSpPr>
            <p:cNvPr id="25" name="object 25"/>
            <p:cNvSpPr/>
            <p:nvPr/>
          </p:nvSpPr>
          <p:spPr>
            <a:xfrm>
              <a:off x="189203" y="993330"/>
              <a:ext cx="2813685" cy="187960"/>
            </a:xfrm>
            <a:custGeom>
              <a:avLst/>
              <a:gdLst/>
              <a:ahLst/>
              <a:cxnLst/>
              <a:rect l="l" t="t" r="r" b="b"/>
              <a:pathLst>
                <a:path w="2813685" h="187959">
                  <a:moveTo>
                    <a:pt x="276282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87819"/>
                  </a:lnTo>
                  <a:lnTo>
                    <a:pt x="2813626" y="187819"/>
                  </a:lnTo>
                  <a:lnTo>
                    <a:pt x="2813626" y="50800"/>
                  </a:lnTo>
                  <a:lnTo>
                    <a:pt x="2809617" y="31075"/>
                  </a:lnTo>
                  <a:lnTo>
                    <a:pt x="2798703" y="14922"/>
                  </a:lnTo>
                  <a:lnTo>
                    <a:pt x="2782550" y="4008"/>
                  </a:lnTo>
                  <a:lnTo>
                    <a:pt x="2762825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03" y="1168501"/>
              <a:ext cx="2813626" cy="5060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9203" y="1212776"/>
              <a:ext cx="2813685" cy="416559"/>
            </a:xfrm>
            <a:custGeom>
              <a:avLst/>
              <a:gdLst/>
              <a:ahLst/>
              <a:cxnLst/>
              <a:rect l="l" t="t" r="r" b="b"/>
              <a:pathLst>
                <a:path w="2813685" h="416560">
                  <a:moveTo>
                    <a:pt x="2813626" y="0"/>
                  </a:moveTo>
                  <a:lnTo>
                    <a:pt x="0" y="0"/>
                  </a:lnTo>
                  <a:lnTo>
                    <a:pt x="0" y="365643"/>
                  </a:lnTo>
                  <a:lnTo>
                    <a:pt x="4008" y="385367"/>
                  </a:lnTo>
                  <a:lnTo>
                    <a:pt x="14922" y="401520"/>
                  </a:lnTo>
                  <a:lnTo>
                    <a:pt x="31075" y="412435"/>
                  </a:lnTo>
                  <a:lnTo>
                    <a:pt x="50800" y="416443"/>
                  </a:lnTo>
                  <a:lnTo>
                    <a:pt x="2762825" y="416443"/>
                  </a:lnTo>
                  <a:lnTo>
                    <a:pt x="2782550" y="412435"/>
                  </a:lnTo>
                  <a:lnTo>
                    <a:pt x="2798703" y="401520"/>
                  </a:lnTo>
                  <a:lnTo>
                    <a:pt x="2809617" y="385367"/>
                  </a:lnTo>
                  <a:lnTo>
                    <a:pt x="2813626" y="365643"/>
                  </a:lnTo>
                  <a:lnTo>
                    <a:pt x="2813626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200" y="447139"/>
            <a:ext cx="3834765" cy="20504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Procedure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for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Emissions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Measurements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400">
              <a:latin typeface="Tahoma"/>
              <a:cs typeface="Tahoma"/>
            </a:endParaRPr>
          </a:p>
          <a:p>
            <a:pPr marL="18224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Standards</a:t>
            </a:r>
            <a:endParaRPr sz="1200">
              <a:latin typeface="Tahoma"/>
              <a:cs typeface="Tahoma"/>
            </a:endParaRPr>
          </a:p>
          <a:p>
            <a:pPr marL="459740" indent="-138430">
              <a:lnSpc>
                <a:spcPct val="100000"/>
              </a:lnSpc>
              <a:spcBef>
                <a:spcPts val="260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70" dirty="0">
                <a:latin typeface="Arial"/>
                <a:cs typeface="Arial"/>
              </a:rPr>
              <a:t>CISPR-</a:t>
            </a:r>
            <a:r>
              <a:rPr sz="1100" spc="-60" dirty="0">
                <a:latin typeface="Arial"/>
                <a:cs typeface="Arial"/>
              </a:rPr>
              <a:t>16-</a:t>
            </a:r>
            <a:r>
              <a:rPr sz="1100" spc="-55" dirty="0">
                <a:latin typeface="Arial"/>
                <a:cs typeface="Arial"/>
              </a:rPr>
              <a:t>2-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18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0" dirty="0">
                <a:latin typeface="Arial"/>
                <a:cs typeface="Arial"/>
              </a:rPr>
              <a:t>GHz)</a:t>
            </a:r>
            <a:endParaRPr sz="1100">
              <a:latin typeface="Arial"/>
              <a:cs typeface="Arial"/>
            </a:endParaRPr>
          </a:p>
          <a:p>
            <a:pPr marL="45974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25" dirty="0">
                <a:latin typeface="Arial"/>
                <a:cs typeface="Arial"/>
              </a:rPr>
              <a:t>ANSI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C63.4-</a:t>
            </a:r>
            <a:r>
              <a:rPr sz="1100" spc="-40" dirty="0">
                <a:latin typeface="Arial"/>
                <a:cs typeface="Arial"/>
              </a:rPr>
              <a:t>2014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0" dirty="0">
                <a:latin typeface="Arial"/>
                <a:cs typeface="Arial"/>
              </a:rPr>
              <a:t>GHz)</a:t>
            </a:r>
            <a:endParaRPr sz="11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855"/>
              </a:spcBef>
            </a:pPr>
            <a:r>
              <a:rPr sz="1100" spc="-10" dirty="0">
                <a:latin typeface="Arial Black"/>
                <a:cs typeface="Arial Black"/>
              </a:rPr>
              <a:t>Setup:</a:t>
            </a:r>
            <a:endParaRPr sz="1100">
              <a:latin typeface="Arial Black"/>
              <a:cs typeface="Arial Black"/>
            </a:endParaRPr>
          </a:p>
          <a:p>
            <a:pPr marL="45974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70" dirty="0">
                <a:latin typeface="Arial"/>
                <a:cs typeface="Arial"/>
              </a:rPr>
              <a:t>absorber-</a:t>
            </a:r>
            <a:r>
              <a:rPr sz="1100" spc="-30" dirty="0">
                <a:latin typeface="Arial"/>
                <a:cs typeface="Arial"/>
              </a:rPr>
              <a:t>lined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semi-</a:t>
            </a:r>
            <a:r>
              <a:rPr sz="1100" spc="-60" dirty="0">
                <a:latin typeface="Arial"/>
                <a:cs typeface="Arial"/>
              </a:rPr>
              <a:t>anechoic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chamber</a:t>
            </a:r>
            <a:endParaRPr sz="1100">
              <a:latin typeface="Arial"/>
              <a:cs typeface="Arial"/>
            </a:endParaRPr>
          </a:p>
          <a:p>
            <a:pPr marL="45974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50" dirty="0">
                <a:latin typeface="Arial"/>
                <a:cs typeface="Arial"/>
              </a:rPr>
              <a:t>non-</a:t>
            </a:r>
            <a:r>
              <a:rPr sz="1100" spc="-35" dirty="0">
                <a:latin typeface="Arial"/>
                <a:cs typeface="Arial"/>
              </a:rPr>
              <a:t>conductive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table</a:t>
            </a:r>
            <a:endParaRPr sz="1100">
              <a:latin typeface="Arial"/>
              <a:cs typeface="Arial"/>
            </a:endParaRPr>
          </a:p>
          <a:p>
            <a:pPr marL="45974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459740" algn="l"/>
              </a:tabLst>
            </a:pPr>
            <a:r>
              <a:rPr sz="1100" spc="-10" dirty="0">
                <a:latin typeface="Arial"/>
                <a:cs typeface="Arial"/>
              </a:rPr>
              <a:t>turntable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antenna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mast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3188" y="1018598"/>
            <a:ext cx="2169571" cy="2169571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34207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Procedure:</a:t>
            </a:r>
            <a:r>
              <a:rPr sz="1400" spc="8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Measurement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Distance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848" y="1708847"/>
            <a:ext cx="22002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0"/>
              </a:spcBef>
              <a:buClr>
                <a:srgbClr val="0049B2"/>
              </a:buClr>
              <a:buFont typeface="Times New Roman"/>
              <a:buChar char="•"/>
              <a:tabLst>
                <a:tab pos="151130" algn="l"/>
              </a:tabLst>
            </a:pPr>
            <a:r>
              <a:rPr sz="1100" spc="-55" dirty="0">
                <a:latin typeface="Arial"/>
                <a:cs typeface="Arial"/>
              </a:rPr>
              <a:t>prefered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measurement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distance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3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93909" y="967480"/>
            <a:ext cx="2169571" cy="216957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34207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Procedure:</a:t>
            </a:r>
            <a:r>
              <a:rPr sz="1400" spc="8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Measurement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Distance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448" y="1632938"/>
            <a:ext cx="2251075" cy="445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55" dirty="0">
                <a:latin typeface="Arial"/>
                <a:cs typeface="Arial"/>
              </a:rPr>
              <a:t>prefered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measurement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distance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3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ambient </a:t>
            </a:r>
            <a:r>
              <a:rPr sz="1100" spc="-65" dirty="0">
                <a:latin typeface="Arial"/>
                <a:cs typeface="Arial"/>
              </a:rPr>
              <a:t>noise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6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dB </a:t>
            </a:r>
            <a:r>
              <a:rPr sz="1100" spc="-45" dirty="0">
                <a:latin typeface="Arial"/>
                <a:cs typeface="Arial"/>
              </a:rPr>
              <a:t>below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limit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48928" y="2434838"/>
            <a:ext cx="5715" cy="38100"/>
            <a:chOff x="4048928" y="2434838"/>
            <a:chExt cx="5715" cy="38100"/>
          </a:xfrm>
        </p:grpSpPr>
        <p:sp>
          <p:nvSpPr>
            <p:cNvPr id="27" name="object 27"/>
            <p:cNvSpPr/>
            <p:nvPr/>
          </p:nvSpPr>
          <p:spPr>
            <a:xfrm>
              <a:off x="4051785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4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51785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32147"/>
                  </a:moveTo>
                  <a:lnTo>
                    <a:pt x="0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85706" y="2462028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10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36060" y="2434838"/>
            <a:ext cx="593090" cy="38100"/>
            <a:chOff x="4636060" y="2434838"/>
            <a:chExt cx="593090" cy="38100"/>
          </a:xfrm>
        </p:grpSpPr>
        <p:sp>
          <p:nvSpPr>
            <p:cNvPr id="31" name="object 31"/>
            <p:cNvSpPr/>
            <p:nvPr/>
          </p:nvSpPr>
          <p:spPr>
            <a:xfrm>
              <a:off x="4638917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4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38917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32147"/>
                  </a:moveTo>
                  <a:lnTo>
                    <a:pt x="0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26049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4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26049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32147"/>
                  </a:moveTo>
                  <a:lnTo>
                    <a:pt x="0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59970" y="2462028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30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10324" y="2434838"/>
            <a:ext cx="5715" cy="38100"/>
            <a:chOff x="5810324" y="2434838"/>
            <a:chExt cx="5715" cy="38100"/>
          </a:xfrm>
        </p:grpSpPr>
        <p:sp>
          <p:nvSpPr>
            <p:cNvPr id="37" name="object 37"/>
            <p:cNvSpPr/>
            <p:nvPr/>
          </p:nvSpPr>
          <p:spPr>
            <a:xfrm>
              <a:off x="5813182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4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13182" y="243769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32147"/>
                  </a:moveTo>
                  <a:lnTo>
                    <a:pt x="0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747102" y="2462028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40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67336" y="2452379"/>
            <a:ext cx="460375" cy="3009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65"/>
              </a:spcBef>
            </a:pPr>
            <a:r>
              <a:rPr sz="850" spc="-25" dirty="0">
                <a:latin typeface="Times New Roman"/>
                <a:cs typeface="Times New Roman"/>
              </a:rPr>
              <a:t>20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50" i="1" spc="170" dirty="0">
                <a:latin typeface="Times New Roman"/>
                <a:cs typeface="Times New Roman"/>
              </a:rPr>
              <a:t>f</a:t>
            </a:r>
            <a:r>
              <a:rPr sz="850" i="1" spc="1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in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GHz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15112" y="1162376"/>
            <a:ext cx="2365375" cy="1315720"/>
            <a:chOff x="3515112" y="1162376"/>
            <a:chExt cx="2365375" cy="1315720"/>
          </a:xfrm>
        </p:grpSpPr>
        <p:sp>
          <p:nvSpPr>
            <p:cNvPr id="42" name="object 42"/>
            <p:cNvSpPr/>
            <p:nvPr/>
          </p:nvSpPr>
          <p:spPr>
            <a:xfrm>
              <a:off x="3523367" y="246984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23367" y="246984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23367" y="225240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23367" y="225240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23367" y="20349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23367" y="20349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23367" y="181753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23367" y="181753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23367" y="16001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23367" y="16001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3367" y="138266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23367" y="138266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23367" y="116523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50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23367" y="116523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05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23367" y="1597672"/>
              <a:ext cx="2348865" cy="702945"/>
            </a:xfrm>
            <a:custGeom>
              <a:avLst/>
              <a:gdLst/>
              <a:ahLst/>
              <a:cxnLst/>
              <a:rect l="l" t="t" r="r" b="b"/>
              <a:pathLst>
                <a:path w="2348865" h="702944">
                  <a:moveTo>
                    <a:pt x="0" y="649142"/>
                  </a:moveTo>
                  <a:lnTo>
                    <a:pt x="733" y="700812"/>
                  </a:lnTo>
                  <a:lnTo>
                    <a:pt x="763" y="633059"/>
                  </a:lnTo>
                  <a:lnTo>
                    <a:pt x="1218" y="684691"/>
                  </a:lnTo>
                  <a:lnTo>
                    <a:pt x="2377" y="595346"/>
                  </a:lnTo>
                  <a:lnTo>
                    <a:pt x="1247" y="702676"/>
                  </a:lnTo>
                  <a:lnTo>
                    <a:pt x="2421" y="672711"/>
                  </a:lnTo>
                  <a:lnTo>
                    <a:pt x="3185" y="697658"/>
                  </a:lnTo>
                  <a:lnTo>
                    <a:pt x="3449" y="623570"/>
                  </a:lnTo>
                  <a:lnTo>
                    <a:pt x="3581" y="660005"/>
                  </a:lnTo>
                  <a:lnTo>
                    <a:pt x="3992" y="609647"/>
                  </a:lnTo>
                  <a:lnTo>
                    <a:pt x="3698" y="683180"/>
                  </a:lnTo>
                  <a:lnTo>
                    <a:pt x="4770" y="651042"/>
                  </a:lnTo>
                  <a:lnTo>
                    <a:pt x="5592" y="688441"/>
                  </a:lnTo>
                  <a:lnTo>
                    <a:pt x="5166" y="620367"/>
                  </a:lnTo>
                  <a:lnTo>
                    <a:pt x="5974" y="669531"/>
                  </a:lnTo>
                  <a:lnTo>
                    <a:pt x="7016" y="613645"/>
                  </a:lnTo>
                  <a:lnTo>
                    <a:pt x="6854" y="688460"/>
                  </a:lnTo>
                  <a:lnTo>
                    <a:pt x="7221" y="637126"/>
                  </a:lnTo>
                  <a:lnTo>
                    <a:pt x="8190" y="682631"/>
                  </a:lnTo>
                  <a:lnTo>
                    <a:pt x="8073" y="609744"/>
                  </a:lnTo>
                  <a:lnTo>
                    <a:pt x="8410" y="642734"/>
                  </a:lnTo>
                  <a:lnTo>
                    <a:pt x="8454" y="673558"/>
                  </a:lnTo>
                  <a:lnTo>
                    <a:pt x="8792" y="617269"/>
                  </a:lnTo>
                  <a:lnTo>
                    <a:pt x="9570" y="635832"/>
                  </a:lnTo>
                  <a:lnTo>
                    <a:pt x="9658" y="621853"/>
                  </a:lnTo>
                  <a:lnTo>
                    <a:pt x="10539" y="675799"/>
                  </a:lnTo>
                  <a:lnTo>
                    <a:pt x="10715" y="635345"/>
                  </a:lnTo>
                  <a:lnTo>
                    <a:pt x="10935" y="676923"/>
                  </a:lnTo>
                  <a:lnTo>
                    <a:pt x="10759" y="614482"/>
                  </a:lnTo>
                  <a:lnTo>
                    <a:pt x="11918" y="653226"/>
                  </a:lnTo>
                  <a:lnTo>
                    <a:pt x="12153" y="678266"/>
                  </a:lnTo>
                  <a:lnTo>
                    <a:pt x="12990" y="610652"/>
                  </a:lnTo>
                  <a:lnTo>
                    <a:pt x="13093" y="656607"/>
                  </a:lnTo>
                  <a:lnTo>
                    <a:pt x="13225" y="592932"/>
                  </a:lnTo>
                  <a:lnTo>
                    <a:pt x="13269" y="672974"/>
                  </a:lnTo>
                  <a:lnTo>
                    <a:pt x="14281" y="648538"/>
                  </a:lnTo>
                  <a:lnTo>
                    <a:pt x="14311" y="665664"/>
                  </a:lnTo>
                  <a:lnTo>
                    <a:pt x="14399" y="605546"/>
                  </a:lnTo>
                  <a:lnTo>
                    <a:pt x="15441" y="649380"/>
                  </a:lnTo>
                  <a:lnTo>
                    <a:pt x="15720" y="603181"/>
                  </a:lnTo>
                  <a:lnTo>
                    <a:pt x="16410" y="667355"/>
                  </a:lnTo>
                  <a:lnTo>
                    <a:pt x="16630" y="650540"/>
                  </a:lnTo>
                  <a:lnTo>
                    <a:pt x="17349" y="585231"/>
                  </a:lnTo>
                  <a:lnTo>
                    <a:pt x="17834" y="629388"/>
                  </a:lnTo>
                  <a:lnTo>
                    <a:pt x="18494" y="650034"/>
                  </a:lnTo>
                  <a:lnTo>
                    <a:pt x="17951" y="599097"/>
                  </a:lnTo>
                  <a:lnTo>
                    <a:pt x="18714" y="611790"/>
                  </a:lnTo>
                  <a:lnTo>
                    <a:pt x="18758" y="584867"/>
                  </a:lnTo>
                  <a:lnTo>
                    <a:pt x="19727" y="650327"/>
                  </a:lnTo>
                  <a:lnTo>
                    <a:pt x="19786" y="635919"/>
                  </a:lnTo>
                  <a:lnTo>
                    <a:pt x="20050" y="648596"/>
                  </a:lnTo>
                  <a:lnTo>
                    <a:pt x="20740" y="610346"/>
                  </a:lnTo>
                  <a:lnTo>
                    <a:pt x="20901" y="621940"/>
                  </a:lnTo>
                  <a:lnTo>
                    <a:pt x="21973" y="579954"/>
                  </a:lnTo>
                  <a:lnTo>
                    <a:pt x="21826" y="644537"/>
                  </a:lnTo>
                  <a:lnTo>
                    <a:pt x="22090" y="620133"/>
                  </a:lnTo>
                  <a:lnTo>
                    <a:pt x="22751" y="580504"/>
                  </a:lnTo>
                  <a:lnTo>
                    <a:pt x="22384" y="633134"/>
                  </a:lnTo>
                  <a:lnTo>
                    <a:pt x="23279" y="612818"/>
                  </a:lnTo>
                  <a:lnTo>
                    <a:pt x="23808" y="636210"/>
                  </a:lnTo>
                  <a:lnTo>
                    <a:pt x="23338" y="576027"/>
                  </a:lnTo>
                  <a:lnTo>
                    <a:pt x="24454" y="621190"/>
                  </a:lnTo>
                  <a:lnTo>
                    <a:pt x="25569" y="530633"/>
                  </a:lnTo>
                  <a:lnTo>
                    <a:pt x="25452" y="634715"/>
                  </a:lnTo>
                  <a:lnTo>
                    <a:pt x="25657" y="592666"/>
                  </a:lnTo>
                  <a:lnTo>
                    <a:pt x="25731" y="579096"/>
                  </a:lnTo>
                  <a:lnTo>
                    <a:pt x="25789" y="607889"/>
                  </a:lnTo>
                  <a:lnTo>
                    <a:pt x="26787" y="627510"/>
                  </a:lnTo>
                  <a:lnTo>
                    <a:pt x="26538" y="559302"/>
                  </a:lnTo>
                  <a:lnTo>
                    <a:pt x="26978" y="609694"/>
                  </a:lnTo>
                  <a:lnTo>
                    <a:pt x="27507" y="557657"/>
                  </a:lnTo>
                  <a:lnTo>
                    <a:pt x="27536" y="623306"/>
                  </a:lnTo>
                  <a:lnTo>
                    <a:pt x="28167" y="603588"/>
                  </a:lnTo>
                  <a:lnTo>
                    <a:pt x="29151" y="543565"/>
                  </a:lnTo>
                  <a:lnTo>
                    <a:pt x="28989" y="622324"/>
                  </a:lnTo>
                  <a:lnTo>
                    <a:pt x="29195" y="596638"/>
                  </a:lnTo>
                  <a:lnTo>
                    <a:pt x="29209" y="632479"/>
                  </a:lnTo>
                  <a:lnTo>
                    <a:pt x="29474" y="566088"/>
                  </a:lnTo>
                  <a:lnTo>
                    <a:pt x="30384" y="596234"/>
                  </a:lnTo>
                  <a:lnTo>
                    <a:pt x="31543" y="611106"/>
                  </a:lnTo>
                  <a:lnTo>
                    <a:pt x="31308" y="536600"/>
                  </a:lnTo>
                  <a:lnTo>
                    <a:pt x="31558" y="600295"/>
                  </a:lnTo>
                  <a:lnTo>
                    <a:pt x="32688" y="533301"/>
                  </a:lnTo>
                  <a:lnTo>
                    <a:pt x="31617" y="620705"/>
                  </a:lnTo>
                  <a:lnTo>
                    <a:pt x="32747" y="588505"/>
                  </a:lnTo>
                  <a:lnTo>
                    <a:pt x="32791" y="600231"/>
                  </a:lnTo>
                  <a:lnTo>
                    <a:pt x="33672" y="530956"/>
                  </a:lnTo>
                  <a:lnTo>
                    <a:pt x="33848" y="560396"/>
                  </a:lnTo>
                  <a:lnTo>
                    <a:pt x="34024" y="536655"/>
                  </a:lnTo>
                  <a:lnTo>
                    <a:pt x="34772" y="594395"/>
                  </a:lnTo>
                  <a:lnTo>
                    <a:pt x="34978" y="569714"/>
                  </a:lnTo>
                  <a:lnTo>
                    <a:pt x="36005" y="599397"/>
                  </a:lnTo>
                  <a:lnTo>
                    <a:pt x="35829" y="514474"/>
                  </a:lnTo>
                  <a:lnTo>
                    <a:pt x="36152" y="583375"/>
                  </a:lnTo>
                  <a:lnTo>
                    <a:pt x="37326" y="537464"/>
                  </a:lnTo>
                  <a:lnTo>
                    <a:pt x="37033" y="599636"/>
                  </a:lnTo>
                  <a:lnTo>
                    <a:pt x="37341" y="554275"/>
                  </a:lnTo>
                  <a:lnTo>
                    <a:pt x="37385" y="589271"/>
                  </a:lnTo>
                  <a:lnTo>
                    <a:pt x="38383" y="521961"/>
                  </a:lnTo>
                  <a:lnTo>
                    <a:pt x="38559" y="566411"/>
                  </a:lnTo>
                  <a:lnTo>
                    <a:pt x="38647" y="598203"/>
                  </a:lnTo>
                  <a:lnTo>
                    <a:pt x="39132" y="524198"/>
                  </a:lnTo>
                  <a:lnTo>
                    <a:pt x="39719" y="581641"/>
                  </a:lnTo>
                  <a:lnTo>
                    <a:pt x="40908" y="520719"/>
                  </a:lnTo>
                  <a:lnTo>
                    <a:pt x="40350" y="588333"/>
                  </a:lnTo>
                  <a:lnTo>
                    <a:pt x="40923" y="531367"/>
                  </a:lnTo>
                  <a:lnTo>
                    <a:pt x="41803" y="593983"/>
                  </a:lnTo>
                  <a:lnTo>
                    <a:pt x="40967" y="511349"/>
                  </a:lnTo>
                  <a:lnTo>
                    <a:pt x="42141" y="585429"/>
                  </a:lnTo>
                  <a:lnTo>
                    <a:pt x="42156" y="592394"/>
                  </a:lnTo>
                  <a:lnTo>
                    <a:pt x="43066" y="542531"/>
                  </a:lnTo>
                  <a:lnTo>
                    <a:pt x="43256" y="561523"/>
                  </a:lnTo>
                  <a:lnTo>
                    <a:pt x="43330" y="510748"/>
                  </a:lnTo>
                  <a:lnTo>
                    <a:pt x="43697" y="589837"/>
                  </a:lnTo>
                  <a:lnTo>
                    <a:pt x="44416" y="575044"/>
                  </a:lnTo>
                  <a:lnTo>
                    <a:pt x="44431" y="575246"/>
                  </a:lnTo>
                  <a:lnTo>
                    <a:pt x="44445" y="570556"/>
                  </a:lnTo>
                  <a:lnTo>
                    <a:pt x="44636" y="496776"/>
                  </a:lnTo>
                  <a:lnTo>
                    <a:pt x="45311" y="588849"/>
                  </a:lnTo>
                  <a:lnTo>
                    <a:pt x="45649" y="544245"/>
                  </a:lnTo>
                  <a:lnTo>
                    <a:pt x="46559" y="591707"/>
                  </a:lnTo>
                  <a:lnTo>
                    <a:pt x="46045" y="530029"/>
                  </a:lnTo>
                  <a:lnTo>
                    <a:pt x="46853" y="570692"/>
                  </a:lnTo>
                  <a:lnTo>
                    <a:pt x="47763" y="517622"/>
                  </a:lnTo>
                  <a:lnTo>
                    <a:pt x="47704" y="586419"/>
                  </a:lnTo>
                  <a:lnTo>
                    <a:pt x="48027" y="571805"/>
                  </a:lnTo>
                  <a:lnTo>
                    <a:pt x="48159" y="583275"/>
                  </a:lnTo>
                  <a:lnTo>
                    <a:pt x="48541" y="535472"/>
                  </a:lnTo>
                  <a:lnTo>
                    <a:pt x="48687" y="548296"/>
                  </a:lnTo>
                  <a:lnTo>
                    <a:pt x="49216" y="522695"/>
                  </a:lnTo>
                  <a:lnTo>
                    <a:pt x="48775" y="584314"/>
                  </a:lnTo>
                  <a:lnTo>
                    <a:pt x="49862" y="554221"/>
                  </a:lnTo>
                  <a:lnTo>
                    <a:pt x="50508" y="570020"/>
                  </a:lnTo>
                  <a:lnTo>
                    <a:pt x="50596" y="519505"/>
                  </a:lnTo>
                  <a:lnTo>
                    <a:pt x="51036" y="550075"/>
                  </a:lnTo>
                  <a:lnTo>
                    <a:pt x="51300" y="509460"/>
                  </a:lnTo>
                  <a:lnTo>
                    <a:pt x="51608" y="571400"/>
                  </a:lnTo>
                  <a:lnTo>
                    <a:pt x="52225" y="541259"/>
                  </a:lnTo>
                  <a:lnTo>
                    <a:pt x="52929" y="572615"/>
                  </a:lnTo>
                  <a:lnTo>
                    <a:pt x="52548" y="505777"/>
                  </a:lnTo>
                  <a:lnTo>
                    <a:pt x="53370" y="536140"/>
                  </a:lnTo>
                  <a:lnTo>
                    <a:pt x="53384" y="517857"/>
                  </a:lnTo>
                  <a:lnTo>
                    <a:pt x="54074" y="574722"/>
                  </a:lnTo>
                  <a:lnTo>
                    <a:pt x="54544" y="548878"/>
                  </a:lnTo>
                  <a:lnTo>
                    <a:pt x="55351" y="478866"/>
                  </a:lnTo>
                  <a:lnTo>
                    <a:pt x="55454" y="570353"/>
                  </a:lnTo>
                  <a:lnTo>
                    <a:pt x="55718" y="551592"/>
                  </a:lnTo>
                  <a:lnTo>
                    <a:pt x="56452" y="512856"/>
                  </a:lnTo>
                  <a:lnTo>
                    <a:pt x="56144" y="569347"/>
                  </a:lnTo>
                  <a:lnTo>
                    <a:pt x="56790" y="559917"/>
                  </a:lnTo>
                  <a:lnTo>
                    <a:pt x="57142" y="573703"/>
                  </a:lnTo>
                  <a:lnTo>
                    <a:pt x="57362" y="500619"/>
                  </a:lnTo>
                  <a:lnTo>
                    <a:pt x="57773" y="556139"/>
                  </a:lnTo>
                  <a:lnTo>
                    <a:pt x="58331" y="497090"/>
                  </a:lnTo>
                  <a:lnTo>
                    <a:pt x="58155" y="573310"/>
                  </a:lnTo>
                  <a:lnTo>
                    <a:pt x="58977" y="519103"/>
                  </a:lnTo>
                  <a:lnTo>
                    <a:pt x="59065" y="566482"/>
                  </a:lnTo>
                  <a:lnTo>
                    <a:pt x="59740" y="502655"/>
                  </a:lnTo>
                  <a:lnTo>
                    <a:pt x="60181" y="556568"/>
                  </a:lnTo>
                  <a:lnTo>
                    <a:pt x="60797" y="577032"/>
                  </a:lnTo>
                  <a:lnTo>
                    <a:pt x="60738" y="502022"/>
                  </a:lnTo>
                  <a:lnTo>
                    <a:pt x="61311" y="544636"/>
                  </a:lnTo>
                  <a:lnTo>
                    <a:pt x="62426" y="516951"/>
                  </a:lnTo>
                  <a:lnTo>
                    <a:pt x="62353" y="562952"/>
                  </a:lnTo>
                  <a:lnTo>
                    <a:pt x="62500" y="545835"/>
                  </a:lnTo>
                  <a:lnTo>
                    <a:pt x="63645" y="483191"/>
                  </a:lnTo>
                  <a:lnTo>
                    <a:pt x="62881" y="558794"/>
                  </a:lnTo>
                  <a:lnTo>
                    <a:pt x="63762" y="521384"/>
                  </a:lnTo>
                  <a:lnTo>
                    <a:pt x="64232" y="554203"/>
                  </a:lnTo>
                  <a:lnTo>
                    <a:pt x="63821" y="483684"/>
                  </a:lnTo>
                  <a:lnTo>
                    <a:pt x="64980" y="541659"/>
                  </a:lnTo>
                  <a:lnTo>
                    <a:pt x="66243" y="484279"/>
                  </a:lnTo>
                  <a:lnTo>
                    <a:pt x="65362" y="546388"/>
                  </a:lnTo>
                  <a:lnTo>
                    <a:pt x="66257" y="491577"/>
                  </a:lnTo>
                  <a:lnTo>
                    <a:pt x="67226" y="552531"/>
                  </a:lnTo>
                  <a:lnTo>
                    <a:pt x="67461" y="539803"/>
                  </a:lnTo>
                  <a:lnTo>
                    <a:pt x="68092" y="495946"/>
                  </a:lnTo>
                  <a:lnTo>
                    <a:pt x="67960" y="552369"/>
                  </a:lnTo>
                  <a:lnTo>
                    <a:pt x="68665" y="524301"/>
                  </a:lnTo>
                  <a:lnTo>
                    <a:pt x="68767" y="490214"/>
                  </a:lnTo>
                  <a:lnTo>
                    <a:pt x="69545" y="548955"/>
                  </a:lnTo>
                  <a:lnTo>
                    <a:pt x="69854" y="523355"/>
                  </a:lnTo>
                  <a:lnTo>
                    <a:pt x="70852" y="545806"/>
                  </a:lnTo>
                  <a:lnTo>
                    <a:pt x="70808" y="489373"/>
                  </a:lnTo>
                  <a:lnTo>
                    <a:pt x="71013" y="506990"/>
                  </a:lnTo>
                  <a:lnTo>
                    <a:pt x="71600" y="547561"/>
                  </a:lnTo>
                  <a:lnTo>
                    <a:pt x="71468" y="483684"/>
                  </a:lnTo>
                  <a:lnTo>
                    <a:pt x="72143" y="503154"/>
                  </a:lnTo>
                  <a:lnTo>
                    <a:pt x="72437" y="481619"/>
                  </a:lnTo>
                  <a:lnTo>
                    <a:pt x="72921" y="549805"/>
                  </a:lnTo>
                  <a:lnTo>
                    <a:pt x="73215" y="522832"/>
                  </a:lnTo>
                  <a:lnTo>
                    <a:pt x="73978" y="550451"/>
                  </a:lnTo>
                  <a:lnTo>
                    <a:pt x="74330" y="481478"/>
                  </a:lnTo>
                  <a:lnTo>
                    <a:pt x="74345" y="477136"/>
                  </a:lnTo>
                  <a:lnTo>
                    <a:pt x="74712" y="541029"/>
                  </a:lnTo>
                  <a:lnTo>
                    <a:pt x="75402" y="502478"/>
                  </a:lnTo>
                  <a:lnTo>
                    <a:pt x="75475" y="532163"/>
                  </a:lnTo>
                  <a:lnTo>
                    <a:pt x="76253" y="476346"/>
                  </a:lnTo>
                  <a:lnTo>
                    <a:pt x="76591" y="509268"/>
                  </a:lnTo>
                  <a:lnTo>
                    <a:pt x="77677" y="459112"/>
                  </a:lnTo>
                  <a:lnTo>
                    <a:pt x="77090" y="535168"/>
                  </a:lnTo>
                  <a:lnTo>
                    <a:pt x="77736" y="513529"/>
                  </a:lnTo>
                  <a:lnTo>
                    <a:pt x="77750" y="534192"/>
                  </a:lnTo>
                  <a:lnTo>
                    <a:pt x="77941" y="469169"/>
                  </a:lnTo>
                  <a:lnTo>
                    <a:pt x="78910" y="499682"/>
                  </a:lnTo>
                  <a:lnTo>
                    <a:pt x="79761" y="537870"/>
                  </a:lnTo>
                  <a:lnTo>
                    <a:pt x="79306" y="471610"/>
                  </a:lnTo>
                  <a:lnTo>
                    <a:pt x="80143" y="521458"/>
                  </a:lnTo>
                  <a:lnTo>
                    <a:pt x="80980" y="475724"/>
                  </a:lnTo>
                  <a:lnTo>
                    <a:pt x="81038" y="532270"/>
                  </a:lnTo>
                  <a:lnTo>
                    <a:pt x="81332" y="519532"/>
                  </a:lnTo>
                  <a:lnTo>
                    <a:pt x="82037" y="529047"/>
                  </a:lnTo>
                  <a:lnTo>
                    <a:pt x="81772" y="460133"/>
                  </a:lnTo>
                  <a:lnTo>
                    <a:pt x="82462" y="515329"/>
                  </a:lnTo>
                  <a:lnTo>
                    <a:pt x="82580" y="465065"/>
                  </a:lnTo>
                  <a:lnTo>
                    <a:pt x="82947" y="527139"/>
                  </a:lnTo>
                  <a:lnTo>
                    <a:pt x="83680" y="483514"/>
                  </a:lnTo>
                  <a:lnTo>
                    <a:pt x="83754" y="513877"/>
                  </a:lnTo>
                  <a:lnTo>
                    <a:pt x="84649" y="446088"/>
                  </a:lnTo>
                  <a:lnTo>
                    <a:pt x="84884" y="509245"/>
                  </a:lnTo>
                  <a:lnTo>
                    <a:pt x="85280" y="436109"/>
                  </a:lnTo>
                  <a:lnTo>
                    <a:pt x="85970" y="527353"/>
                  </a:lnTo>
                  <a:lnTo>
                    <a:pt x="86088" y="494250"/>
                  </a:lnTo>
                  <a:lnTo>
                    <a:pt x="86983" y="529467"/>
                  </a:lnTo>
                  <a:lnTo>
                    <a:pt x="86895" y="461786"/>
                  </a:lnTo>
                  <a:lnTo>
                    <a:pt x="87130" y="476025"/>
                  </a:lnTo>
                  <a:lnTo>
                    <a:pt x="87438" y="451433"/>
                  </a:lnTo>
                  <a:lnTo>
                    <a:pt x="87658" y="521832"/>
                  </a:lnTo>
                  <a:lnTo>
                    <a:pt x="88260" y="509591"/>
                  </a:lnTo>
                  <a:lnTo>
                    <a:pt x="89053" y="536320"/>
                  </a:lnTo>
                  <a:lnTo>
                    <a:pt x="88583" y="459211"/>
                  </a:lnTo>
                  <a:lnTo>
                    <a:pt x="89420" y="494124"/>
                  </a:lnTo>
                  <a:lnTo>
                    <a:pt x="90212" y="444058"/>
                  </a:lnTo>
                  <a:lnTo>
                    <a:pt x="89757" y="523667"/>
                  </a:lnTo>
                  <a:lnTo>
                    <a:pt x="90565" y="507381"/>
                  </a:lnTo>
                  <a:lnTo>
                    <a:pt x="90579" y="517912"/>
                  </a:lnTo>
                  <a:lnTo>
                    <a:pt x="91313" y="441855"/>
                  </a:lnTo>
                  <a:lnTo>
                    <a:pt x="91724" y="492676"/>
                  </a:lnTo>
                  <a:lnTo>
                    <a:pt x="92634" y="436795"/>
                  </a:lnTo>
                  <a:lnTo>
                    <a:pt x="92385" y="508245"/>
                  </a:lnTo>
                  <a:lnTo>
                    <a:pt x="92840" y="455037"/>
                  </a:lnTo>
                  <a:lnTo>
                    <a:pt x="93530" y="514790"/>
                  </a:lnTo>
                  <a:lnTo>
                    <a:pt x="94043" y="494955"/>
                  </a:lnTo>
                  <a:lnTo>
                    <a:pt x="94807" y="517332"/>
                  </a:lnTo>
                  <a:lnTo>
                    <a:pt x="94293" y="450549"/>
                  </a:lnTo>
                  <a:lnTo>
                    <a:pt x="95159" y="485694"/>
                  </a:lnTo>
                  <a:lnTo>
                    <a:pt x="96142" y="453973"/>
                  </a:lnTo>
                  <a:lnTo>
                    <a:pt x="95408" y="515667"/>
                  </a:lnTo>
                  <a:lnTo>
                    <a:pt x="96304" y="486287"/>
                  </a:lnTo>
                  <a:lnTo>
                    <a:pt x="96950" y="516500"/>
                  </a:lnTo>
                  <a:lnTo>
                    <a:pt x="97375" y="441811"/>
                  </a:lnTo>
                  <a:lnTo>
                    <a:pt x="97493" y="491274"/>
                  </a:lnTo>
                  <a:lnTo>
                    <a:pt x="97566" y="437267"/>
                  </a:lnTo>
                  <a:lnTo>
                    <a:pt x="98638" y="502385"/>
                  </a:lnTo>
                  <a:lnTo>
                    <a:pt x="98682" y="471885"/>
                  </a:lnTo>
                  <a:lnTo>
                    <a:pt x="99768" y="502486"/>
                  </a:lnTo>
                  <a:lnTo>
                    <a:pt x="99724" y="439977"/>
                  </a:lnTo>
                  <a:lnTo>
                    <a:pt x="99871" y="488957"/>
                  </a:lnTo>
                  <a:lnTo>
                    <a:pt x="101045" y="438837"/>
                  </a:lnTo>
                  <a:lnTo>
                    <a:pt x="99929" y="504430"/>
                  </a:lnTo>
                  <a:lnTo>
                    <a:pt x="101060" y="456735"/>
                  </a:lnTo>
                  <a:lnTo>
                    <a:pt x="101544" y="515231"/>
                  </a:lnTo>
                  <a:lnTo>
                    <a:pt x="102263" y="493337"/>
                  </a:lnTo>
                  <a:lnTo>
                    <a:pt x="103261" y="447616"/>
                  </a:lnTo>
                  <a:lnTo>
                    <a:pt x="102454" y="502939"/>
                  </a:lnTo>
                  <a:lnTo>
                    <a:pt x="103423" y="479114"/>
                  </a:lnTo>
                  <a:lnTo>
                    <a:pt x="103437" y="512142"/>
                  </a:lnTo>
                  <a:lnTo>
                    <a:pt x="104245" y="445658"/>
                  </a:lnTo>
                  <a:lnTo>
                    <a:pt x="104597" y="451971"/>
                  </a:lnTo>
                  <a:lnTo>
                    <a:pt x="105507" y="498335"/>
                  </a:lnTo>
                  <a:lnTo>
                    <a:pt x="105125" y="437219"/>
                  </a:lnTo>
                  <a:lnTo>
                    <a:pt x="105801" y="477409"/>
                  </a:lnTo>
                  <a:lnTo>
                    <a:pt x="106285" y="489365"/>
                  </a:lnTo>
                  <a:lnTo>
                    <a:pt x="106637" y="425276"/>
                  </a:lnTo>
                  <a:lnTo>
                    <a:pt x="106946" y="469023"/>
                  </a:lnTo>
                  <a:lnTo>
                    <a:pt x="108061" y="405893"/>
                  </a:lnTo>
                  <a:lnTo>
                    <a:pt x="107841" y="487350"/>
                  </a:lnTo>
                  <a:lnTo>
                    <a:pt x="108120" y="445128"/>
                  </a:lnTo>
                  <a:lnTo>
                    <a:pt x="109294" y="503306"/>
                  </a:lnTo>
                  <a:lnTo>
                    <a:pt x="109103" y="437019"/>
                  </a:lnTo>
                  <a:lnTo>
                    <a:pt x="109323" y="483702"/>
                  </a:lnTo>
                  <a:lnTo>
                    <a:pt x="109558" y="427803"/>
                  </a:lnTo>
                  <a:lnTo>
                    <a:pt x="109749" y="504193"/>
                  </a:lnTo>
                  <a:lnTo>
                    <a:pt x="110512" y="457282"/>
                  </a:lnTo>
                  <a:lnTo>
                    <a:pt x="110791" y="496225"/>
                  </a:lnTo>
                  <a:lnTo>
                    <a:pt x="111305" y="432165"/>
                  </a:lnTo>
                  <a:lnTo>
                    <a:pt x="111716" y="478122"/>
                  </a:lnTo>
                  <a:lnTo>
                    <a:pt x="112054" y="484088"/>
                  </a:lnTo>
                  <a:lnTo>
                    <a:pt x="112010" y="433683"/>
                  </a:lnTo>
                  <a:lnTo>
                    <a:pt x="112788" y="442899"/>
                  </a:lnTo>
                  <a:lnTo>
                    <a:pt x="113037" y="419831"/>
                  </a:lnTo>
                  <a:lnTo>
                    <a:pt x="113566" y="480240"/>
                  </a:lnTo>
                  <a:lnTo>
                    <a:pt x="113859" y="464757"/>
                  </a:lnTo>
                  <a:lnTo>
                    <a:pt x="114285" y="485242"/>
                  </a:lnTo>
                  <a:lnTo>
                    <a:pt x="114622" y="417584"/>
                  </a:lnTo>
                  <a:lnTo>
                    <a:pt x="115033" y="463420"/>
                  </a:lnTo>
                  <a:lnTo>
                    <a:pt x="115195" y="424580"/>
                  </a:lnTo>
                  <a:lnTo>
                    <a:pt x="115400" y="484112"/>
                  </a:lnTo>
                  <a:lnTo>
                    <a:pt x="116222" y="459620"/>
                  </a:lnTo>
                  <a:lnTo>
                    <a:pt x="116428" y="481381"/>
                  </a:lnTo>
                  <a:lnTo>
                    <a:pt x="116325" y="427465"/>
                  </a:lnTo>
                  <a:lnTo>
                    <a:pt x="117308" y="438313"/>
                  </a:lnTo>
                  <a:lnTo>
                    <a:pt x="118424" y="408463"/>
                  </a:lnTo>
                  <a:lnTo>
                    <a:pt x="118292" y="478303"/>
                  </a:lnTo>
                  <a:lnTo>
                    <a:pt x="118453" y="451749"/>
                  </a:lnTo>
                  <a:lnTo>
                    <a:pt x="119202" y="486640"/>
                  </a:lnTo>
                  <a:lnTo>
                    <a:pt x="119407" y="428361"/>
                  </a:lnTo>
                  <a:lnTo>
                    <a:pt x="119628" y="434351"/>
                  </a:lnTo>
                  <a:lnTo>
                    <a:pt x="120303" y="400094"/>
                  </a:lnTo>
                  <a:lnTo>
                    <a:pt x="119907" y="477026"/>
                  </a:lnTo>
                  <a:lnTo>
                    <a:pt x="120743" y="458103"/>
                  </a:lnTo>
                  <a:lnTo>
                    <a:pt x="121037" y="481017"/>
                  </a:lnTo>
                  <a:lnTo>
                    <a:pt x="121360" y="417659"/>
                  </a:lnTo>
                  <a:lnTo>
                    <a:pt x="121903" y="449445"/>
                  </a:lnTo>
                  <a:lnTo>
                    <a:pt x="123033" y="419723"/>
                  </a:lnTo>
                  <a:lnTo>
                    <a:pt x="122886" y="475742"/>
                  </a:lnTo>
                  <a:lnTo>
                    <a:pt x="123077" y="452002"/>
                  </a:lnTo>
                  <a:lnTo>
                    <a:pt x="123752" y="486314"/>
                  </a:lnTo>
                  <a:lnTo>
                    <a:pt x="124075" y="418435"/>
                  </a:lnTo>
                  <a:lnTo>
                    <a:pt x="124237" y="428295"/>
                  </a:lnTo>
                  <a:lnTo>
                    <a:pt x="124251" y="403321"/>
                  </a:lnTo>
                  <a:lnTo>
                    <a:pt x="124295" y="482972"/>
                  </a:lnTo>
                  <a:lnTo>
                    <a:pt x="125396" y="453125"/>
                  </a:lnTo>
                  <a:lnTo>
                    <a:pt x="125998" y="490759"/>
                  </a:lnTo>
                  <a:lnTo>
                    <a:pt x="125440" y="410784"/>
                  </a:lnTo>
                  <a:lnTo>
                    <a:pt x="126556" y="453055"/>
                  </a:lnTo>
                  <a:lnTo>
                    <a:pt x="126600" y="411311"/>
                  </a:lnTo>
                  <a:lnTo>
                    <a:pt x="126644" y="481978"/>
                  </a:lnTo>
                  <a:lnTo>
                    <a:pt x="127759" y="431823"/>
                  </a:lnTo>
                  <a:lnTo>
                    <a:pt x="128523" y="465991"/>
                  </a:lnTo>
                  <a:lnTo>
                    <a:pt x="128303" y="415067"/>
                  </a:lnTo>
                  <a:lnTo>
                    <a:pt x="128963" y="442341"/>
                  </a:lnTo>
                  <a:lnTo>
                    <a:pt x="129947" y="384147"/>
                  </a:lnTo>
                  <a:lnTo>
                    <a:pt x="130020" y="463940"/>
                  </a:lnTo>
                  <a:lnTo>
                    <a:pt x="130181" y="420260"/>
                  </a:lnTo>
                  <a:lnTo>
                    <a:pt x="130299" y="458794"/>
                  </a:lnTo>
                  <a:lnTo>
                    <a:pt x="130446" y="403538"/>
                  </a:lnTo>
                  <a:lnTo>
                    <a:pt x="131444" y="445148"/>
                  </a:lnTo>
                  <a:lnTo>
                    <a:pt x="131693" y="397190"/>
                  </a:lnTo>
                  <a:lnTo>
                    <a:pt x="132559" y="473131"/>
                  </a:lnTo>
                  <a:lnTo>
                    <a:pt x="132633" y="427812"/>
                  </a:lnTo>
                  <a:lnTo>
                    <a:pt x="132823" y="474395"/>
                  </a:lnTo>
                  <a:lnTo>
                    <a:pt x="133088" y="408047"/>
                  </a:lnTo>
                  <a:lnTo>
                    <a:pt x="133836" y="452260"/>
                  </a:lnTo>
                  <a:lnTo>
                    <a:pt x="134629" y="408291"/>
                  </a:lnTo>
                  <a:lnTo>
                    <a:pt x="134908" y="467514"/>
                  </a:lnTo>
                  <a:lnTo>
                    <a:pt x="135055" y="428308"/>
                  </a:lnTo>
                  <a:lnTo>
                    <a:pt x="135363" y="399877"/>
                  </a:lnTo>
                  <a:lnTo>
                    <a:pt x="136243" y="460427"/>
                  </a:lnTo>
                  <a:lnTo>
                    <a:pt x="137154" y="394946"/>
                  </a:lnTo>
                  <a:lnTo>
                    <a:pt x="136361" y="467220"/>
                  </a:lnTo>
                  <a:lnTo>
                    <a:pt x="137462" y="421124"/>
                  </a:lnTo>
                  <a:lnTo>
                    <a:pt x="137961" y="445751"/>
                  </a:lnTo>
                  <a:lnTo>
                    <a:pt x="137873" y="356010"/>
                  </a:lnTo>
                  <a:lnTo>
                    <a:pt x="138475" y="410815"/>
                  </a:lnTo>
                  <a:lnTo>
                    <a:pt x="139238" y="376991"/>
                  </a:lnTo>
                  <a:lnTo>
                    <a:pt x="138944" y="440598"/>
                  </a:lnTo>
                  <a:lnTo>
                    <a:pt x="139634" y="413193"/>
                  </a:lnTo>
                  <a:lnTo>
                    <a:pt x="140794" y="434446"/>
                  </a:lnTo>
                  <a:lnTo>
                    <a:pt x="139840" y="363460"/>
                  </a:lnTo>
                  <a:lnTo>
                    <a:pt x="140808" y="405065"/>
                  </a:lnTo>
                  <a:lnTo>
                    <a:pt x="141029" y="365867"/>
                  </a:lnTo>
                  <a:lnTo>
                    <a:pt x="141572" y="442192"/>
                  </a:lnTo>
                  <a:lnTo>
                    <a:pt x="141689" y="425350"/>
                  </a:lnTo>
                  <a:lnTo>
                    <a:pt x="142790" y="447884"/>
                  </a:lnTo>
                  <a:lnTo>
                    <a:pt x="142027" y="389658"/>
                  </a:lnTo>
                  <a:lnTo>
                    <a:pt x="142863" y="425464"/>
                  </a:lnTo>
                  <a:lnTo>
                    <a:pt x="143392" y="394637"/>
                  </a:lnTo>
                  <a:lnTo>
                    <a:pt x="143451" y="451816"/>
                  </a:lnTo>
                  <a:lnTo>
                    <a:pt x="144008" y="439491"/>
                  </a:lnTo>
                  <a:lnTo>
                    <a:pt x="144713" y="458360"/>
                  </a:lnTo>
                  <a:lnTo>
                    <a:pt x="144331" y="368375"/>
                  </a:lnTo>
                  <a:lnTo>
                    <a:pt x="145168" y="425638"/>
                  </a:lnTo>
                  <a:lnTo>
                    <a:pt x="145579" y="390450"/>
                  </a:lnTo>
                  <a:lnTo>
                    <a:pt x="145241" y="457961"/>
                  </a:lnTo>
                  <a:lnTo>
                    <a:pt x="146327" y="436905"/>
                  </a:lnTo>
                  <a:lnTo>
                    <a:pt x="147105" y="451429"/>
                  </a:lnTo>
                  <a:lnTo>
                    <a:pt x="147194" y="393301"/>
                  </a:lnTo>
                  <a:lnTo>
                    <a:pt x="147282" y="402695"/>
                  </a:lnTo>
                  <a:lnTo>
                    <a:pt x="147296" y="366486"/>
                  </a:lnTo>
                  <a:lnTo>
                    <a:pt x="148397" y="455505"/>
                  </a:lnTo>
                  <a:lnTo>
                    <a:pt x="148456" y="424378"/>
                  </a:lnTo>
                  <a:lnTo>
                    <a:pt x="148955" y="393360"/>
                  </a:lnTo>
                  <a:lnTo>
                    <a:pt x="148911" y="451639"/>
                  </a:lnTo>
                  <a:lnTo>
                    <a:pt x="149645" y="424985"/>
                  </a:lnTo>
                  <a:lnTo>
                    <a:pt x="150775" y="377985"/>
                  </a:lnTo>
                  <a:lnTo>
                    <a:pt x="149894" y="449675"/>
                  </a:lnTo>
                  <a:lnTo>
                    <a:pt x="150790" y="396263"/>
                  </a:lnTo>
                  <a:lnTo>
                    <a:pt x="150980" y="470635"/>
                  </a:lnTo>
                  <a:lnTo>
                    <a:pt x="151993" y="428168"/>
                  </a:lnTo>
                  <a:lnTo>
                    <a:pt x="152536" y="450716"/>
                  </a:lnTo>
                  <a:lnTo>
                    <a:pt x="152067" y="410240"/>
                  </a:lnTo>
                  <a:lnTo>
                    <a:pt x="153182" y="434205"/>
                  </a:lnTo>
                  <a:lnTo>
                    <a:pt x="154151" y="411806"/>
                  </a:lnTo>
                  <a:lnTo>
                    <a:pt x="153637" y="463122"/>
                  </a:lnTo>
                  <a:lnTo>
                    <a:pt x="154371" y="425167"/>
                  </a:lnTo>
                  <a:lnTo>
                    <a:pt x="155134" y="468187"/>
                  </a:lnTo>
                  <a:lnTo>
                    <a:pt x="155281" y="396708"/>
                  </a:lnTo>
                  <a:lnTo>
                    <a:pt x="155560" y="451114"/>
                  </a:lnTo>
                  <a:lnTo>
                    <a:pt x="156411" y="394968"/>
                  </a:lnTo>
                  <a:lnTo>
                    <a:pt x="155678" y="459759"/>
                  </a:lnTo>
                  <a:lnTo>
                    <a:pt x="156749" y="452635"/>
                  </a:lnTo>
                  <a:lnTo>
                    <a:pt x="157850" y="381769"/>
                  </a:lnTo>
                  <a:lnTo>
                    <a:pt x="156881" y="455984"/>
                  </a:lnTo>
                  <a:lnTo>
                    <a:pt x="157953" y="425059"/>
                  </a:lnTo>
                  <a:lnTo>
                    <a:pt x="158481" y="457593"/>
                  </a:lnTo>
                  <a:lnTo>
                    <a:pt x="158041" y="390254"/>
                  </a:lnTo>
                  <a:lnTo>
                    <a:pt x="159112" y="408204"/>
                  </a:lnTo>
                  <a:lnTo>
                    <a:pt x="159655" y="459969"/>
                  </a:lnTo>
                  <a:lnTo>
                    <a:pt x="159244" y="406339"/>
                  </a:lnTo>
                  <a:lnTo>
                    <a:pt x="160257" y="441769"/>
                  </a:lnTo>
                  <a:lnTo>
                    <a:pt x="161358" y="389083"/>
                  </a:lnTo>
                  <a:lnTo>
                    <a:pt x="160609" y="447452"/>
                  </a:lnTo>
                  <a:lnTo>
                    <a:pt x="161446" y="444182"/>
                  </a:lnTo>
                  <a:lnTo>
                    <a:pt x="162195" y="376182"/>
                  </a:lnTo>
                  <a:lnTo>
                    <a:pt x="162679" y="413552"/>
                  </a:lnTo>
                  <a:lnTo>
                    <a:pt x="163604" y="382390"/>
                  </a:lnTo>
                  <a:lnTo>
                    <a:pt x="162841" y="435552"/>
                  </a:lnTo>
                  <a:lnTo>
                    <a:pt x="163707" y="427691"/>
                  </a:lnTo>
                  <a:lnTo>
                    <a:pt x="163736" y="416874"/>
                  </a:lnTo>
                  <a:lnTo>
                    <a:pt x="163751" y="421151"/>
                  </a:lnTo>
                  <a:lnTo>
                    <a:pt x="164822" y="348278"/>
                  </a:lnTo>
                  <a:lnTo>
                    <a:pt x="164617" y="444171"/>
                  </a:lnTo>
                  <a:lnTo>
                    <a:pt x="164954" y="405455"/>
                  </a:lnTo>
                  <a:lnTo>
                    <a:pt x="165864" y="451143"/>
                  </a:lnTo>
                  <a:lnTo>
                    <a:pt x="165072" y="372712"/>
                  </a:lnTo>
                  <a:lnTo>
                    <a:pt x="166173" y="441351"/>
                  </a:lnTo>
                  <a:lnTo>
                    <a:pt x="167317" y="372461"/>
                  </a:lnTo>
                  <a:lnTo>
                    <a:pt x="167053" y="445223"/>
                  </a:lnTo>
                  <a:lnTo>
                    <a:pt x="167376" y="426995"/>
                  </a:lnTo>
                  <a:lnTo>
                    <a:pt x="168154" y="384415"/>
                  </a:lnTo>
                  <a:lnTo>
                    <a:pt x="168110" y="438988"/>
                  </a:lnTo>
                  <a:lnTo>
                    <a:pt x="168580" y="391467"/>
                  </a:lnTo>
                  <a:lnTo>
                    <a:pt x="169240" y="438587"/>
                  </a:lnTo>
                  <a:lnTo>
                    <a:pt x="169739" y="365683"/>
                  </a:lnTo>
                  <a:lnTo>
                    <a:pt x="169783" y="433324"/>
                  </a:lnTo>
                  <a:lnTo>
                    <a:pt x="170356" y="360637"/>
                  </a:lnTo>
                  <a:lnTo>
                    <a:pt x="171090" y="394215"/>
                  </a:lnTo>
                  <a:lnTo>
                    <a:pt x="171119" y="419118"/>
                  </a:lnTo>
                  <a:lnTo>
                    <a:pt x="171882" y="351739"/>
                  </a:lnTo>
                  <a:lnTo>
                    <a:pt x="172235" y="376943"/>
                  </a:lnTo>
                  <a:lnTo>
                    <a:pt x="172264" y="363785"/>
                  </a:lnTo>
                  <a:lnTo>
                    <a:pt x="172851" y="416838"/>
                  </a:lnTo>
                  <a:lnTo>
                    <a:pt x="173321" y="409393"/>
                  </a:lnTo>
                  <a:lnTo>
                    <a:pt x="173409" y="363963"/>
                  </a:lnTo>
                  <a:lnTo>
                    <a:pt x="173497" y="429101"/>
                  </a:lnTo>
                  <a:lnTo>
                    <a:pt x="174554" y="400744"/>
                  </a:lnTo>
                  <a:lnTo>
                    <a:pt x="174569" y="418098"/>
                  </a:lnTo>
                  <a:lnTo>
                    <a:pt x="174877" y="315883"/>
                  </a:lnTo>
                  <a:lnTo>
                    <a:pt x="175699" y="356759"/>
                  </a:lnTo>
                  <a:lnTo>
                    <a:pt x="175728" y="333672"/>
                  </a:lnTo>
                  <a:lnTo>
                    <a:pt x="176579" y="429098"/>
                  </a:lnTo>
                  <a:lnTo>
                    <a:pt x="176873" y="361918"/>
                  </a:lnTo>
                  <a:lnTo>
                    <a:pt x="177739" y="425591"/>
                  </a:lnTo>
                  <a:lnTo>
                    <a:pt x="178194" y="399402"/>
                  </a:lnTo>
                  <a:lnTo>
                    <a:pt x="178267" y="416497"/>
                  </a:lnTo>
                  <a:lnTo>
                    <a:pt x="178532" y="371561"/>
                  </a:lnTo>
                  <a:lnTo>
                    <a:pt x="178913" y="388985"/>
                  </a:lnTo>
                  <a:lnTo>
                    <a:pt x="179471" y="346085"/>
                  </a:lnTo>
                  <a:lnTo>
                    <a:pt x="179075" y="415517"/>
                  </a:lnTo>
                  <a:lnTo>
                    <a:pt x="180102" y="390275"/>
                  </a:lnTo>
                  <a:lnTo>
                    <a:pt x="180396" y="409275"/>
                  </a:lnTo>
                  <a:lnTo>
                    <a:pt x="180821" y="348962"/>
                  </a:lnTo>
                  <a:lnTo>
                    <a:pt x="181291" y="404908"/>
                  </a:lnTo>
                  <a:lnTo>
                    <a:pt x="182451" y="366967"/>
                  </a:lnTo>
                  <a:lnTo>
                    <a:pt x="181702" y="413183"/>
                  </a:lnTo>
                  <a:lnTo>
                    <a:pt x="182509" y="381801"/>
                  </a:lnTo>
                  <a:lnTo>
                    <a:pt x="182994" y="418572"/>
                  </a:lnTo>
                  <a:lnTo>
                    <a:pt x="182730" y="364662"/>
                  </a:lnTo>
                  <a:lnTo>
                    <a:pt x="183698" y="381276"/>
                  </a:lnTo>
                  <a:lnTo>
                    <a:pt x="183801" y="355460"/>
                  </a:lnTo>
                  <a:lnTo>
                    <a:pt x="184315" y="424799"/>
                  </a:lnTo>
                  <a:lnTo>
                    <a:pt x="184829" y="407482"/>
                  </a:lnTo>
                  <a:lnTo>
                    <a:pt x="185900" y="427171"/>
                  </a:lnTo>
                  <a:lnTo>
                    <a:pt x="185372" y="362687"/>
                  </a:lnTo>
                  <a:lnTo>
                    <a:pt x="186003" y="411820"/>
                  </a:lnTo>
                  <a:lnTo>
                    <a:pt x="186076" y="355128"/>
                  </a:lnTo>
                  <a:lnTo>
                    <a:pt x="186311" y="420846"/>
                  </a:lnTo>
                  <a:lnTo>
                    <a:pt x="187192" y="396110"/>
                  </a:lnTo>
                  <a:lnTo>
                    <a:pt x="187794" y="419466"/>
                  </a:lnTo>
                  <a:lnTo>
                    <a:pt x="187618" y="340618"/>
                  </a:lnTo>
                  <a:lnTo>
                    <a:pt x="188337" y="383588"/>
                  </a:lnTo>
                  <a:lnTo>
                    <a:pt x="188498" y="352194"/>
                  </a:lnTo>
                  <a:lnTo>
                    <a:pt x="189144" y="410038"/>
                  </a:lnTo>
                  <a:lnTo>
                    <a:pt x="189526" y="372307"/>
                  </a:lnTo>
                  <a:lnTo>
                    <a:pt x="190480" y="407858"/>
                  </a:lnTo>
                  <a:lnTo>
                    <a:pt x="190289" y="351178"/>
                  </a:lnTo>
                  <a:lnTo>
                    <a:pt x="190759" y="383586"/>
                  </a:lnTo>
                  <a:lnTo>
                    <a:pt x="190832" y="361217"/>
                  </a:lnTo>
                  <a:lnTo>
                    <a:pt x="191155" y="411892"/>
                  </a:lnTo>
                  <a:lnTo>
                    <a:pt x="191933" y="389772"/>
                  </a:lnTo>
                  <a:lnTo>
                    <a:pt x="192256" y="338112"/>
                  </a:lnTo>
                  <a:lnTo>
                    <a:pt x="192593" y="429799"/>
                  </a:lnTo>
                  <a:lnTo>
                    <a:pt x="192799" y="409436"/>
                  </a:lnTo>
                  <a:lnTo>
                    <a:pt x="193636" y="426102"/>
                  </a:lnTo>
                  <a:lnTo>
                    <a:pt x="192975" y="357952"/>
                  </a:lnTo>
                  <a:lnTo>
                    <a:pt x="193959" y="401142"/>
                  </a:lnTo>
                  <a:lnTo>
                    <a:pt x="194105" y="419740"/>
                  </a:lnTo>
                  <a:lnTo>
                    <a:pt x="194164" y="395580"/>
                  </a:lnTo>
                  <a:lnTo>
                    <a:pt x="195280" y="349168"/>
                  </a:lnTo>
                  <a:lnTo>
                    <a:pt x="194326" y="413167"/>
                  </a:lnTo>
                  <a:lnTo>
                    <a:pt x="195353" y="376397"/>
                  </a:lnTo>
                  <a:lnTo>
                    <a:pt x="195456" y="406423"/>
                  </a:lnTo>
                  <a:lnTo>
                    <a:pt x="196087" y="326635"/>
                  </a:lnTo>
                  <a:lnTo>
                    <a:pt x="196542" y="392086"/>
                  </a:lnTo>
                  <a:lnTo>
                    <a:pt x="197496" y="329494"/>
                  </a:lnTo>
                  <a:lnTo>
                    <a:pt x="196659" y="398179"/>
                  </a:lnTo>
                  <a:lnTo>
                    <a:pt x="197731" y="366013"/>
                  </a:lnTo>
                  <a:lnTo>
                    <a:pt x="198201" y="390883"/>
                  </a:lnTo>
                  <a:lnTo>
                    <a:pt x="198245" y="341066"/>
                  </a:lnTo>
                  <a:lnTo>
                    <a:pt x="198920" y="374033"/>
                  </a:lnTo>
                  <a:lnTo>
                    <a:pt x="199184" y="321809"/>
                  </a:lnTo>
                  <a:lnTo>
                    <a:pt x="199933" y="396639"/>
                  </a:lnTo>
                  <a:lnTo>
                    <a:pt x="200109" y="369521"/>
                  </a:lnTo>
                  <a:lnTo>
                    <a:pt x="200887" y="315859"/>
                  </a:lnTo>
                  <a:lnTo>
                    <a:pt x="200696" y="401432"/>
                  </a:lnTo>
                  <a:lnTo>
                    <a:pt x="201239" y="389539"/>
                  </a:lnTo>
                  <a:lnTo>
                    <a:pt x="201254" y="403241"/>
                  </a:lnTo>
                  <a:lnTo>
                    <a:pt x="201723" y="345372"/>
                  </a:lnTo>
                  <a:lnTo>
                    <a:pt x="202399" y="365792"/>
                  </a:lnTo>
                  <a:lnTo>
                    <a:pt x="203529" y="345500"/>
                  </a:lnTo>
                  <a:lnTo>
                    <a:pt x="203147" y="397695"/>
                  </a:lnTo>
                  <a:lnTo>
                    <a:pt x="203573" y="377065"/>
                  </a:lnTo>
                  <a:lnTo>
                    <a:pt x="204410" y="335895"/>
                  </a:lnTo>
                  <a:lnTo>
                    <a:pt x="203852" y="409391"/>
                  </a:lnTo>
                  <a:lnTo>
                    <a:pt x="204776" y="352674"/>
                  </a:lnTo>
                  <a:lnTo>
                    <a:pt x="205745" y="397142"/>
                  </a:lnTo>
                  <a:lnTo>
                    <a:pt x="204967" y="318224"/>
                  </a:lnTo>
                  <a:lnTo>
                    <a:pt x="205965" y="359164"/>
                  </a:lnTo>
                  <a:lnTo>
                    <a:pt x="206009" y="398178"/>
                  </a:lnTo>
                  <a:lnTo>
                    <a:pt x="206582" y="348098"/>
                  </a:lnTo>
                  <a:lnTo>
                    <a:pt x="207154" y="363723"/>
                  </a:lnTo>
                  <a:lnTo>
                    <a:pt x="207624" y="400498"/>
                  </a:lnTo>
                  <a:lnTo>
                    <a:pt x="207536" y="334103"/>
                  </a:lnTo>
                  <a:lnTo>
                    <a:pt x="208285" y="358132"/>
                  </a:lnTo>
                  <a:lnTo>
                    <a:pt x="208857" y="331551"/>
                  </a:lnTo>
                  <a:lnTo>
                    <a:pt x="208916" y="389660"/>
                  </a:lnTo>
                  <a:lnTo>
                    <a:pt x="209444" y="380345"/>
                  </a:lnTo>
                  <a:lnTo>
                    <a:pt x="210002" y="337333"/>
                  </a:lnTo>
                  <a:lnTo>
                    <a:pt x="209474" y="388253"/>
                  </a:lnTo>
                  <a:lnTo>
                    <a:pt x="210369" y="363847"/>
                  </a:lnTo>
                  <a:lnTo>
                    <a:pt x="211044" y="390146"/>
                  </a:lnTo>
                  <a:lnTo>
                    <a:pt x="211484" y="331014"/>
                  </a:lnTo>
                  <a:lnTo>
                    <a:pt x="211558" y="363591"/>
                  </a:lnTo>
                  <a:lnTo>
                    <a:pt x="211822" y="399220"/>
                  </a:lnTo>
                  <a:lnTo>
                    <a:pt x="211910" y="346336"/>
                  </a:lnTo>
                  <a:lnTo>
                    <a:pt x="212732" y="352737"/>
                  </a:lnTo>
                  <a:lnTo>
                    <a:pt x="212747" y="322905"/>
                  </a:lnTo>
                  <a:lnTo>
                    <a:pt x="213334" y="405856"/>
                  </a:lnTo>
                  <a:lnTo>
                    <a:pt x="213906" y="380064"/>
                  </a:lnTo>
                  <a:lnTo>
                    <a:pt x="214068" y="395363"/>
                  </a:lnTo>
                  <a:lnTo>
                    <a:pt x="214552" y="341626"/>
                  </a:lnTo>
                  <a:lnTo>
                    <a:pt x="215081" y="375326"/>
                  </a:lnTo>
                  <a:lnTo>
                    <a:pt x="215110" y="339790"/>
                  </a:lnTo>
                  <a:lnTo>
                    <a:pt x="215330" y="400559"/>
                  </a:lnTo>
                  <a:lnTo>
                    <a:pt x="216255" y="367560"/>
                  </a:lnTo>
                  <a:lnTo>
                    <a:pt x="216446" y="391076"/>
                  </a:lnTo>
                  <a:lnTo>
                    <a:pt x="217136" y="319239"/>
                  </a:lnTo>
                  <a:lnTo>
                    <a:pt x="217429" y="359505"/>
                  </a:lnTo>
                  <a:lnTo>
                    <a:pt x="218618" y="332306"/>
                  </a:lnTo>
                  <a:lnTo>
                    <a:pt x="218354" y="389876"/>
                  </a:lnTo>
                  <a:lnTo>
                    <a:pt x="218633" y="353458"/>
                  </a:lnTo>
                  <a:lnTo>
                    <a:pt x="219763" y="404361"/>
                  </a:lnTo>
                  <a:lnTo>
                    <a:pt x="219543" y="333548"/>
                  </a:lnTo>
                  <a:lnTo>
                    <a:pt x="219807" y="349861"/>
                  </a:lnTo>
                  <a:lnTo>
                    <a:pt x="219836" y="318206"/>
                  </a:lnTo>
                  <a:lnTo>
                    <a:pt x="220203" y="388251"/>
                  </a:lnTo>
                  <a:lnTo>
                    <a:pt x="220981" y="352653"/>
                  </a:lnTo>
                  <a:lnTo>
                    <a:pt x="222097" y="380202"/>
                  </a:lnTo>
                  <a:lnTo>
                    <a:pt x="221789" y="319042"/>
                  </a:lnTo>
                  <a:lnTo>
                    <a:pt x="222170" y="353194"/>
                  </a:lnTo>
                  <a:lnTo>
                    <a:pt x="222244" y="320552"/>
                  </a:lnTo>
                  <a:lnTo>
                    <a:pt x="222390" y="372975"/>
                  </a:lnTo>
                  <a:lnTo>
                    <a:pt x="223359" y="352995"/>
                  </a:lnTo>
                  <a:lnTo>
                    <a:pt x="224255" y="379892"/>
                  </a:lnTo>
                  <a:lnTo>
                    <a:pt x="223506" y="306642"/>
                  </a:lnTo>
                  <a:lnTo>
                    <a:pt x="224577" y="364522"/>
                  </a:lnTo>
                  <a:lnTo>
                    <a:pt x="225341" y="316338"/>
                  </a:lnTo>
                  <a:lnTo>
                    <a:pt x="225546" y="381669"/>
                  </a:lnTo>
                  <a:lnTo>
                    <a:pt x="225561" y="391307"/>
                  </a:lnTo>
                  <a:lnTo>
                    <a:pt x="226031" y="324602"/>
                  </a:lnTo>
                  <a:lnTo>
                    <a:pt x="226721" y="384760"/>
                  </a:lnTo>
                  <a:lnTo>
                    <a:pt x="227807" y="307985"/>
                  </a:lnTo>
                  <a:lnTo>
                    <a:pt x="227601" y="390468"/>
                  </a:lnTo>
                  <a:lnTo>
                    <a:pt x="227924" y="352166"/>
                  </a:lnTo>
                  <a:lnTo>
                    <a:pt x="228570" y="390977"/>
                  </a:lnTo>
                  <a:lnTo>
                    <a:pt x="228702" y="337131"/>
                  </a:lnTo>
                  <a:lnTo>
                    <a:pt x="229113" y="363990"/>
                  </a:lnTo>
                  <a:lnTo>
                    <a:pt x="229451" y="320656"/>
                  </a:lnTo>
                  <a:lnTo>
                    <a:pt x="229216" y="402135"/>
                  </a:lnTo>
                  <a:lnTo>
                    <a:pt x="230331" y="330496"/>
                  </a:lnTo>
                  <a:lnTo>
                    <a:pt x="230566" y="384378"/>
                  </a:lnTo>
                  <a:lnTo>
                    <a:pt x="231139" y="306624"/>
                  </a:lnTo>
                  <a:lnTo>
                    <a:pt x="231520" y="344761"/>
                  </a:lnTo>
                  <a:lnTo>
                    <a:pt x="232107" y="383934"/>
                  </a:lnTo>
                  <a:lnTo>
                    <a:pt x="231652" y="308490"/>
                  </a:lnTo>
                  <a:lnTo>
                    <a:pt x="232504" y="344000"/>
                  </a:lnTo>
                  <a:lnTo>
                    <a:pt x="232753" y="314582"/>
                  </a:lnTo>
                  <a:lnTo>
                    <a:pt x="233032" y="387853"/>
                  </a:lnTo>
                  <a:lnTo>
                    <a:pt x="233663" y="370281"/>
                  </a:lnTo>
                  <a:lnTo>
                    <a:pt x="234764" y="398198"/>
                  </a:lnTo>
                  <a:lnTo>
                    <a:pt x="233722" y="328315"/>
                  </a:lnTo>
                  <a:lnTo>
                    <a:pt x="234867" y="378193"/>
                  </a:lnTo>
                  <a:lnTo>
                    <a:pt x="235072" y="337450"/>
                  </a:lnTo>
                  <a:lnTo>
                    <a:pt x="235880" y="397223"/>
                  </a:lnTo>
                  <a:lnTo>
                    <a:pt x="236085" y="350889"/>
                  </a:lnTo>
                  <a:lnTo>
                    <a:pt x="236716" y="400802"/>
                  </a:lnTo>
                  <a:lnTo>
                    <a:pt x="236937" y="333929"/>
                  </a:lnTo>
                  <a:lnTo>
                    <a:pt x="237274" y="354018"/>
                  </a:lnTo>
                  <a:lnTo>
                    <a:pt x="238419" y="391977"/>
                  </a:lnTo>
                  <a:lnTo>
                    <a:pt x="237773" y="330013"/>
                  </a:lnTo>
                  <a:lnTo>
                    <a:pt x="238478" y="368528"/>
                  </a:lnTo>
                  <a:lnTo>
                    <a:pt x="238962" y="330176"/>
                  </a:lnTo>
                  <a:lnTo>
                    <a:pt x="238727" y="393359"/>
                  </a:lnTo>
                  <a:lnTo>
                    <a:pt x="239681" y="353563"/>
                  </a:lnTo>
                  <a:lnTo>
                    <a:pt x="239726" y="388292"/>
                  </a:lnTo>
                  <a:lnTo>
                    <a:pt x="240709" y="337070"/>
                  </a:lnTo>
                  <a:lnTo>
                    <a:pt x="240841" y="341956"/>
                  </a:lnTo>
                  <a:lnTo>
                    <a:pt x="241795" y="326395"/>
                  </a:lnTo>
                  <a:lnTo>
                    <a:pt x="241208" y="385162"/>
                  </a:lnTo>
                  <a:lnTo>
                    <a:pt x="242015" y="347146"/>
                  </a:lnTo>
                  <a:lnTo>
                    <a:pt x="242735" y="383461"/>
                  </a:lnTo>
                  <a:lnTo>
                    <a:pt x="242852" y="322272"/>
                  </a:lnTo>
                  <a:lnTo>
                    <a:pt x="243234" y="378985"/>
                  </a:lnTo>
                  <a:lnTo>
                    <a:pt x="243791" y="294104"/>
                  </a:lnTo>
                  <a:lnTo>
                    <a:pt x="243982" y="383597"/>
                  </a:lnTo>
                  <a:lnTo>
                    <a:pt x="244452" y="338608"/>
                  </a:lnTo>
                  <a:lnTo>
                    <a:pt x="244643" y="389690"/>
                  </a:lnTo>
                  <a:lnTo>
                    <a:pt x="245245" y="324170"/>
                  </a:lnTo>
                  <a:lnTo>
                    <a:pt x="245641" y="354674"/>
                  </a:lnTo>
                  <a:lnTo>
                    <a:pt x="245788" y="318322"/>
                  </a:lnTo>
                  <a:lnTo>
                    <a:pt x="246507" y="383260"/>
                  </a:lnTo>
                  <a:lnTo>
                    <a:pt x="246786" y="346070"/>
                  </a:lnTo>
                  <a:lnTo>
                    <a:pt x="247065" y="388160"/>
                  </a:lnTo>
                  <a:lnTo>
                    <a:pt x="247344" y="325206"/>
                  </a:lnTo>
                  <a:lnTo>
                    <a:pt x="247989" y="370050"/>
                  </a:lnTo>
                  <a:lnTo>
                    <a:pt x="248811" y="383507"/>
                  </a:lnTo>
                  <a:lnTo>
                    <a:pt x="248782" y="309135"/>
                  </a:lnTo>
                  <a:lnTo>
                    <a:pt x="249105" y="365763"/>
                  </a:lnTo>
                  <a:lnTo>
                    <a:pt x="249516" y="313616"/>
                  </a:lnTo>
                  <a:lnTo>
                    <a:pt x="249663" y="378075"/>
                  </a:lnTo>
                  <a:lnTo>
                    <a:pt x="250294" y="358279"/>
                  </a:lnTo>
                  <a:lnTo>
                    <a:pt x="250367" y="382284"/>
                  </a:lnTo>
                  <a:lnTo>
                    <a:pt x="250940" y="323568"/>
                  </a:lnTo>
                  <a:lnTo>
                    <a:pt x="251131" y="341924"/>
                  </a:lnTo>
                  <a:lnTo>
                    <a:pt x="251160" y="301090"/>
                  </a:lnTo>
                  <a:lnTo>
                    <a:pt x="251395" y="375232"/>
                  </a:lnTo>
                  <a:lnTo>
                    <a:pt x="252319" y="342111"/>
                  </a:lnTo>
                  <a:lnTo>
                    <a:pt x="253494" y="370781"/>
                  </a:lnTo>
                  <a:lnTo>
                    <a:pt x="253376" y="304632"/>
                  </a:lnTo>
                  <a:lnTo>
                    <a:pt x="253508" y="370446"/>
                  </a:lnTo>
                  <a:lnTo>
                    <a:pt x="254639" y="301323"/>
                  </a:lnTo>
                  <a:lnTo>
                    <a:pt x="254272" y="380925"/>
                  </a:lnTo>
                  <a:lnTo>
                    <a:pt x="254712" y="353196"/>
                  </a:lnTo>
                  <a:lnTo>
                    <a:pt x="255622" y="371831"/>
                  </a:lnTo>
                  <a:lnTo>
                    <a:pt x="255255" y="300343"/>
                  </a:lnTo>
                  <a:lnTo>
                    <a:pt x="255784" y="326503"/>
                  </a:lnTo>
                  <a:lnTo>
                    <a:pt x="256195" y="311149"/>
                  </a:lnTo>
                  <a:lnTo>
                    <a:pt x="256517" y="360234"/>
                  </a:lnTo>
                  <a:lnTo>
                    <a:pt x="256782" y="342672"/>
                  </a:lnTo>
                  <a:lnTo>
                    <a:pt x="257354" y="378596"/>
                  </a:lnTo>
                  <a:lnTo>
                    <a:pt x="257222" y="285236"/>
                  </a:lnTo>
                  <a:lnTo>
                    <a:pt x="257971" y="353425"/>
                  </a:lnTo>
                  <a:lnTo>
                    <a:pt x="258572" y="298568"/>
                  </a:lnTo>
                  <a:lnTo>
                    <a:pt x="258088" y="360901"/>
                  </a:lnTo>
                  <a:lnTo>
                    <a:pt x="259218" y="332640"/>
                  </a:lnTo>
                  <a:lnTo>
                    <a:pt x="259233" y="332279"/>
                  </a:lnTo>
                  <a:lnTo>
                    <a:pt x="259321" y="353227"/>
                  </a:lnTo>
                  <a:lnTo>
                    <a:pt x="259336" y="371297"/>
                  </a:lnTo>
                  <a:lnTo>
                    <a:pt x="259497" y="278430"/>
                  </a:lnTo>
                  <a:lnTo>
                    <a:pt x="260495" y="339229"/>
                  </a:lnTo>
                  <a:lnTo>
                    <a:pt x="260936" y="365988"/>
                  </a:lnTo>
                  <a:lnTo>
                    <a:pt x="260980" y="313330"/>
                  </a:lnTo>
                  <a:lnTo>
                    <a:pt x="260994" y="322683"/>
                  </a:lnTo>
                  <a:lnTo>
                    <a:pt x="261743" y="296395"/>
                  </a:lnTo>
                  <a:lnTo>
                    <a:pt x="261904" y="367189"/>
                  </a:lnTo>
                  <a:lnTo>
                    <a:pt x="262169" y="319235"/>
                  </a:lnTo>
                  <a:lnTo>
                    <a:pt x="263049" y="370068"/>
                  </a:lnTo>
                  <a:lnTo>
                    <a:pt x="262888" y="313690"/>
                  </a:lnTo>
                  <a:lnTo>
                    <a:pt x="263387" y="349928"/>
                  </a:lnTo>
                  <a:lnTo>
                    <a:pt x="264003" y="317485"/>
                  </a:lnTo>
                  <a:lnTo>
                    <a:pt x="263578" y="371452"/>
                  </a:lnTo>
                  <a:lnTo>
                    <a:pt x="264561" y="349386"/>
                  </a:lnTo>
                  <a:lnTo>
                    <a:pt x="265002" y="362492"/>
                  </a:lnTo>
                  <a:lnTo>
                    <a:pt x="265369" y="301335"/>
                  </a:lnTo>
                  <a:lnTo>
                    <a:pt x="265662" y="324550"/>
                  </a:lnTo>
                  <a:lnTo>
                    <a:pt x="266176" y="313363"/>
                  </a:lnTo>
                  <a:lnTo>
                    <a:pt x="266073" y="367623"/>
                  </a:lnTo>
                  <a:lnTo>
                    <a:pt x="266763" y="349755"/>
                  </a:lnTo>
                  <a:lnTo>
                    <a:pt x="267086" y="368806"/>
                  </a:lnTo>
                  <a:lnTo>
                    <a:pt x="267732" y="307958"/>
                  </a:lnTo>
                  <a:lnTo>
                    <a:pt x="267893" y="339417"/>
                  </a:lnTo>
                  <a:lnTo>
                    <a:pt x="268950" y="306496"/>
                  </a:lnTo>
                  <a:lnTo>
                    <a:pt x="268378" y="368291"/>
                  </a:lnTo>
                  <a:lnTo>
                    <a:pt x="269082" y="323473"/>
                  </a:lnTo>
                  <a:lnTo>
                    <a:pt x="270095" y="363795"/>
                  </a:lnTo>
                  <a:lnTo>
                    <a:pt x="269801" y="294850"/>
                  </a:lnTo>
                  <a:lnTo>
                    <a:pt x="270271" y="329131"/>
                  </a:lnTo>
                  <a:lnTo>
                    <a:pt x="271372" y="370952"/>
                  </a:lnTo>
                  <a:lnTo>
                    <a:pt x="270388" y="298522"/>
                  </a:lnTo>
                  <a:lnTo>
                    <a:pt x="271460" y="327969"/>
                  </a:lnTo>
                  <a:lnTo>
                    <a:pt x="271489" y="303761"/>
                  </a:lnTo>
                  <a:lnTo>
                    <a:pt x="271856" y="370447"/>
                  </a:lnTo>
                  <a:lnTo>
                    <a:pt x="272620" y="337970"/>
                  </a:lnTo>
                  <a:lnTo>
                    <a:pt x="272649" y="367350"/>
                  </a:lnTo>
                  <a:lnTo>
                    <a:pt x="273720" y="302606"/>
                  </a:lnTo>
                  <a:lnTo>
                    <a:pt x="273794" y="328426"/>
                  </a:lnTo>
                  <a:lnTo>
                    <a:pt x="274836" y="374837"/>
                  </a:lnTo>
                  <a:lnTo>
                    <a:pt x="274029" y="307565"/>
                  </a:lnTo>
                  <a:lnTo>
                    <a:pt x="274939" y="341358"/>
                  </a:lnTo>
                  <a:lnTo>
                    <a:pt x="275629" y="295484"/>
                  </a:lnTo>
                  <a:lnTo>
                    <a:pt x="275130" y="353975"/>
                  </a:lnTo>
                  <a:lnTo>
                    <a:pt x="276128" y="332379"/>
                  </a:lnTo>
                  <a:lnTo>
                    <a:pt x="276612" y="348617"/>
                  </a:lnTo>
                  <a:lnTo>
                    <a:pt x="276715" y="300509"/>
                  </a:lnTo>
                  <a:lnTo>
                    <a:pt x="277243" y="325068"/>
                  </a:lnTo>
                  <a:lnTo>
                    <a:pt x="277845" y="271138"/>
                  </a:lnTo>
                  <a:lnTo>
                    <a:pt x="278388" y="341052"/>
                  </a:lnTo>
                  <a:lnTo>
                    <a:pt x="278418" y="330025"/>
                  </a:lnTo>
                  <a:lnTo>
                    <a:pt x="279416" y="351445"/>
                  </a:lnTo>
                  <a:lnTo>
                    <a:pt x="278608" y="290783"/>
                  </a:lnTo>
                  <a:lnTo>
                    <a:pt x="279621" y="335844"/>
                  </a:lnTo>
                  <a:lnTo>
                    <a:pt x="280443" y="293755"/>
                  </a:lnTo>
                  <a:lnTo>
                    <a:pt x="280619" y="363525"/>
                  </a:lnTo>
                  <a:lnTo>
                    <a:pt x="280839" y="311133"/>
                  </a:lnTo>
                  <a:lnTo>
                    <a:pt x="281221" y="356980"/>
                  </a:lnTo>
                  <a:lnTo>
                    <a:pt x="281603" y="289198"/>
                  </a:lnTo>
                  <a:lnTo>
                    <a:pt x="282087" y="341157"/>
                  </a:lnTo>
                  <a:lnTo>
                    <a:pt x="282792" y="288439"/>
                  </a:lnTo>
                  <a:lnTo>
                    <a:pt x="283085" y="357096"/>
                  </a:lnTo>
                  <a:lnTo>
                    <a:pt x="283291" y="305905"/>
                  </a:lnTo>
                  <a:lnTo>
                    <a:pt x="284113" y="292787"/>
                  </a:lnTo>
                  <a:lnTo>
                    <a:pt x="283819" y="351152"/>
                  </a:lnTo>
                  <a:lnTo>
                    <a:pt x="284348" y="331029"/>
                  </a:lnTo>
                  <a:lnTo>
                    <a:pt x="285037" y="349533"/>
                  </a:lnTo>
                  <a:lnTo>
                    <a:pt x="285170" y="287102"/>
                  </a:lnTo>
                  <a:lnTo>
                    <a:pt x="285507" y="319646"/>
                  </a:lnTo>
                  <a:lnTo>
                    <a:pt x="285977" y="270003"/>
                  </a:lnTo>
                  <a:lnTo>
                    <a:pt x="285830" y="343728"/>
                  </a:lnTo>
                  <a:lnTo>
                    <a:pt x="286681" y="301075"/>
                  </a:lnTo>
                  <a:lnTo>
                    <a:pt x="287635" y="346796"/>
                  </a:lnTo>
                  <a:lnTo>
                    <a:pt x="287239" y="268600"/>
                  </a:lnTo>
                  <a:lnTo>
                    <a:pt x="287885" y="323695"/>
                  </a:lnTo>
                  <a:lnTo>
                    <a:pt x="288634" y="273117"/>
                  </a:lnTo>
                  <a:lnTo>
                    <a:pt x="288061" y="348528"/>
                  </a:lnTo>
                  <a:lnTo>
                    <a:pt x="289089" y="305965"/>
                  </a:lnTo>
                  <a:lnTo>
                    <a:pt x="289764" y="355879"/>
                  </a:lnTo>
                  <a:lnTo>
                    <a:pt x="289177" y="293361"/>
                  </a:lnTo>
                  <a:lnTo>
                    <a:pt x="290248" y="305357"/>
                  </a:lnTo>
                  <a:lnTo>
                    <a:pt x="290263" y="283046"/>
                  </a:lnTo>
                  <a:lnTo>
                    <a:pt x="290336" y="355287"/>
                  </a:lnTo>
                  <a:lnTo>
                    <a:pt x="291422" y="309918"/>
                  </a:lnTo>
                  <a:lnTo>
                    <a:pt x="292655" y="352051"/>
                  </a:lnTo>
                  <a:lnTo>
                    <a:pt x="292274" y="276591"/>
                  </a:lnTo>
                  <a:lnTo>
                    <a:pt x="292670" y="325306"/>
                  </a:lnTo>
                  <a:lnTo>
                    <a:pt x="293668" y="277617"/>
                  </a:lnTo>
                  <a:lnTo>
                    <a:pt x="293184" y="344893"/>
                  </a:lnTo>
                  <a:lnTo>
                    <a:pt x="293844" y="341347"/>
                  </a:lnTo>
                  <a:lnTo>
                    <a:pt x="294035" y="283597"/>
                  </a:lnTo>
                  <a:lnTo>
                    <a:pt x="294843" y="346232"/>
                  </a:lnTo>
                  <a:lnTo>
                    <a:pt x="295048" y="329566"/>
                  </a:lnTo>
                  <a:lnTo>
                    <a:pt x="295474" y="346588"/>
                  </a:lnTo>
                  <a:lnTo>
                    <a:pt x="295973" y="253807"/>
                  </a:lnTo>
                  <a:lnTo>
                    <a:pt x="296222" y="327206"/>
                  </a:lnTo>
                  <a:lnTo>
                    <a:pt x="297411" y="283672"/>
                  </a:lnTo>
                  <a:lnTo>
                    <a:pt x="296472" y="347855"/>
                  </a:lnTo>
                  <a:lnTo>
                    <a:pt x="297426" y="306496"/>
                  </a:lnTo>
                  <a:lnTo>
                    <a:pt x="298072" y="345730"/>
                  </a:lnTo>
                  <a:lnTo>
                    <a:pt x="297734" y="293235"/>
                  </a:lnTo>
                  <a:lnTo>
                    <a:pt x="298644" y="337712"/>
                  </a:lnTo>
                  <a:lnTo>
                    <a:pt x="299422" y="291846"/>
                  </a:lnTo>
                  <a:lnTo>
                    <a:pt x="298923" y="348486"/>
                  </a:lnTo>
                  <a:lnTo>
                    <a:pt x="299863" y="309308"/>
                  </a:lnTo>
                  <a:lnTo>
                    <a:pt x="300171" y="347575"/>
                  </a:lnTo>
                  <a:lnTo>
                    <a:pt x="301022" y="296308"/>
                  </a:lnTo>
                  <a:lnTo>
                    <a:pt x="301037" y="329412"/>
                  </a:lnTo>
                  <a:lnTo>
                    <a:pt x="301066" y="277598"/>
                  </a:lnTo>
                  <a:lnTo>
                    <a:pt x="301506" y="356822"/>
                  </a:lnTo>
                  <a:lnTo>
                    <a:pt x="302226" y="324802"/>
                  </a:lnTo>
                  <a:lnTo>
                    <a:pt x="303268" y="343508"/>
                  </a:lnTo>
                  <a:lnTo>
                    <a:pt x="302974" y="290282"/>
                  </a:lnTo>
                  <a:lnTo>
                    <a:pt x="303356" y="304469"/>
                  </a:lnTo>
                  <a:lnTo>
                    <a:pt x="304266" y="277616"/>
                  </a:lnTo>
                  <a:lnTo>
                    <a:pt x="303635" y="339478"/>
                  </a:lnTo>
                  <a:lnTo>
                    <a:pt x="304530" y="315075"/>
                  </a:lnTo>
                  <a:lnTo>
                    <a:pt x="304838" y="342931"/>
                  </a:lnTo>
                  <a:lnTo>
                    <a:pt x="304882" y="283958"/>
                  </a:lnTo>
                  <a:lnTo>
                    <a:pt x="305411" y="301815"/>
                  </a:lnTo>
                  <a:lnTo>
                    <a:pt x="306233" y="291979"/>
                  </a:lnTo>
                  <a:lnTo>
                    <a:pt x="306101" y="341511"/>
                  </a:lnTo>
                  <a:lnTo>
                    <a:pt x="306497" y="323860"/>
                  </a:lnTo>
                  <a:lnTo>
                    <a:pt x="306600" y="344189"/>
                  </a:lnTo>
                  <a:lnTo>
                    <a:pt x="306805" y="277936"/>
                  </a:lnTo>
                  <a:lnTo>
                    <a:pt x="307657" y="313368"/>
                  </a:lnTo>
                  <a:lnTo>
                    <a:pt x="308332" y="273750"/>
                  </a:lnTo>
                  <a:lnTo>
                    <a:pt x="307818" y="346010"/>
                  </a:lnTo>
                  <a:lnTo>
                    <a:pt x="308831" y="327259"/>
                  </a:lnTo>
                  <a:lnTo>
                    <a:pt x="309286" y="285403"/>
                  </a:lnTo>
                  <a:lnTo>
                    <a:pt x="309198" y="344533"/>
                  </a:lnTo>
                  <a:lnTo>
                    <a:pt x="309624" y="333115"/>
                  </a:lnTo>
                  <a:lnTo>
                    <a:pt x="309638" y="350781"/>
                  </a:lnTo>
                  <a:lnTo>
                    <a:pt x="310460" y="298576"/>
                  </a:lnTo>
                  <a:lnTo>
                    <a:pt x="310798" y="319546"/>
                  </a:lnTo>
                  <a:lnTo>
                    <a:pt x="311723" y="339849"/>
                  </a:lnTo>
                  <a:lnTo>
                    <a:pt x="311121" y="281399"/>
                  </a:lnTo>
                  <a:lnTo>
                    <a:pt x="312001" y="337204"/>
                  </a:lnTo>
                  <a:lnTo>
                    <a:pt x="312016" y="337656"/>
                  </a:lnTo>
                  <a:lnTo>
                    <a:pt x="312045" y="308495"/>
                  </a:lnTo>
                  <a:lnTo>
                    <a:pt x="313000" y="271919"/>
                  </a:lnTo>
                  <a:lnTo>
                    <a:pt x="312486" y="342891"/>
                  </a:lnTo>
                  <a:lnTo>
                    <a:pt x="313249" y="295781"/>
                  </a:lnTo>
                  <a:lnTo>
                    <a:pt x="313631" y="330098"/>
                  </a:lnTo>
                  <a:lnTo>
                    <a:pt x="313822" y="264564"/>
                  </a:lnTo>
                  <a:lnTo>
                    <a:pt x="314453" y="328818"/>
                  </a:lnTo>
                  <a:lnTo>
                    <a:pt x="315275" y="268369"/>
                  </a:lnTo>
                  <a:lnTo>
                    <a:pt x="314732" y="331199"/>
                  </a:lnTo>
                  <a:lnTo>
                    <a:pt x="315715" y="311599"/>
                  </a:lnTo>
                  <a:lnTo>
                    <a:pt x="315744" y="330195"/>
                  </a:lnTo>
                  <a:lnTo>
                    <a:pt x="316464" y="265599"/>
                  </a:lnTo>
                  <a:lnTo>
                    <a:pt x="316904" y="314280"/>
                  </a:lnTo>
                  <a:lnTo>
                    <a:pt x="317491" y="260260"/>
                  </a:lnTo>
                  <a:lnTo>
                    <a:pt x="318020" y="328226"/>
                  </a:lnTo>
                  <a:lnTo>
                    <a:pt x="318093" y="301189"/>
                  </a:lnTo>
                  <a:lnTo>
                    <a:pt x="318798" y="331650"/>
                  </a:lnTo>
                  <a:lnTo>
                    <a:pt x="318431" y="242371"/>
                  </a:lnTo>
                  <a:lnTo>
                    <a:pt x="319311" y="316927"/>
                  </a:lnTo>
                  <a:lnTo>
                    <a:pt x="319517" y="280572"/>
                  </a:lnTo>
                  <a:lnTo>
                    <a:pt x="319957" y="343813"/>
                  </a:lnTo>
                  <a:lnTo>
                    <a:pt x="320486" y="311580"/>
                  </a:lnTo>
                  <a:lnTo>
                    <a:pt x="320515" y="348513"/>
                  </a:lnTo>
                  <a:lnTo>
                    <a:pt x="321513" y="266957"/>
                  </a:lnTo>
                  <a:lnTo>
                    <a:pt x="321645" y="274597"/>
                  </a:lnTo>
                  <a:lnTo>
                    <a:pt x="322218" y="260006"/>
                  </a:lnTo>
                  <a:lnTo>
                    <a:pt x="322878" y="334619"/>
                  </a:lnTo>
                  <a:lnTo>
                    <a:pt x="323803" y="271260"/>
                  </a:lnTo>
                  <a:lnTo>
                    <a:pt x="324111" y="315811"/>
                  </a:lnTo>
                  <a:lnTo>
                    <a:pt x="324346" y="326075"/>
                  </a:lnTo>
                  <a:lnTo>
                    <a:pt x="324654" y="288423"/>
                  </a:lnTo>
                  <a:lnTo>
                    <a:pt x="324669" y="272023"/>
                  </a:lnTo>
                  <a:lnTo>
                    <a:pt x="325359" y="333067"/>
                  </a:lnTo>
                  <a:lnTo>
                    <a:pt x="325814" y="313305"/>
                  </a:lnTo>
                  <a:lnTo>
                    <a:pt x="326327" y="338190"/>
                  </a:lnTo>
                  <a:lnTo>
                    <a:pt x="326680" y="274858"/>
                  </a:lnTo>
                  <a:lnTo>
                    <a:pt x="326959" y="303048"/>
                  </a:lnTo>
                  <a:lnTo>
                    <a:pt x="326973" y="303195"/>
                  </a:lnTo>
                  <a:lnTo>
                    <a:pt x="327472" y="336063"/>
                  </a:lnTo>
                  <a:lnTo>
                    <a:pt x="327105" y="261710"/>
                  </a:lnTo>
                  <a:lnTo>
                    <a:pt x="328162" y="319087"/>
                  </a:lnTo>
                  <a:lnTo>
                    <a:pt x="328338" y="268322"/>
                  </a:lnTo>
                  <a:lnTo>
                    <a:pt x="328705" y="341325"/>
                  </a:lnTo>
                  <a:lnTo>
                    <a:pt x="329351" y="311030"/>
                  </a:lnTo>
                  <a:lnTo>
                    <a:pt x="329748" y="334300"/>
                  </a:lnTo>
                  <a:lnTo>
                    <a:pt x="330026" y="288212"/>
                  </a:lnTo>
                  <a:lnTo>
                    <a:pt x="330540" y="315924"/>
                  </a:lnTo>
                  <a:lnTo>
                    <a:pt x="331069" y="336400"/>
                  </a:lnTo>
                  <a:lnTo>
                    <a:pt x="331303" y="253731"/>
                  </a:lnTo>
                  <a:lnTo>
                    <a:pt x="331538" y="293600"/>
                  </a:lnTo>
                  <a:lnTo>
                    <a:pt x="331553" y="261790"/>
                  </a:lnTo>
                  <a:lnTo>
                    <a:pt x="331597" y="337993"/>
                  </a:lnTo>
                  <a:lnTo>
                    <a:pt x="332713" y="326073"/>
                  </a:lnTo>
                  <a:lnTo>
                    <a:pt x="332771" y="333810"/>
                  </a:lnTo>
                  <a:lnTo>
                    <a:pt x="333314" y="287475"/>
                  </a:lnTo>
                  <a:lnTo>
                    <a:pt x="333490" y="290018"/>
                  </a:lnTo>
                  <a:lnTo>
                    <a:pt x="333505" y="272695"/>
                  </a:lnTo>
                  <a:lnTo>
                    <a:pt x="333593" y="332673"/>
                  </a:lnTo>
                  <a:lnTo>
                    <a:pt x="334650" y="325237"/>
                  </a:lnTo>
                  <a:lnTo>
                    <a:pt x="335149" y="280134"/>
                  </a:lnTo>
                  <a:lnTo>
                    <a:pt x="334768" y="346699"/>
                  </a:lnTo>
                  <a:lnTo>
                    <a:pt x="335824" y="326055"/>
                  </a:lnTo>
                  <a:lnTo>
                    <a:pt x="336749" y="340906"/>
                  </a:lnTo>
                  <a:lnTo>
                    <a:pt x="336353" y="275851"/>
                  </a:lnTo>
                  <a:lnTo>
                    <a:pt x="336984" y="320760"/>
                  </a:lnTo>
                  <a:lnTo>
                    <a:pt x="337835" y="270691"/>
                  </a:lnTo>
                  <a:lnTo>
                    <a:pt x="337762" y="347988"/>
                  </a:lnTo>
                  <a:lnTo>
                    <a:pt x="338188" y="303793"/>
                  </a:lnTo>
                  <a:lnTo>
                    <a:pt x="338775" y="339396"/>
                  </a:lnTo>
                  <a:lnTo>
                    <a:pt x="338863" y="252307"/>
                  </a:lnTo>
                  <a:lnTo>
                    <a:pt x="339362" y="300605"/>
                  </a:lnTo>
                  <a:lnTo>
                    <a:pt x="339905" y="272532"/>
                  </a:lnTo>
                  <a:lnTo>
                    <a:pt x="340301" y="325413"/>
                  </a:lnTo>
                  <a:lnTo>
                    <a:pt x="340345" y="308463"/>
                  </a:lnTo>
                  <a:lnTo>
                    <a:pt x="340360" y="329697"/>
                  </a:lnTo>
                  <a:lnTo>
                    <a:pt x="341226" y="255311"/>
                  </a:lnTo>
                  <a:lnTo>
                    <a:pt x="341520" y="296531"/>
                  </a:lnTo>
                  <a:lnTo>
                    <a:pt x="342048" y="264313"/>
                  </a:lnTo>
                  <a:lnTo>
                    <a:pt x="342224" y="324779"/>
                  </a:lnTo>
                  <a:lnTo>
                    <a:pt x="342738" y="288478"/>
                  </a:lnTo>
                  <a:lnTo>
                    <a:pt x="343119" y="326811"/>
                  </a:lnTo>
                  <a:lnTo>
                    <a:pt x="343222" y="270831"/>
                  </a:lnTo>
                  <a:lnTo>
                    <a:pt x="343971" y="303864"/>
                  </a:lnTo>
                  <a:lnTo>
                    <a:pt x="344367" y="276541"/>
                  </a:lnTo>
                  <a:lnTo>
                    <a:pt x="344587" y="330751"/>
                  </a:lnTo>
                  <a:lnTo>
                    <a:pt x="345160" y="295220"/>
                  </a:lnTo>
                  <a:lnTo>
                    <a:pt x="345879" y="324543"/>
                  </a:lnTo>
                  <a:lnTo>
                    <a:pt x="345835" y="271377"/>
                  </a:lnTo>
                  <a:lnTo>
                    <a:pt x="346378" y="306842"/>
                  </a:lnTo>
                  <a:lnTo>
                    <a:pt x="346657" y="251071"/>
                  </a:lnTo>
                  <a:lnTo>
                    <a:pt x="346745" y="322796"/>
                  </a:lnTo>
                  <a:lnTo>
                    <a:pt x="347185" y="311342"/>
                  </a:lnTo>
                  <a:lnTo>
                    <a:pt x="347200" y="329788"/>
                  </a:lnTo>
                  <a:lnTo>
                    <a:pt x="347772" y="263546"/>
                  </a:lnTo>
                  <a:lnTo>
                    <a:pt x="348360" y="291680"/>
                  </a:lnTo>
                  <a:lnTo>
                    <a:pt x="349490" y="261023"/>
                  </a:lnTo>
                  <a:lnTo>
                    <a:pt x="349446" y="327154"/>
                  </a:lnTo>
                  <a:lnTo>
                    <a:pt x="349534" y="294655"/>
                  </a:lnTo>
                  <a:lnTo>
                    <a:pt x="349607" y="323546"/>
                  </a:lnTo>
                  <a:lnTo>
                    <a:pt x="350341" y="266808"/>
                  </a:lnTo>
                  <a:lnTo>
                    <a:pt x="350693" y="273993"/>
                  </a:lnTo>
                  <a:lnTo>
                    <a:pt x="351354" y="259581"/>
                  </a:lnTo>
                  <a:lnTo>
                    <a:pt x="351207" y="319295"/>
                  </a:lnTo>
                  <a:lnTo>
                    <a:pt x="351882" y="272276"/>
                  </a:lnTo>
                  <a:lnTo>
                    <a:pt x="352073" y="247474"/>
                  </a:lnTo>
                  <a:lnTo>
                    <a:pt x="353086" y="306692"/>
                  </a:lnTo>
                  <a:lnTo>
                    <a:pt x="353174" y="231520"/>
                  </a:lnTo>
                  <a:lnTo>
                    <a:pt x="354011" y="306720"/>
                  </a:lnTo>
                  <a:lnTo>
                    <a:pt x="354319" y="270379"/>
                  </a:lnTo>
                  <a:lnTo>
                    <a:pt x="355258" y="311689"/>
                  </a:lnTo>
                  <a:lnTo>
                    <a:pt x="354686" y="244547"/>
                  </a:lnTo>
                  <a:lnTo>
                    <a:pt x="355523" y="284831"/>
                  </a:lnTo>
                  <a:lnTo>
                    <a:pt x="355904" y="258205"/>
                  </a:lnTo>
                  <a:lnTo>
                    <a:pt x="355772" y="319426"/>
                  </a:lnTo>
                  <a:lnTo>
                    <a:pt x="356668" y="292268"/>
                  </a:lnTo>
                  <a:lnTo>
                    <a:pt x="357592" y="316276"/>
                  </a:lnTo>
                  <a:lnTo>
                    <a:pt x="357034" y="265651"/>
                  </a:lnTo>
                  <a:lnTo>
                    <a:pt x="357871" y="298053"/>
                  </a:lnTo>
                  <a:lnTo>
                    <a:pt x="358869" y="263337"/>
                  </a:lnTo>
                  <a:lnTo>
                    <a:pt x="358047" y="324455"/>
                  </a:lnTo>
                  <a:lnTo>
                    <a:pt x="359045" y="298501"/>
                  </a:lnTo>
                  <a:lnTo>
                    <a:pt x="359867" y="313155"/>
                  </a:lnTo>
                  <a:lnTo>
                    <a:pt x="360014" y="249119"/>
                  </a:lnTo>
                  <a:lnTo>
                    <a:pt x="360205" y="290500"/>
                  </a:lnTo>
                  <a:lnTo>
                    <a:pt x="360910" y="248019"/>
                  </a:lnTo>
                  <a:lnTo>
                    <a:pt x="360469" y="315798"/>
                  </a:lnTo>
                  <a:lnTo>
                    <a:pt x="361379" y="282737"/>
                  </a:lnTo>
                  <a:lnTo>
                    <a:pt x="362216" y="318759"/>
                  </a:lnTo>
                  <a:lnTo>
                    <a:pt x="361526" y="243062"/>
                  </a:lnTo>
                  <a:lnTo>
                    <a:pt x="362568" y="300424"/>
                  </a:lnTo>
                  <a:lnTo>
                    <a:pt x="363390" y="252343"/>
                  </a:lnTo>
                  <a:lnTo>
                    <a:pt x="363214" y="318705"/>
                  </a:lnTo>
                  <a:lnTo>
                    <a:pt x="363801" y="280185"/>
                  </a:lnTo>
                  <a:lnTo>
                    <a:pt x="363889" y="303845"/>
                  </a:lnTo>
                  <a:lnTo>
                    <a:pt x="364021" y="260023"/>
                  </a:lnTo>
                  <a:lnTo>
                    <a:pt x="364594" y="317825"/>
                  </a:lnTo>
                  <a:lnTo>
                    <a:pt x="365210" y="294652"/>
                  </a:lnTo>
                  <a:lnTo>
                    <a:pt x="365563" y="254866"/>
                  </a:lnTo>
                  <a:lnTo>
                    <a:pt x="365768" y="310920"/>
                  </a:lnTo>
                  <a:lnTo>
                    <a:pt x="366399" y="283519"/>
                  </a:lnTo>
                  <a:lnTo>
                    <a:pt x="366810" y="242843"/>
                  </a:lnTo>
                  <a:lnTo>
                    <a:pt x="367603" y="318435"/>
                  </a:lnTo>
                  <a:lnTo>
                    <a:pt x="367955" y="249116"/>
                  </a:lnTo>
                  <a:lnTo>
                    <a:pt x="368821" y="273411"/>
                  </a:lnTo>
                  <a:lnTo>
                    <a:pt x="369408" y="318520"/>
                  </a:lnTo>
                  <a:lnTo>
                    <a:pt x="369717" y="264202"/>
                  </a:lnTo>
                  <a:lnTo>
                    <a:pt x="370010" y="274055"/>
                  </a:lnTo>
                  <a:lnTo>
                    <a:pt x="370201" y="258239"/>
                  </a:lnTo>
                  <a:lnTo>
                    <a:pt x="370054" y="288594"/>
                  </a:lnTo>
                  <a:lnTo>
                    <a:pt x="370216" y="266408"/>
                  </a:lnTo>
                  <a:lnTo>
                    <a:pt x="370450" y="326584"/>
                  </a:lnTo>
                  <a:lnTo>
                    <a:pt x="370377" y="248690"/>
                  </a:lnTo>
                  <a:lnTo>
                    <a:pt x="371405" y="266792"/>
                  </a:lnTo>
                  <a:lnTo>
                    <a:pt x="371581" y="313261"/>
                  </a:lnTo>
                  <a:lnTo>
                    <a:pt x="372285" y="250803"/>
                  </a:lnTo>
                  <a:lnTo>
                    <a:pt x="372608" y="276489"/>
                  </a:lnTo>
                  <a:lnTo>
                    <a:pt x="373063" y="245134"/>
                  </a:lnTo>
                  <a:lnTo>
                    <a:pt x="373401" y="300354"/>
                  </a:lnTo>
                  <a:lnTo>
                    <a:pt x="373782" y="282665"/>
                  </a:lnTo>
                  <a:lnTo>
                    <a:pt x="374957" y="248895"/>
                  </a:lnTo>
                  <a:lnTo>
                    <a:pt x="374678" y="302336"/>
                  </a:lnTo>
                  <a:lnTo>
                    <a:pt x="374971" y="259598"/>
                  </a:lnTo>
                  <a:lnTo>
                    <a:pt x="375309" y="308250"/>
                  </a:lnTo>
                  <a:lnTo>
                    <a:pt x="375823" y="247301"/>
                  </a:lnTo>
                  <a:lnTo>
                    <a:pt x="376175" y="293350"/>
                  </a:lnTo>
                  <a:lnTo>
                    <a:pt x="376630" y="248178"/>
                  </a:lnTo>
                  <a:lnTo>
                    <a:pt x="377364" y="308979"/>
                  </a:lnTo>
                  <a:lnTo>
                    <a:pt x="377584" y="261486"/>
                  </a:lnTo>
                  <a:lnTo>
                    <a:pt x="377907" y="314405"/>
                  </a:lnTo>
                  <a:lnTo>
                    <a:pt x="378553" y="271626"/>
                  </a:lnTo>
                  <a:lnTo>
                    <a:pt x="379727" y="316884"/>
                  </a:lnTo>
                  <a:lnTo>
                    <a:pt x="379683" y="243386"/>
                  </a:lnTo>
                  <a:lnTo>
                    <a:pt x="379742" y="295539"/>
                  </a:lnTo>
                  <a:lnTo>
                    <a:pt x="380813" y="259741"/>
                  </a:lnTo>
                  <a:lnTo>
                    <a:pt x="380226" y="311143"/>
                  </a:lnTo>
                  <a:lnTo>
                    <a:pt x="380931" y="282807"/>
                  </a:lnTo>
                  <a:lnTo>
                    <a:pt x="380975" y="317830"/>
                  </a:lnTo>
                  <a:lnTo>
                    <a:pt x="382032" y="244097"/>
                  </a:lnTo>
                  <a:lnTo>
                    <a:pt x="382134" y="295286"/>
                  </a:lnTo>
                  <a:lnTo>
                    <a:pt x="382663" y="311667"/>
                  </a:lnTo>
                  <a:lnTo>
                    <a:pt x="382266" y="256386"/>
                  </a:lnTo>
                  <a:lnTo>
                    <a:pt x="382736" y="282524"/>
                  </a:lnTo>
                  <a:lnTo>
                    <a:pt x="383030" y="229465"/>
                  </a:lnTo>
                  <a:lnTo>
                    <a:pt x="383074" y="325080"/>
                  </a:lnTo>
                  <a:lnTo>
                    <a:pt x="383910" y="281330"/>
                  </a:lnTo>
                  <a:lnTo>
                    <a:pt x="384057" y="316969"/>
                  </a:lnTo>
                  <a:lnTo>
                    <a:pt x="384703" y="259790"/>
                  </a:lnTo>
                  <a:lnTo>
                    <a:pt x="385099" y="299604"/>
                  </a:lnTo>
                  <a:lnTo>
                    <a:pt x="386127" y="250622"/>
                  </a:lnTo>
                  <a:lnTo>
                    <a:pt x="386039" y="323587"/>
                  </a:lnTo>
                  <a:lnTo>
                    <a:pt x="386288" y="300001"/>
                  </a:lnTo>
                  <a:lnTo>
                    <a:pt x="386920" y="324854"/>
                  </a:lnTo>
                  <a:lnTo>
                    <a:pt x="386479" y="267622"/>
                  </a:lnTo>
                  <a:lnTo>
                    <a:pt x="387404" y="305506"/>
                  </a:lnTo>
                  <a:lnTo>
                    <a:pt x="388020" y="257646"/>
                  </a:lnTo>
                  <a:lnTo>
                    <a:pt x="387947" y="327599"/>
                  </a:lnTo>
                  <a:lnTo>
                    <a:pt x="388593" y="281027"/>
                  </a:lnTo>
                  <a:lnTo>
                    <a:pt x="389752" y="316486"/>
                  </a:lnTo>
                  <a:lnTo>
                    <a:pt x="388916" y="242947"/>
                  </a:lnTo>
                  <a:lnTo>
                    <a:pt x="389796" y="309464"/>
                  </a:lnTo>
                  <a:lnTo>
                    <a:pt x="390795" y="256872"/>
                  </a:lnTo>
                  <a:lnTo>
                    <a:pt x="390178" y="319407"/>
                  </a:lnTo>
                  <a:lnTo>
                    <a:pt x="391000" y="291938"/>
                  </a:lnTo>
                  <a:lnTo>
                    <a:pt x="391323" y="257609"/>
                  </a:lnTo>
                  <a:lnTo>
                    <a:pt x="391763" y="307166"/>
                  </a:lnTo>
                  <a:lnTo>
                    <a:pt x="392057" y="288482"/>
                  </a:lnTo>
                  <a:lnTo>
                    <a:pt x="393099" y="316467"/>
                  </a:lnTo>
                  <a:lnTo>
                    <a:pt x="392879" y="230895"/>
                  </a:lnTo>
                  <a:lnTo>
                    <a:pt x="393231" y="290157"/>
                  </a:lnTo>
                  <a:lnTo>
                    <a:pt x="393716" y="254468"/>
                  </a:lnTo>
                  <a:lnTo>
                    <a:pt x="393672" y="309455"/>
                  </a:lnTo>
                  <a:lnTo>
                    <a:pt x="394332" y="300236"/>
                  </a:lnTo>
                  <a:lnTo>
                    <a:pt x="394435" y="319458"/>
                  </a:lnTo>
                  <a:lnTo>
                    <a:pt x="394831" y="245863"/>
                  </a:lnTo>
                  <a:lnTo>
                    <a:pt x="395521" y="305041"/>
                  </a:lnTo>
                  <a:lnTo>
                    <a:pt x="396387" y="261262"/>
                  </a:lnTo>
                  <a:lnTo>
                    <a:pt x="396725" y="283094"/>
                  </a:lnTo>
                  <a:lnTo>
                    <a:pt x="397268" y="305090"/>
                  </a:lnTo>
                  <a:lnTo>
                    <a:pt x="397400" y="243855"/>
                  </a:lnTo>
                  <a:lnTo>
                    <a:pt x="397884" y="273727"/>
                  </a:lnTo>
                  <a:lnTo>
                    <a:pt x="399000" y="249102"/>
                  </a:lnTo>
                  <a:lnTo>
                    <a:pt x="398559" y="320301"/>
                  </a:lnTo>
                  <a:lnTo>
                    <a:pt x="399073" y="261740"/>
                  </a:lnTo>
                  <a:lnTo>
                    <a:pt x="399425" y="309395"/>
                  </a:lnTo>
                  <a:lnTo>
                    <a:pt x="399646" y="238483"/>
                  </a:lnTo>
                  <a:lnTo>
                    <a:pt x="400291" y="286202"/>
                  </a:lnTo>
                  <a:lnTo>
                    <a:pt x="400967" y="252962"/>
                  </a:lnTo>
                  <a:lnTo>
                    <a:pt x="400394" y="308498"/>
                  </a:lnTo>
                  <a:lnTo>
                    <a:pt x="401480" y="265292"/>
                  </a:lnTo>
                  <a:lnTo>
                    <a:pt x="401730" y="302217"/>
                  </a:lnTo>
                  <a:lnTo>
                    <a:pt x="402332" y="243876"/>
                  </a:lnTo>
                  <a:lnTo>
                    <a:pt x="402669" y="283462"/>
                  </a:lnTo>
                  <a:lnTo>
                    <a:pt x="403227" y="235947"/>
                  </a:lnTo>
                  <a:lnTo>
                    <a:pt x="402978" y="303254"/>
                  </a:lnTo>
                  <a:lnTo>
                    <a:pt x="403858" y="273894"/>
                  </a:lnTo>
                  <a:lnTo>
                    <a:pt x="404710" y="233801"/>
                  </a:lnTo>
                  <a:lnTo>
                    <a:pt x="404137" y="295837"/>
                  </a:lnTo>
                  <a:lnTo>
                    <a:pt x="405047" y="253894"/>
                  </a:lnTo>
                  <a:lnTo>
                    <a:pt x="405722" y="295613"/>
                  </a:lnTo>
                  <a:lnTo>
                    <a:pt x="406045" y="212498"/>
                  </a:lnTo>
                  <a:lnTo>
                    <a:pt x="406251" y="289212"/>
                  </a:lnTo>
                  <a:lnTo>
                    <a:pt x="406368" y="233806"/>
                  </a:lnTo>
                  <a:lnTo>
                    <a:pt x="407117" y="289256"/>
                  </a:lnTo>
                  <a:lnTo>
                    <a:pt x="407454" y="265092"/>
                  </a:lnTo>
                  <a:lnTo>
                    <a:pt x="407719" y="282894"/>
                  </a:lnTo>
                  <a:lnTo>
                    <a:pt x="407777" y="207291"/>
                  </a:lnTo>
                  <a:lnTo>
                    <a:pt x="408379" y="272044"/>
                  </a:lnTo>
                  <a:lnTo>
                    <a:pt x="409098" y="205355"/>
                  </a:lnTo>
                  <a:lnTo>
                    <a:pt x="409275" y="273576"/>
                  </a:lnTo>
                  <a:lnTo>
                    <a:pt x="409568" y="255833"/>
                  </a:lnTo>
                  <a:lnTo>
                    <a:pt x="410772" y="222776"/>
                  </a:lnTo>
                  <a:lnTo>
                    <a:pt x="410141" y="281860"/>
                  </a:lnTo>
                  <a:lnTo>
                    <a:pt x="410786" y="224647"/>
                  </a:lnTo>
                  <a:lnTo>
                    <a:pt x="411843" y="277651"/>
                  </a:lnTo>
                  <a:lnTo>
                    <a:pt x="411990" y="273757"/>
                  </a:lnTo>
                  <a:lnTo>
                    <a:pt x="412753" y="220245"/>
                  </a:lnTo>
                  <a:lnTo>
                    <a:pt x="413164" y="286836"/>
                  </a:lnTo>
                  <a:lnTo>
                    <a:pt x="413179" y="256684"/>
                  </a:lnTo>
                  <a:lnTo>
                    <a:pt x="413590" y="284911"/>
                  </a:lnTo>
                  <a:lnTo>
                    <a:pt x="413707" y="228504"/>
                  </a:lnTo>
                  <a:lnTo>
                    <a:pt x="413869" y="245501"/>
                  </a:lnTo>
                  <a:lnTo>
                    <a:pt x="413884" y="229589"/>
                  </a:lnTo>
                  <a:lnTo>
                    <a:pt x="414500" y="296552"/>
                  </a:lnTo>
                  <a:lnTo>
                    <a:pt x="415043" y="255864"/>
                  </a:lnTo>
                  <a:lnTo>
                    <a:pt x="415072" y="250622"/>
                  </a:lnTo>
                  <a:lnTo>
                    <a:pt x="415117" y="283005"/>
                  </a:lnTo>
                  <a:lnTo>
                    <a:pt x="415219" y="279787"/>
                  </a:lnTo>
                  <a:lnTo>
                    <a:pt x="415689" y="294715"/>
                  </a:lnTo>
                  <a:lnTo>
                    <a:pt x="416291" y="238046"/>
                  </a:lnTo>
                  <a:lnTo>
                    <a:pt x="416863" y="327783"/>
                  </a:lnTo>
                  <a:lnTo>
                    <a:pt x="417568" y="260472"/>
                  </a:lnTo>
                  <a:lnTo>
                    <a:pt x="418463" y="246316"/>
                  </a:lnTo>
                  <a:lnTo>
                    <a:pt x="418038" y="303613"/>
                  </a:lnTo>
                  <a:lnTo>
                    <a:pt x="418683" y="260440"/>
                  </a:lnTo>
                  <a:lnTo>
                    <a:pt x="419197" y="322073"/>
                  </a:lnTo>
                  <a:lnTo>
                    <a:pt x="419623" y="241609"/>
                  </a:lnTo>
                  <a:lnTo>
                    <a:pt x="419902" y="299922"/>
                  </a:lnTo>
                  <a:lnTo>
                    <a:pt x="420768" y="241008"/>
                  </a:lnTo>
                  <a:lnTo>
                    <a:pt x="420327" y="316573"/>
                  </a:lnTo>
                  <a:lnTo>
                    <a:pt x="421091" y="278513"/>
                  </a:lnTo>
                  <a:lnTo>
                    <a:pt x="421237" y="312724"/>
                  </a:lnTo>
                  <a:lnTo>
                    <a:pt x="421736" y="239885"/>
                  </a:lnTo>
                  <a:lnTo>
                    <a:pt x="422294" y="300351"/>
                  </a:lnTo>
                  <a:lnTo>
                    <a:pt x="422911" y="243119"/>
                  </a:lnTo>
                  <a:lnTo>
                    <a:pt x="422705" y="323612"/>
                  </a:lnTo>
                  <a:lnTo>
                    <a:pt x="423498" y="278486"/>
                  </a:lnTo>
                  <a:lnTo>
                    <a:pt x="423894" y="318782"/>
                  </a:lnTo>
                  <a:lnTo>
                    <a:pt x="423924" y="241649"/>
                  </a:lnTo>
                  <a:lnTo>
                    <a:pt x="424687" y="293094"/>
                  </a:lnTo>
                  <a:lnTo>
                    <a:pt x="425215" y="230830"/>
                  </a:lnTo>
                  <a:lnTo>
                    <a:pt x="425010" y="313139"/>
                  </a:lnTo>
                  <a:lnTo>
                    <a:pt x="425890" y="284873"/>
                  </a:lnTo>
                  <a:lnTo>
                    <a:pt x="426067" y="304808"/>
                  </a:lnTo>
                  <a:lnTo>
                    <a:pt x="426536" y="195943"/>
                  </a:lnTo>
                  <a:lnTo>
                    <a:pt x="427050" y="277634"/>
                  </a:lnTo>
                  <a:lnTo>
                    <a:pt x="427446" y="221781"/>
                  </a:lnTo>
                  <a:lnTo>
                    <a:pt x="427432" y="301104"/>
                  </a:lnTo>
                  <a:lnTo>
                    <a:pt x="428268" y="256476"/>
                  </a:lnTo>
                  <a:lnTo>
                    <a:pt x="428474" y="309183"/>
                  </a:lnTo>
                  <a:lnTo>
                    <a:pt x="428400" y="245093"/>
                  </a:lnTo>
                  <a:lnTo>
                    <a:pt x="429472" y="282742"/>
                  </a:lnTo>
                  <a:lnTo>
                    <a:pt x="430411" y="212727"/>
                  </a:lnTo>
                  <a:lnTo>
                    <a:pt x="430455" y="299322"/>
                  </a:lnTo>
                  <a:lnTo>
                    <a:pt x="430602" y="288545"/>
                  </a:lnTo>
                  <a:lnTo>
                    <a:pt x="431336" y="299495"/>
                  </a:lnTo>
                  <a:lnTo>
                    <a:pt x="430866" y="241193"/>
                  </a:lnTo>
                  <a:lnTo>
                    <a:pt x="431718" y="265624"/>
                  </a:lnTo>
                  <a:lnTo>
                    <a:pt x="432598" y="228517"/>
                  </a:lnTo>
                  <a:lnTo>
                    <a:pt x="432041" y="294482"/>
                  </a:lnTo>
                  <a:lnTo>
                    <a:pt x="432907" y="267909"/>
                  </a:lnTo>
                  <a:lnTo>
                    <a:pt x="433552" y="232756"/>
                  </a:lnTo>
                  <a:lnTo>
                    <a:pt x="433009" y="296037"/>
                  </a:lnTo>
                  <a:lnTo>
                    <a:pt x="434096" y="260685"/>
                  </a:lnTo>
                  <a:lnTo>
                    <a:pt x="434418" y="294489"/>
                  </a:lnTo>
                  <a:lnTo>
                    <a:pt x="435196" y="223028"/>
                  </a:lnTo>
                  <a:lnTo>
                    <a:pt x="435270" y="254609"/>
                  </a:lnTo>
                  <a:lnTo>
                    <a:pt x="436062" y="210609"/>
                  </a:lnTo>
                  <a:lnTo>
                    <a:pt x="436312" y="288908"/>
                  </a:lnTo>
                  <a:lnTo>
                    <a:pt x="436444" y="265364"/>
                  </a:lnTo>
                  <a:lnTo>
                    <a:pt x="436782" y="300690"/>
                  </a:lnTo>
                  <a:lnTo>
                    <a:pt x="437281" y="233662"/>
                  </a:lnTo>
                  <a:lnTo>
                    <a:pt x="437604" y="272984"/>
                  </a:lnTo>
                  <a:lnTo>
                    <a:pt x="438470" y="213369"/>
                  </a:lnTo>
                  <a:lnTo>
                    <a:pt x="438734" y="297053"/>
                  </a:lnTo>
                  <a:lnTo>
                    <a:pt x="438793" y="263817"/>
                  </a:lnTo>
                  <a:lnTo>
                    <a:pt x="439160" y="300764"/>
                  </a:lnTo>
                  <a:lnTo>
                    <a:pt x="439849" y="227343"/>
                  </a:lnTo>
                  <a:lnTo>
                    <a:pt x="439982" y="275931"/>
                  </a:lnTo>
                  <a:lnTo>
                    <a:pt x="440730" y="211720"/>
                  </a:lnTo>
                  <a:lnTo>
                    <a:pt x="440407" y="287193"/>
                  </a:lnTo>
                  <a:lnTo>
                    <a:pt x="441156" y="278720"/>
                  </a:lnTo>
                  <a:lnTo>
                    <a:pt x="442169" y="237246"/>
                  </a:lnTo>
                  <a:lnTo>
                    <a:pt x="441508" y="298969"/>
                  </a:lnTo>
                  <a:lnTo>
                    <a:pt x="442462" y="268610"/>
                  </a:lnTo>
                  <a:lnTo>
                    <a:pt x="443475" y="287649"/>
                  </a:lnTo>
                  <a:lnTo>
                    <a:pt x="443446" y="221679"/>
                  </a:lnTo>
                  <a:lnTo>
                    <a:pt x="443636" y="252894"/>
                  </a:lnTo>
                  <a:lnTo>
                    <a:pt x="443857" y="291017"/>
                  </a:lnTo>
                  <a:lnTo>
                    <a:pt x="443915" y="229710"/>
                  </a:lnTo>
                  <a:lnTo>
                    <a:pt x="444825" y="259470"/>
                  </a:lnTo>
                  <a:lnTo>
                    <a:pt x="444958" y="254602"/>
                  </a:lnTo>
                  <a:lnTo>
                    <a:pt x="444913" y="285892"/>
                  </a:lnTo>
                  <a:lnTo>
                    <a:pt x="445002" y="276992"/>
                  </a:lnTo>
                  <a:lnTo>
                    <a:pt x="445046" y="308627"/>
                  </a:lnTo>
                  <a:lnTo>
                    <a:pt x="445383" y="215952"/>
                  </a:lnTo>
                  <a:lnTo>
                    <a:pt x="446205" y="289165"/>
                  </a:lnTo>
                  <a:lnTo>
                    <a:pt x="446220" y="291742"/>
                  </a:lnTo>
                  <a:lnTo>
                    <a:pt x="446499" y="228091"/>
                  </a:lnTo>
                  <a:lnTo>
                    <a:pt x="447203" y="273108"/>
                  </a:lnTo>
                  <a:lnTo>
                    <a:pt x="447834" y="234507"/>
                  </a:lnTo>
                  <a:lnTo>
                    <a:pt x="447394" y="314301"/>
                  </a:lnTo>
                  <a:lnTo>
                    <a:pt x="448378" y="288854"/>
                  </a:lnTo>
                  <a:lnTo>
                    <a:pt x="448891" y="216195"/>
                  </a:lnTo>
                  <a:lnTo>
                    <a:pt x="448554" y="307557"/>
                  </a:lnTo>
                  <a:lnTo>
                    <a:pt x="449552" y="266857"/>
                  </a:lnTo>
                  <a:lnTo>
                    <a:pt x="449743" y="323961"/>
                  </a:lnTo>
                  <a:lnTo>
                    <a:pt x="450359" y="247832"/>
                  </a:lnTo>
                  <a:lnTo>
                    <a:pt x="450741" y="282945"/>
                  </a:lnTo>
                  <a:lnTo>
                    <a:pt x="451710" y="219088"/>
                  </a:lnTo>
                  <a:lnTo>
                    <a:pt x="450917" y="315218"/>
                  </a:lnTo>
                  <a:lnTo>
                    <a:pt x="451900" y="271368"/>
                  </a:lnTo>
                  <a:lnTo>
                    <a:pt x="451944" y="309728"/>
                  </a:lnTo>
                  <a:lnTo>
                    <a:pt x="452576" y="224304"/>
                  </a:lnTo>
                  <a:lnTo>
                    <a:pt x="453089" y="295319"/>
                  </a:lnTo>
                  <a:lnTo>
                    <a:pt x="453779" y="233831"/>
                  </a:lnTo>
                  <a:lnTo>
                    <a:pt x="453192" y="303037"/>
                  </a:lnTo>
                  <a:lnTo>
                    <a:pt x="454278" y="275220"/>
                  </a:lnTo>
                  <a:lnTo>
                    <a:pt x="454293" y="296167"/>
                  </a:lnTo>
                  <a:lnTo>
                    <a:pt x="454821" y="228233"/>
                  </a:lnTo>
                  <a:lnTo>
                    <a:pt x="455438" y="251623"/>
                  </a:lnTo>
                  <a:lnTo>
                    <a:pt x="455805" y="208799"/>
                  </a:lnTo>
                  <a:lnTo>
                    <a:pt x="455585" y="290380"/>
                  </a:lnTo>
                  <a:lnTo>
                    <a:pt x="456304" y="273229"/>
                  </a:lnTo>
                  <a:lnTo>
                    <a:pt x="456495" y="291663"/>
                  </a:lnTo>
                  <a:lnTo>
                    <a:pt x="457361" y="200814"/>
                  </a:lnTo>
                  <a:lnTo>
                    <a:pt x="457478" y="260782"/>
                  </a:lnTo>
                  <a:lnTo>
                    <a:pt x="458021" y="224706"/>
                  </a:lnTo>
                  <a:lnTo>
                    <a:pt x="457962" y="289823"/>
                  </a:lnTo>
                  <a:lnTo>
                    <a:pt x="458652" y="263074"/>
                  </a:lnTo>
                  <a:lnTo>
                    <a:pt x="458682" y="292540"/>
                  </a:lnTo>
                  <a:lnTo>
                    <a:pt x="459210" y="202159"/>
                  </a:lnTo>
                  <a:lnTo>
                    <a:pt x="459812" y="254168"/>
                  </a:lnTo>
                  <a:lnTo>
                    <a:pt x="460663" y="222418"/>
                  </a:lnTo>
                  <a:lnTo>
                    <a:pt x="460106" y="286841"/>
                  </a:lnTo>
                  <a:lnTo>
                    <a:pt x="460957" y="270745"/>
                  </a:lnTo>
                  <a:lnTo>
                    <a:pt x="461471" y="283114"/>
                  </a:lnTo>
                  <a:lnTo>
                    <a:pt x="462028" y="215054"/>
                  </a:lnTo>
                  <a:lnTo>
                    <a:pt x="462043" y="202869"/>
                  </a:lnTo>
                  <a:lnTo>
                    <a:pt x="462513" y="281223"/>
                  </a:lnTo>
                  <a:lnTo>
                    <a:pt x="463173" y="245188"/>
                  </a:lnTo>
                  <a:lnTo>
                    <a:pt x="463775" y="274574"/>
                  </a:lnTo>
                  <a:lnTo>
                    <a:pt x="463848" y="213268"/>
                  </a:lnTo>
                  <a:lnTo>
                    <a:pt x="464333" y="247614"/>
                  </a:lnTo>
                  <a:lnTo>
                    <a:pt x="465302" y="193235"/>
                  </a:lnTo>
                  <a:lnTo>
                    <a:pt x="464905" y="265825"/>
                  </a:lnTo>
                  <a:lnTo>
                    <a:pt x="465536" y="220277"/>
                  </a:lnTo>
                  <a:lnTo>
                    <a:pt x="466168" y="258241"/>
                  </a:lnTo>
                  <a:lnTo>
                    <a:pt x="466212" y="193340"/>
                  </a:lnTo>
                  <a:lnTo>
                    <a:pt x="466711" y="219680"/>
                  </a:lnTo>
                  <a:lnTo>
                    <a:pt x="467856" y="187241"/>
                  </a:lnTo>
                  <a:lnTo>
                    <a:pt x="467298" y="257515"/>
                  </a:lnTo>
                  <a:lnTo>
                    <a:pt x="467914" y="213114"/>
                  </a:lnTo>
                  <a:lnTo>
                    <a:pt x="467929" y="213272"/>
                  </a:lnTo>
                  <a:lnTo>
                    <a:pt x="467944" y="210508"/>
                  </a:lnTo>
                  <a:lnTo>
                    <a:pt x="468061" y="242521"/>
                  </a:lnTo>
                  <a:lnTo>
                    <a:pt x="468502" y="173164"/>
                  </a:lnTo>
                  <a:lnTo>
                    <a:pt x="469133" y="216323"/>
                  </a:lnTo>
                  <a:lnTo>
                    <a:pt x="469514" y="170656"/>
                  </a:lnTo>
                  <a:lnTo>
                    <a:pt x="469690" y="252280"/>
                  </a:lnTo>
                  <a:lnTo>
                    <a:pt x="470351" y="189818"/>
                  </a:lnTo>
                  <a:lnTo>
                    <a:pt x="470850" y="239568"/>
                  </a:lnTo>
                  <a:lnTo>
                    <a:pt x="471188" y="182054"/>
                  </a:lnTo>
                  <a:lnTo>
                    <a:pt x="471540" y="215983"/>
                  </a:lnTo>
                  <a:lnTo>
                    <a:pt x="472494" y="167372"/>
                  </a:lnTo>
                  <a:lnTo>
                    <a:pt x="471760" y="247051"/>
                  </a:lnTo>
                  <a:lnTo>
                    <a:pt x="472714" y="196997"/>
                  </a:lnTo>
                  <a:lnTo>
                    <a:pt x="473228" y="247581"/>
                  </a:lnTo>
                  <a:lnTo>
                    <a:pt x="472788" y="163964"/>
                  </a:lnTo>
                  <a:lnTo>
                    <a:pt x="473903" y="211529"/>
                  </a:lnTo>
                  <a:lnTo>
                    <a:pt x="474754" y="157542"/>
                  </a:lnTo>
                  <a:lnTo>
                    <a:pt x="474343" y="260192"/>
                  </a:lnTo>
                  <a:lnTo>
                    <a:pt x="475048" y="224136"/>
                  </a:lnTo>
                  <a:lnTo>
                    <a:pt x="475503" y="266384"/>
                  </a:lnTo>
                  <a:lnTo>
                    <a:pt x="476120" y="185038"/>
                  </a:lnTo>
                  <a:lnTo>
                    <a:pt x="476193" y="207303"/>
                  </a:lnTo>
                  <a:lnTo>
                    <a:pt x="477147" y="167418"/>
                  </a:lnTo>
                  <a:lnTo>
                    <a:pt x="476751" y="275114"/>
                  </a:lnTo>
                  <a:lnTo>
                    <a:pt x="477308" y="231393"/>
                  </a:lnTo>
                  <a:lnTo>
                    <a:pt x="477411" y="255491"/>
                  </a:lnTo>
                  <a:lnTo>
                    <a:pt x="478204" y="175009"/>
                  </a:lnTo>
                  <a:lnTo>
                    <a:pt x="478497" y="251648"/>
                  </a:lnTo>
                  <a:lnTo>
                    <a:pt x="479598" y="188376"/>
                  </a:lnTo>
                  <a:lnTo>
                    <a:pt x="479055" y="261256"/>
                  </a:lnTo>
                  <a:lnTo>
                    <a:pt x="479701" y="208152"/>
                  </a:lnTo>
                  <a:lnTo>
                    <a:pt x="480156" y="272291"/>
                  </a:lnTo>
                  <a:lnTo>
                    <a:pt x="480773" y="189070"/>
                  </a:lnTo>
                  <a:lnTo>
                    <a:pt x="480919" y="239293"/>
                  </a:lnTo>
                  <a:lnTo>
                    <a:pt x="481976" y="210878"/>
                  </a:lnTo>
                  <a:lnTo>
                    <a:pt x="481110" y="270858"/>
                  </a:lnTo>
                  <a:lnTo>
                    <a:pt x="482079" y="251904"/>
                  </a:lnTo>
                  <a:lnTo>
                    <a:pt x="482094" y="265595"/>
                  </a:lnTo>
                  <a:lnTo>
                    <a:pt x="482974" y="211579"/>
                  </a:lnTo>
                  <a:lnTo>
                    <a:pt x="483239" y="248705"/>
                  </a:lnTo>
                  <a:lnTo>
                    <a:pt x="484207" y="185933"/>
                  </a:lnTo>
                  <a:lnTo>
                    <a:pt x="483473" y="273281"/>
                  </a:lnTo>
                  <a:lnTo>
                    <a:pt x="484427" y="241296"/>
                  </a:lnTo>
                  <a:lnTo>
                    <a:pt x="484853" y="270742"/>
                  </a:lnTo>
                  <a:lnTo>
                    <a:pt x="485352" y="208256"/>
                  </a:lnTo>
                  <a:lnTo>
                    <a:pt x="485602" y="264468"/>
                  </a:lnTo>
                  <a:lnTo>
                    <a:pt x="485631" y="203918"/>
                  </a:lnTo>
                  <a:lnTo>
                    <a:pt x="486791" y="241298"/>
                  </a:lnTo>
                  <a:lnTo>
                    <a:pt x="487026" y="264747"/>
                  </a:lnTo>
                  <a:lnTo>
                    <a:pt x="487892" y="188533"/>
                  </a:lnTo>
                  <a:lnTo>
                    <a:pt x="487921" y="222860"/>
                  </a:lnTo>
                  <a:lnTo>
                    <a:pt x="488934" y="191592"/>
                  </a:lnTo>
                  <a:lnTo>
                    <a:pt x="488464" y="264476"/>
                  </a:lnTo>
                  <a:lnTo>
                    <a:pt x="489095" y="242341"/>
                  </a:lnTo>
                  <a:lnTo>
                    <a:pt x="489550" y="268487"/>
                  </a:lnTo>
                  <a:lnTo>
                    <a:pt x="490005" y="177522"/>
                  </a:lnTo>
                  <a:lnTo>
                    <a:pt x="490240" y="235517"/>
                  </a:lnTo>
                  <a:lnTo>
                    <a:pt x="490460" y="186150"/>
                  </a:lnTo>
                  <a:lnTo>
                    <a:pt x="490695" y="267487"/>
                  </a:lnTo>
                  <a:lnTo>
                    <a:pt x="491414" y="223086"/>
                  </a:lnTo>
                  <a:lnTo>
                    <a:pt x="491957" y="271123"/>
                  </a:lnTo>
                  <a:lnTo>
                    <a:pt x="492398" y="197719"/>
                  </a:lnTo>
                  <a:lnTo>
                    <a:pt x="492603" y="241173"/>
                  </a:lnTo>
                  <a:lnTo>
                    <a:pt x="493528" y="188997"/>
                  </a:lnTo>
                  <a:lnTo>
                    <a:pt x="493190" y="268449"/>
                  </a:lnTo>
                  <a:lnTo>
                    <a:pt x="493807" y="224575"/>
                  </a:lnTo>
                  <a:lnTo>
                    <a:pt x="494365" y="255309"/>
                  </a:lnTo>
                  <a:lnTo>
                    <a:pt x="494893" y="198543"/>
                  </a:lnTo>
                  <a:lnTo>
                    <a:pt x="494981" y="225515"/>
                  </a:lnTo>
                  <a:lnTo>
                    <a:pt x="495921" y="202544"/>
                  </a:lnTo>
                  <a:lnTo>
                    <a:pt x="495788" y="259713"/>
                  </a:lnTo>
                  <a:lnTo>
                    <a:pt x="496170" y="207420"/>
                  </a:lnTo>
                  <a:lnTo>
                    <a:pt x="496376" y="267291"/>
                  </a:lnTo>
                  <a:lnTo>
                    <a:pt x="497403" y="250823"/>
                  </a:lnTo>
                  <a:lnTo>
                    <a:pt x="497902" y="262733"/>
                  </a:lnTo>
                  <a:lnTo>
                    <a:pt x="498269" y="187208"/>
                  </a:lnTo>
                  <a:lnTo>
                    <a:pt x="498431" y="221327"/>
                  </a:lnTo>
                  <a:lnTo>
                    <a:pt x="499253" y="205757"/>
                  </a:lnTo>
                  <a:lnTo>
                    <a:pt x="499164" y="260303"/>
                  </a:lnTo>
                  <a:lnTo>
                    <a:pt x="499590" y="230963"/>
                  </a:lnTo>
                  <a:lnTo>
                    <a:pt x="500236" y="265375"/>
                  </a:lnTo>
                  <a:lnTo>
                    <a:pt x="499825" y="175611"/>
                  </a:lnTo>
                  <a:lnTo>
                    <a:pt x="500779" y="232137"/>
                  </a:lnTo>
                  <a:lnTo>
                    <a:pt x="501234" y="270656"/>
                  </a:lnTo>
                  <a:lnTo>
                    <a:pt x="501880" y="194006"/>
                  </a:lnTo>
                  <a:lnTo>
                    <a:pt x="501997" y="247437"/>
                  </a:lnTo>
                  <a:lnTo>
                    <a:pt x="502702" y="191970"/>
                  </a:lnTo>
                  <a:lnTo>
                    <a:pt x="502585" y="263717"/>
                  </a:lnTo>
                  <a:lnTo>
                    <a:pt x="503172" y="226285"/>
                  </a:lnTo>
                  <a:lnTo>
                    <a:pt x="503715" y="255890"/>
                  </a:lnTo>
                  <a:lnTo>
                    <a:pt x="504170" y="196268"/>
                  </a:lnTo>
                  <a:lnTo>
                    <a:pt x="504361" y="230954"/>
                  </a:lnTo>
                  <a:lnTo>
                    <a:pt x="505476" y="179280"/>
                  </a:lnTo>
                  <a:lnTo>
                    <a:pt x="504918" y="263093"/>
                  </a:lnTo>
                  <a:lnTo>
                    <a:pt x="505564" y="212278"/>
                  </a:lnTo>
                  <a:lnTo>
                    <a:pt x="505858" y="256800"/>
                  </a:lnTo>
                  <a:lnTo>
                    <a:pt x="505931" y="194876"/>
                  </a:lnTo>
                  <a:lnTo>
                    <a:pt x="506738" y="200791"/>
                  </a:lnTo>
                  <a:lnTo>
                    <a:pt x="507414" y="175155"/>
                  </a:lnTo>
                  <a:lnTo>
                    <a:pt x="507238" y="269122"/>
                  </a:lnTo>
                  <a:lnTo>
                    <a:pt x="507898" y="223758"/>
                  </a:lnTo>
                  <a:lnTo>
                    <a:pt x="508426" y="262137"/>
                  </a:lnTo>
                  <a:lnTo>
                    <a:pt x="508265" y="206735"/>
                  </a:lnTo>
                  <a:lnTo>
                    <a:pt x="508588" y="214312"/>
                  </a:lnTo>
                  <a:lnTo>
                    <a:pt x="509733" y="197935"/>
                  </a:lnTo>
                  <a:lnTo>
                    <a:pt x="509630" y="266166"/>
                  </a:lnTo>
                  <a:lnTo>
                    <a:pt x="509748" y="233313"/>
                  </a:lnTo>
                  <a:lnTo>
                    <a:pt x="510217" y="257009"/>
                  </a:lnTo>
                  <a:lnTo>
                    <a:pt x="510129" y="190856"/>
                  </a:lnTo>
                  <a:lnTo>
                    <a:pt x="510922" y="226470"/>
                  </a:lnTo>
                  <a:lnTo>
                    <a:pt x="512052" y="193566"/>
                  </a:lnTo>
                  <a:lnTo>
                    <a:pt x="511891" y="256330"/>
                  </a:lnTo>
                  <a:lnTo>
                    <a:pt x="512111" y="212400"/>
                  </a:lnTo>
                  <a:lnTo>
                    <a:pt x="513065" y="259844"/>
                  </a:lnTo>
                  <a:lnTo>
                    <a:pt x="512360" y="189771"/>
                  </a:lnTo>
                  <a:lnTo>
                    <a:pt x="513300" y="227516"/>
                  </a:lnTo>
                  <a:lnTo>
                    <a:pt x="513843" y="195097"/>
                  </a:lnTo>
                  <a:lnTo>
                    <a:pt x="514312" y="269594"/>
                  </a:lnTo>
                  <a:lnTo>
                    <a:pt x="514459" y="224124"/>
                  </a:lnTo>
                  <a:lnTo>
                    <a:pt x="515134" y="273483"/>
                  </a:lnTo>
                  <a:lnTo>
                    <a:pt x="514914" y="190271"/>
                  </a:lnTo>
                  <a:lnTo>
                    <a:pt x="515648" y="249899"/>
                  </a:lnTo>
                  <a:lnTo>
                    <a:pt x="515868" y="167474"/>
                  </a:lnTo>
                  <a:lnTo>
                    <a:pt x="516602" y="268276"/>
                  </a:lnTo>
                  <a:lnTo>
                    <a:pt x="516852" y="223266"/>
                  </a:lnTo>
                  <a:lnTo>
                    <a:pt x="517806" y="263579"/>
                  </a:lnTo>
                  <a:lnTo>
                    <a:pt x="516896" y="203872"/>
                  </a:lnTo>
                  <a:lnTo>
                    <a:pt x="518041" y="245459"/>
                  </a:lnTo>
                  <a:lnTo>
                    <a:pt x="519039" y="188301"/>
                  </a:lnTo>
                  <a:lnTo>
                    <a:pt x="518936" y="255296"/>
                  </a:lnTo>
                  <a:lnTo>
                    <a:pt x="519215" y="245396"/>
                  </a:lnTo>
                  <a:lnTo>
                    <a:pt x="520022" y="258683"/>
                  </a:lnTo>
                  <a:lnTo>
                    <a:pt x="519406" y="204593"/>
                  </a:lnTo>
                  <a:lnTo>
                    <a:pt x="520272" y="218060"/>
                  </a:lnTo>
                  <a:lnTo>
                    <a:pt x="520492" y="174236"/>
                  </a:lnTo>
                  <a:lnTo>
                    <a:pt x="521358" y="257645"/>
                  </a:lnTo>
                  <a:lnTo>
                    <a:pt x="521461" y="216863"/>
                  </a:lnTo>
                  <a:lnTo>
                    <a:pt x="522430" y="259073"/>
                  </a:lnTo>
                  <a:lnTo>
                    <a:pt x="521725" y="181565"/>
                  </a:lnTo>
                  <a:lnTo>
                    <a:pt x="522547" y="234122"/>
                  </a:lnTo>
                  <a:lnTo>
                    <a:pt x="523340" y="164188"/>
                  </a:lnTo>
                  <a:lnTo>
                    <a:pt x="523721" y="246633"/>
                  </a:lnTo>
                  <a:lnTo>
                    <a:pt x="523736" y="203337"/>
                  </a:lnTo>
                  <a:lnTo>
                    <a:pt x="524176" y="166756"/>
                  </a:lnTo>
                  <a:lnTo>
                    <a:pt x="524250" y="230338"/>
                  </a:lnTo>
                  <a:lnTo>
                    <a:pt x="524558" y="195406"/>
                  </a:lnTo>
                  <a:lnTo>
                    <a:pt x="524763" y="242812"/>
                  </a:lnTo>
                  <a:lnTo>
                    <a:pt x="525453" y="158132"/>
                  </a:lnTo>
                  <a:lnTo>
                    <a:pt x="525747" y="193229"/>
                  </a:lnTo>
                  <a:lnTo>
                    <a:pt x="525776" y="175290"/>
                  </a:lnTo>
                  <a:lnTo>
                    <a:pt x="525835" y="236590"/>
                  </a:lnTo>
                  <a:lnTo>
                    <a:pt x="525850" y="233365"/>
                  </a:lnTo>
                  <a:lnTo>
                    <a:pt x="526055" y="247241"/>
                  </a:lnTo>
                  <a:lnTo>
                    <a:pt x="526261" y="167745"/>
                  </a:lnTo>
                  <a:lnTo>
                    <a:pt x="527009" y="212456"/>
                  </a:lnTo>
                  <a:lnTo>
                    <a:pt x="527523" y="144621"/>
                  </a:lnTo>
                  <a:lnTo>
                    <a:pt x="527229" y="242276"/>
                  </a:lnTo>
                  <a:lnTo>
                    <a:pt x="528154" y="219330"/>
                  </a:lnTo>
                  <a:lnTo>
                    <a:pt x="528316" y="246893"/>
                  </a:lnTo>
                  <a:lnTo>
                    <a:pt x="528859" y="130515"/>
                  </a:lnTo>
                  <a:lnTo>
                    <a:pt x="529328" y="228744"/>
                  </a:lnTo>
                  <a:lnTo>
                    <a:pt x="530238" y="176855"/>
                  </a:lnTo>
                  <a:lnTo>
                    <a:pt x="529563" y="240039"/>
                  </a:lnTo>
                  <a:lnTo>
                    <a:pt x="530547" y="191023"/>
                  </a:lnTo>
                  <a:lnTo>
                    <a:pt x="530767" y="231422"/>
                  </a:lnTo>
                  <a:lnTo>
                    <a:pt x="530914" y="171265"/>
                  </a:lnTo>
                  <a:lnTo>
                    <a:pt x="531897" y="211424"/>
                  </a:lnTo>
                  <a:lnTo>
                    <a:pt x="532411" y="160589"/>
                  </a:lnTo>
                  <a:lnTo>
                    <a:pt x="532939" y="232820"/>
                  </a:lnTo>
                  <a:lnTo>
                    <a:pt x="533071" y="227797"/>
                  </a:lnTo>
                  <a:lnTo>
                    <a:pt x="533101" y="250294"/>
                  </a:lnTo>
                  <a:lnTo>
                    <a:pt x="533981" y="170837"/>
                  </a:lnTo>
                  <a:lnTo>
                    <a:pt x="534246" y="219246"/>
                  </a:lnTo>
                  <a:lnTo>
                    <a:pt x="534275" y="239233"/>
                  </a:lnTo>
                  <a:lnTo>
                    <a:pt x="535068" y="180093"/>
                  </a:lnTo>
                  <a:lnTo>
                    <a:pt x="535405" y="217426"/>
                  </a:lnTo>
                  <a:lnTo>
                    <a:pt x="535904" y="174409"/>
                  </a:lnTo>
                  <a:lnTo>
                    <a:pt x="536535" y="252624"/>
                  </a:lnTo>
                  <a:lnTo>
                    <a:pt x="536594" y="219562"/>
                  </a:lnTo>
                  <a:lnTo>
                    <a:pt x="537754" y="255008"/>
                  </a:lnTo>
                  <a:lnTo>
                    <a:pt x="537137" y="151746"/>
                  </a:lnTo>
                  <a:lnTo>
                    <a:pt x="537768" y="220773"/>
                  </a:lnTo>
                  <a:lnTo>
                    <a:pt x="538678" y="164508"/>
                  </a:lnTo>
                  <a:lnTo>
                    <a:pt x="537812" y="243105"/>
                  </a:lnTo>
                  <a:lnTo>
                    <a:pt x="538943" y="239830"/>
                  </a:lnTo>
                  <a:lnTo>
                    <a:pt x="540117" y="263847"/>
                  </a:lnTo>
                  <a:lnTo>
                    <a:pt x="539016" y="173139"/>
                  </a:lnTo>
                  <a:lnTo>
                    <a:pt x="540132" y="251048"/>
                  </a:lnTo>
                  <a:lnTo>
                    <a:pt x="540587" y="176540"/>
                  </a:lnTo>
                  <a:lnTo>
                    <a:pt x="540161" y="259024"/>
                  </a:lnTo>
                  <a:lnTo>
                    <a:pt x="541291" y="254817"/>
                  </a:lnTo>
                  <a:lnTo>
                    <a:pt x="541335" y="267526"/>
                  </a:lnTo>
                  <a:lnTo>
                    <a:pt x="541702" y="175956"/>
                  </a:lnTo>
                  <a:lnTo>
                    <a:pt x="542421" y="233785"/>
                  </a:lnTo>
                  <a:lnTo>
                    <a:pt x="543258" y="174282"/>
                  </a:lnTo>
                  <a:lnTo>
                    <a:pt x="543229" y="246306"/>
                  </a:lnTo>
                  <a:lnTo>
                    <a:pt x="543610" y="219025"/>
                  </a:lnTo>
                  <a:lnTo>
                    <a:pt x="543625" y="219166"/>
                  </a:lnTo>
                  <a:lnTo>
                    <a:pt x="544785" y="257705"/>
                  </a:lnTo>
                  <a:lnTo>
                    <a:pt x="544256" y="169416"/>
                  </a:lnTo>
                  <a:lnTo>
                    <a:pt x="544843" y="256783"/>
                  </a:lnTo>
                  <a:lnTo>
                    <a:pt x="545430" y="154638"/>
                  </a:lnTo>
                  <a:lnTo>
                    <a:pt x="546076" y="225577"/>
                  </a:lnTo>
                  <a:lnTo>
                    <a:pt x="547177" y="253273"/>
                  </a:lnTo>
                  <a:lnTo>
                    <a:pt x="546252" y="166808"/>
                  </a:lnTo>
                  <a:lnTo>
                    <a:pt x="547265" y="236803"/>
                  </a:lnTo>
                  <a:lnTo>
                    <a:pt x="548073" y="185272"/>
                  </a:lnTo>
                  <a:lnTo>
                    <a:pt x="547926" y="251074"/>
                  </a:lnTo>
                  <a:lnTo>
                    <a:pt x="548469" y="203683"/>
                  </a:lnTo>
                  <a:lnTo>
                    <a:pt x="548601" y="169708"/>
                  </a:lnTo>
                  <a:lnTo>
                    <a:pt x="549144" y="249091"/>
                  </a:lnTo>
                  <a:lnTo>
                    <a:pt x="549540" y="216298"/>
                  </a:lnTo>
                  <a:lnTo>
                    <a:pt x="550685" y="256006"/>
                  </a:lnTo>
                  <a:lnTo>
                    <a:pt x="550348" y="189989"/>
                  </a:lnTo>
                  <a:lnTo>
                    <a:pt x="550729" y="236625"/>
                  </a:lnTo>
                  <a:lnTo>
                    <a:pt x="551111" y="190519"/>
                  </a:lnTo>
                  <a:lnTo>
                    <a:pt x="551816" y="257100"/>
                  </a:lnTo>
                  <a:lnTo>
                    <a:pt x="551889" y="255019"/>
                  </a:lnTo>
                  <a:lnTo>
                    <a:pt x="552168" y="190323"/>
                  </a:lnTo>
                  <a:lnTo>
                    <a:pt x="553019" y="257689"/>
                  </a:lnTo>
                  <a:lnTo>
                    <a:pt x="553122" y="197812"/>
                  </a:lnTo>
                  <a:lnTo>
                    <a:pt x="554252" y="289207"/>
                  </a:lnTo>
                  <a:lnTo>
                    <a:pt x="553694" y="179498"/>
                  </a:lnTo>
                  <a:lnTo>
                    <a:pt x="554296" y="200554"/>
                  </a:lnTo>
                  <a:lnTo>
                    <a:pt x="554854" y="165150"/>
                  </a:lnTo>
                  <a:lnTo>
                    <a:pt x="555382" y="255885"/>
                  </a:lnTo>
                  <a:lnTo>
                    <a:pt x="555441" y="222081"/>
                  </a:lnTo>
                  <a:lnTo>
                    <a:pt x="555485" y="234051"/>
                  </a:lnTo>
                  <a:lnTo>
                    <a:pt x="555647" y="166082"/>
                  </a:lnTo>
                  <a:lnTo>
                    <a:pt x="556366" y="217109"/>
                  </a:lnTo>
                  <a:lnTo>
                    <a:pt x="557070" y="164912"/>
                  </a:lnTo>
                  <a:lnTo>
                    <a:pt x="556527" y="253228"/>
                  </a:lnTo>
                  <a:lnTo>
                    <a:pt x="557540" y="204189"/>
                  </a:lnTo>
                  <a:lnTo>
                    <a:pt x="557731" y="244932"/>
                  </a:lnTo>
                  <a:lnTo>
                    <a:pt x="558142" y="193092"/>
                  </a:lnTo>
                  <a:lnTo>
                    <a:pt x="558729" y="212739"/>
                  </a:lnTo>
                  <a:lnTo>
                    <a:pt x="559331" y="165869"/>
                  </a:lnTo>
                  <a:lnTo>
                    <a:pt x="558949" y="251288"/>
                  </a:lnTo>
                  <a:lnTo>
                    <a:pt x="559874" y="230675"/>
                  </a:lnTo>
                  <a:lnTo>
                    <a:pt x="560079" y="254960"/>
                  </a:lnTo>
                  <a:lnTo>
                    <a:pt x="560402" y="165785"/>
                  </a:lnTo>
                  <a:lnTo>
                    <a:pt x="561048" y="214647"/>
                  </a:lnTo>
                  <a:lnTo>
                    <a:pt x="561988" y="256593"/>
                  </a:lnTo>
                  <a:lnTo>
                    <a:pt x="561430" y="168861"/>
                  </a:lnTo>
                  <a:lnTo>
                    <a:pt x="562252" y="240582"/>
                  </a:lnTo>
                  <a:lnTo>
                    <a:pt x="562839" y="179514"/>
                  </a:lnTo>
                  <a:lnTo>
                    <a:pt x="562545" y="243800"/>
                  </a:lnTo>
                  <a:lnTo>
                    <a:pt x="563426" y="239313"/>
                  </a:lnTo>
                  <a:lnTo>
                    <a:pt x="563441" y="256796"/>
                  </a:lnTo>
                  <a:lnTo>
                    <a:pt x="564131" y="167406"/>
                  </a:lnTo>
                  <a:lnTo>
                    <a:pt x="564586" y="224980"/>
                  </a:lnTo>
                  <a:lnTo>
                    <a:pt x="565643" y="188995"/>
                  </a:lnTo>
                  <a:lnTo>
                    <a:pt x="565672" y="252768"/>
                  </a:lnTo>
                  <a:lnTo>
                    <a:pt x="565789" y="211040"/>
                  </a:lnTo>
                  <a:lnTo>
                    <a:pt x="565995" y="247161"/>
                  </a:lnTo>
                  <a:lnTo>
                    <a:pt x="566714" y="166147"/>
                  </a:lnTo>
                  <a:lnTo>
                    <a:pt x="566978" y="235547"/>
                  </a:lnTo>
                  <a:lnTo>
                    <a:pt x="567419" y="174731"/>
                  </a:lnTo>
                  <a:lnTo>
                    <a:pt x="567169" y="259289"/>
                  </a:lnTo>
                  <a:lnTo>
                    <a:pt x="568182" y="222891"/>
                  </a:lnTo>
                  <a:lnTo>
                    <a:pt x="568329" y="244853"/>
                  </a:lnTo>
                  <a:lnTo>
                    <a:pt x="569283" y="182514"/>
                  </a:lnTo>
                  <a:lnTo>
                    <a:pt x="569312" y="184307"/>
                  </a:lnTo>
                  <a:lnTo>
                    <a:pt x="569327" y="175889"/>
                  </a:lnTo>
                  <a:lnTo>
                    <a:pt x="569503" y="241388"/>
                  </a:lnTo>
                  <a:lnTo>
                    <a:pt x="570428" y="213271"/>
                  </a:lnTo>
                  <a:lnTo>
                    <a:pt x="571470" y="252486"/>
                  </a:lnTo>
                  <a:lnTo>
                    <a:pt x="571220" y="196271"/>
                  </a:lnTo>
                  <a:lnTo>
                    <a:pt x="571631" y="229166"/>
                  </a:lnTo>
                  <a:lnTo>
                    <a:pt x="571866" y="253645"/>
                  </a:lnTo>
                  <a:lnTo>
                    <a:pt x="572673" y="184342"/>
                  </a:lnTo>
                  <a:lnTo>
                    <a:pt x="572791" y="233317"/>
                  </a:lnTo>
                  <a:lnTo>
                    <a:pt x="573290" y="185042"/>
                  </a:lnTo>
                  <a:lnTo>
                    <a:pt x="573672" y="245526"/>
                  </a:lnTo>
                  <a:lnTo>
                    <a:pt x="573980" y="233641"/>
                  </a:lnTo>
                  <a:lnTo>
                    <a:pt x="574611" y="183659"/>
                  </a:lnTo>
                  <a:lnTo>
                    <a:pt x="574127" y="251330"/>
                  </a:lnTo>
                  <a:lnTo>
                    <a:pt x="575169" y="229293"/>
                  </a:lnTo>
                  <a:lnTo>
                    <a:pt x="575404" y="238974"/>
                  </a:lnTo>
                  <a:lnTo>
                    <a:pt x="575213" y="177897"/>
                  </a:lnTo>
                  <a:lnTo>
                    <a:pt x="575594" y="211126"/>
                  </a:lnTo>
                  <a:lnTo>
                    <a:pt x="575697" y="167372"/>
                  </a:lnTo>
                  <a:lnTo>
                    <a:pt x="576548" y="260699"/>
                  </a:lnTo>
                  <a:lnTo>
                    <a:pt x="576769" y="214180"/>
                  </a:lnTo>
                  <a:lnTo>
                    <a:pt x="576798" y="219038"/>
                  </a:lnTo>
                  <a:lnTo>
                    <a:pt x="576813" y="213159"/>
                  </a:lnTo>
                  <a:lnTo>
                    <a:pt x="577737" y="259708"/>
                  </a:lnTo>
                  <a:lnTo>
                    <a:pt x="577209" y="160868"/>
                  </a:lnTo>
                  <a:lnTo>
                    <a:pt x="578002" y="214283"/>
                  </a:lnTo>
                  <a:lnTo>
                    <a:pt x="578853" y="238818"/>
                  </a:lnTo>
                  <a:lnTo>
                    <a:pt x="579029" y="167258"/>
                  </a:lnTo>
                  <a:lnTo>
                    <a:pt x="579191" y="214536"/>
                  </a:lnTo>
                  <a:lnTo>
                    <a:pt x="579411" y="137747"/>
                  </a:lnTo>
                  <a:lnTo>
                    <a:pt x="580027" y="245859"/>
                  </a:lnTo>
                  <a:lnTo>
                    <a:pt x="580394" y="192881"/>
                  </a:lnTo>
                  <a:lnTo>
                    <a:pt x="581554" y="150945"/>
                  </a:lnTo>
                  <a:lnTo>
                    <a:pt x="581231" y="238120"/>
                  </a:lnTo>
                  <a:lnTo>
                    <a:pt x="581583" y="183703"/>
                  </a:lnTo>
                  <a:lnTo>
                    <a:pt x="582405" y="246249"/>
                  </a:lnTo>
                  <a:lnTo>
                    <a:pt x="581701" y="169260"/>
                  </a:lnTo>
                  <a:lnTo>
                    <a:pt x="582757" y="187160"/>
                  </a:lnTo>
                  <a:lnTo>
                    <a:pt x="583873" y="149509"/>
                  </a:lnTo>
                  <a:lnTo>
                    <a:pt x="583506" y="233804"/>
                  </a:lnTo>
                  <a:lnTo>
                    <a:pt x="583946" y="184092"/>
                  </a:lnTo>
                  <a:lnTo>
                    <a:pt x="583990" y="162641"/>
                  </a:lnTo>
                  <a:lnTo>
                    <a:pt x="584754" y="225261"/>
                  </a:lnTo>
                  <a:lnTo>
                    <a:pt x="585003" y="190156"/>
                  </a:lnTo>
                  <a:lnTo>
                    <a:pt x="585972" y="225043"/>
                  </a:lnTo>
                  <a:lnTo>
                    <a:pt x="585209" y="138000"/>
                  </a:lnTo>
                  <a:lnTo>
                    <a:pt x="586177" y="179550"/>
                  </a:lnTo>
                  <a:lnTo>
                    <a:pt x="586471" y="151686"/>
                  </a:lnTo>
                  <a:lnTo>
                    <a:pt x="586251" y="196123"/>
                  </a:lnTo>
                  <a:lnTo>
                    <a:pt x="586486" y="166425"/>
                  </a:lnTo>
                  <a:lnTo>
                    <a:pt x="586897" y="222385"/>
                  </a:lnTo>
                  <a:lnTo>
                    <a:pt x="587631" y="152422"/>
                  </a:lnTo>
                  <a:lnTo>
                    <a:pt x="587675" y="185391"/>
                  </a:lnTo>
                  <a:lnTo>
                    <a:pt x="588291" y="223031"/>
                  </a:lnTo>
                  <a:lnTo>
                    <a:pt x="588511" y="103761"/>
                  </a:lnTo>
                  <a:lnTo>
                    <a:pt x="588834" y="190290"/>
                  </a:lnTo>
                  <a:lnTo>
                    <a:pt x="589656" y="139227"/>
                  </a:lnTo>
                  <a:lnTo>
                    <a:pt x="589451" y="219586"/>
                  </a:lnTo>
                  <a:lnTo>
                    <a:pt x="590023" y="186997"/>
                  </a:lnTo>
                  <a:lnTo>
                    <a:pt x="590610" y="227817"/>
                  </a:lnTo>
                  <a:lnTo>
                    <a:pt x="590801" y="159101"/>
                  </a:lnTo>
                  <a:lnTo>
                    <a:pt x="591197" y="185342"/>
                  </a:lnTo>
                  <a:lnTo>
                    <a:pt x="591388" y="138915"/>
                  </a:lnTo>
                  <a:lnTo>
                    <a:pt x="591711" y="217498"/>
                  </a:lnTo>
                  <a:lnTo>
                    <a:pt x="592372" y="180226"/>
                  </a:lnTo>
                  <a:lnTo>
                    <a:pt x="593003" y="226330"/>
                  </a:lnTo>
                  <a:lnTo>
                    <a:pt x="592430" y="154926"/>
                  </a:lnTo>
                  <a:lnTo>
                    <a:pt x="593546" y="185989"/>
                  </a:lnTo>
                  <a:lnTo>
                    <a:pt x="593605" y="149486"/>
                  </a:lnTo>
                  <a:lnTo>
                    <a:pt x="593693" y="220300"/>
                  </a:lnTo>
                  <a:lnTo>
                    <a:pt x="594750" y="159859"/>
                  </a:lnTo>
                  <a:lnTo>
                    <a:pt x="595351" y="217665"/>
                  </a:lnTo>
                  <a:lnTo>
                    <a:pt x="595762" y="138921"/>
                  </a:lnTo>
                  <a:lnTo>
                    <a:pt x="595939" y="179886"/>
                  </a:lnTo>
                  <a:lnTo>
                    <a:pt x="596966" y="144041"/>
                  </a:lnTo>
                  <a:lnTo>
                    <a:pt x="596526" y="221762"/>
                  </a:lnTo>
                  <a:lnTo>
                    <a:pt x="597113" y="183357"/>
                  </a:lnTo>
                  <a:lnTo>
                    <a:pt x="597685" y="217965"/>
                  </a:lnTo>
                  <a:lnTo>
                    <a:pt x="597949" y="152242"/>
                  </a:lnTo>
                  <a:lnTo>
                    <a:pt x="598316" y="193685"/>
                  </a:lnTo>
                  <a:lnTo>
                    <a:pt x="598463" y="164695"/>
                  </a:lnTo>
                  <a:lnTo>
                    <a:pt x="598815" y="233381"/>
                  </a:lnTo>
                  <a:lnTo>
                    <a:pt x="599491" y="197260"/>
                  </a:lnTo>
                  <a:lnTo>
                    <a:pt x="599740" y="214908"/>
                  </a:lnTo>
                  <a:lnTo>
                    <a:pt x="600034" y="146477"/>
                  </a:lnTo>
                  <a:lnTo>
                    <a:pt x="600650" y="184239"/>
                  </a:lnTo>
                  <a:lnTo>
                    <a:pt x="601047" y="232527"/>
                  </a:lnTo>
                  <a:lnTo>
                    <a:pt x="601369" y="151536"/>
                  </a:lnTo>
                  <a:lnTo>
                    <a:pt x="601810" y="179882"/>
                  </a:lnTo>
                  <a:lnTo>
                    <a:pt x="602691" y="157451"/>
                  </a:lnTo>
                  <a:lnTo>
                    <a:pt x="602324" y="232543"/>
                  </a:lnTo>
                  <a:lnTo>
                    <a:pt x="602969" y="211029"/>
                  </a:lnTo>
                  <a:lnTo>
                    <a:pt x="603542" y="234548"/>
                  </a:lnTo>
                  <a:lnTo>
                    <a:pt x="603043" y="157998"/>
                  </a:lnTo>
                  <a:lnTo>
                    <a:pt x="604144" y="219791"/>
                  </a:lnTo>
                  <a:lnTo>
                    <a:pt x="605024" y="166924"/>
                  </a:lnTo>
                  <a:lnTo>
                    <a:pt x="604746" y="242095"/>
                  </a:lnTo>
                  <a:lnTo>
                    <a:pt x="605347" y="198614"/>
                  </a:lnTo>
                  <a:lnTo>
                    <a:pt x="605920" y="252898"/>
                  </a:lnTo>
                  <a:lnTo>
                    <a:pt x="606316" y="162585"/>
                  </a:lnTo>
                  <a:lnTo>
                    <a:pt x="606522" y="183496"/>
                  </a:lnTo>
                  <a:lnTo>
                    <a:pt x="606815" y="227639"/>
                  </a:lnTo>
                  <a:lnTo>
                    <a:pt x="606903" y="182276"/>
                  </a:lnTo>
                  <a:lnTo>
                    <a:pt x="606918" y="156302"/>
                  </a:lnTo>
                  <a:lnTo>
                    <a:pt x="607021" y="233112"/>
                  </a:lnTo>
                  <a:lnTo>
                    <a:pt x="608063" y="192623"/>
                  </a:lnTo>
                  <a:lnTo>
                    <a:pt x="608356" y="223273"/>
                  </a:lnTo>
                  <a:lnTo>
                    <a:pt x="608709" y="129200"/>
                  </a:lnTo>
                  <a:lnTo>
                    <a:pt x="609252" y="206989"/>
                  </a:lnTo>
                  <a:lnTo>
                    <a:pt x="609428" y="217819"/>
                  </a:lnTo>
                  <a:lnTo>
                    <a:pt x="609942" y="156820"/>
                  </a:lnTo>
                  <a:lnTo>
                    <a:pt x="610235" y="198491"/>
                  </a:lnTo>
                  <a:lnTo>
                    <a:pt x="611292" y="148969"/>
                  </a:lnTo>
                  <a:lnTo>
                    <a:pt x="610573" y="225263"/>
                  </a:lnTo>
                  <a:lnTo>
                    <a:pt x="611409" y="207231"/>
                  </a:lnTo>
                  <a:lnTo>
                    <a:pt x="612158" y="158233"/>
                  </a:lnTo>
                  <a:lnTo>
                    <a:pt x="611762" y="231190"/>
                  </a:lnTo>
                  <a:lnTo>
                    <a:pt x="612540" y="204352"/>
                  </a:lnTo>
                  <a:lnTo>
                    <a:pt x="612892" y="233616"/>
                  </a:lnTo>
                  <a:lnTo>
                    <a:pt x="613053" y="154750"/>
                  </a:lnTo>
                  <a:lnTo>
                    <a:pt x="613729" y="204498"/>
                  </a:lnTo>
                  <a:lnTo>
                    <a:pt x="614066" y="230633"/>
                  </a:lnTo>
                  <a:lnTo>
                    <a:pt x="614316" y="166630"/>
                  </a:lnTo>
                  <a:lnTo>
                    <a:pt x="614888" y="199378"/>
                  </a:lnTo>
                  <a:lnTo>
                    <a:pt x="615343" y="165857"/>
                  </a:lnTo>
                  <a:lnTo>
                    <a:pt x="614947" y="230197"/>
                  </a:lnTo>
                  <a:lnTo>
                    <a:pt x="616062" y="211729"/>
                  </a:lnTo>
                  <a:lnTo>
                    <a:pt x="616840" y="155880"/>
                  </a:lnTo>
                  <a:lnTo>
                    <a:pt x="616400" y="236522"/>
                  </a:lnTo>
                  <a:lnTo>
                    <a:pt x="617295" y="185596"/>
                  </a:lnTo>
                  <a:lnTo>
                    <a:pt x="617325" y="234608"/>
                  </a:lnTo>
                  <a:lnTo>
                    <a:pt x="618440" y="162640"/>
                  </a:lnTo>
                  <a:lnTo>
                    <a:pt x="618484" y="208039"/>
                  </a:lnTo>
                  <a:lnTo>
                    <a:pt x="619189" y="165579"/>
                  </a:lnTo>
                  <a:lnTo>
                    <a:pt x="619541" y="228767"/>
                  </a:lnTo>
                  <a:lnTo>
                    <a:pt x="619703" y="194430"/>
                  </a:lnTo>
                  <a:lnTo>
                    <a:pt x="620921" y="225333"/>
                  </a:lnTo>
                  <a:lnTo>
                    <a:pt x="620451" y="155153"/>
                  </a:lnTo>
                  <a:lnTo>
                    <a:pt x="620950" y="211532"/>
                  </a:lnTo>
                  <a:lnTo>
                    <a:pt x="621758" y="162202"/>
                  </a:lnTo>
                  <a:lnTo>
                    <a:pt x="622095" y="231794"/>
                  </a:lnTo>
                  <a:lnTo>
                    <a:pt x="622345" y="233415"/>
                  </a:lnTo>
                  <a:lnTo>
                    <a:pt x="622242" y="175565"/>
                  </a:lnTo>
                  <a:lnTo>
                    <a:pt x="622726" y="197477"/>
                  </a:lnTo>
                  <a:lnTo>
                    <a:pt x="623563" y="171425"/>
                  </a:lnTo>
                  <a:lnTo>
                    <a:pt x="623534" y="233077"/>
                  </a:lnTo>
                  <a:lnTo>
                    <a:pt x="623857" y="217122"/>
                  </a:lnTo>
                  <a:lnTo>
                    <a:pt x="624708" y="244431"/>
                  </a:lnTo>
                  <a:lnTo>
                    <a:pt x="624356" y="178773"/>
                  </a:lnTo>
                  <a:lnTo>
                    <a:pt x="625016" y="197175"/>
                  </a:lnTo>
                  <a:lnTo>
                    <a:pt x="625882" y="242484"/>
                  </a:lnTo>
                  <a:lnTo>
                    <a:pt x="625956" y="182228"/>
                  </a:lnTo>
                  <a:lnTo>
                    <a:pt x="626161" y="213976"/>
                  </a:lnTo>
                  <a:lnTo>
                    <a:pt x="627101" y="165310"/>
                  </a:lnTo>
                  <a:lnTo>
                    <a:pt x="626939" y="243422"/>
                  </a:lnTo>
                  <a:lnTo>
                    <a:pt x="627350" y="199569"/>
                  </a:lnTo>
                  <a:lnTo>
                    <a:pt x="627746" y="175164"/>
                  </a:lnTo>
                  <a:lnTo>
                    <a:pt x="628201" y="237383"/>
                  </a:lnTo>
                  <a:lnTo>
                    <a:pt x="628539" y="180139"/>
                  </a:lnTo>
                  <a:lnTo>
                    <a:pt x="629405" y="250284"/>
                  </a:lnTo>
                  <a:lnTo>
                    <a:pt x="629200" y="171156"/>
                  </a:lnTo>
                  <a:lnTo>
                    <a:pt x="629757" y="223426"/>
                  </a:lnTo>
                  <a:lnTo>
                    <a:pt x="630198" y="161229"/>
                  </a:lnTo>
                  <a:lnTo>
                    <a:pt x="630550" y="258098"/>
                  </a:lnTo>
                  <a:lnTo>
                    <a:pt x="630961" y="213998"/>
                  </a:lnTo>
                  <a:lnTo>
                    <a:pt x="631754" y="268733"/>
                  </a:lnTo>
                  <a:lnTo>
                    <a:pt x="631005" y="184328"/>
                  </a:lnTo>
                  <a:lnTo>
                    <a:pt x="632091" y="225603"/>
                  </a:lnTo>
                  <a:lnTo>
                    <a:pt x="633163" y="162581"/>
                  </a:lnTo>
                  <a:lnTo>
                    <a:pt x="632913" y="254912"/>
                  </a:lnTo>
                  <a:lnTo>
                    <a:pt x="633280" y="216282"/>
                  </a:lnTo>
                  <a:lnTo>
                    <a:pt x="633500" y="182444"/>
                  </a:lnTo>
                  <a:lnTo>
                    <a:pt x="634058" y="252872"/>
                  </a:lnTo>
                  <a:lnTo>
                    <a:pt x="634498" y="207403"/>
                  </a:lnTo>
                  <a:lnTo>
                    <a:pt x="635232" y="251921"/>
                  </a:lnTo>
                  <a:lnTo>
                    <a:pt x="635100" y="172558"/>
                  </a:lnTo>
                  <a:lnTo>
                    <a:pt x="635643" y="192238"/>
                  </a:lnTo>
                  <a:lnTo>
                    <a:pt x="636553" y="149836"/>
                  </a:lnTo>
                  <a:lnTo>
                    <a:pt x="636392" y="241841"/>
                  </a:lnTo>
                  <a:lnTo>
                    <a:pt x="636818" y="196627"/>
                  </a:lnTo>
                  <a:lnTo>
                    <a:pt x="637625" y="233946"/>
                  </a:lnTo>
                  <a:lnTo>
                    <a:pt x="637052" y="142375"/>
                  </a:lnTo>
                  <a:lnTo>
                    <a:pt x="637654" y="179605"/>
                  </a:lnTo>
                  <a:lnTo>
                    <a:pt x="637904" y="146735"/>
                  </a:lnTo>
                  <a:lnTo>
                    <a:pt x="638799" y="231375"/>
                  </a:lnTo>
                  <a:lnTo>
                    <a:pt x="638829" y="191049"/>
                  </a:lnTo>
                  <a:lnTo>
                    <a:pt x="639093" y="145659"/>
                  </a:lnTo>
                  <a:lnTo>
                    <a:pt x="639856" y="220476"/>
                  </a:lnTo>
                  <a:lnTo>
                    <a:pt x="639885" y="226236"/>
                  </a:lnTo>
                  <a:lnTo>
                    <a:pt x="640047" y="138329"/>
                  </a:lnTo>
                  <a:lnTo>
                    <a:pt x="640869" y="175774"/>
                  </a:lnTo>
                  <a:lnTo>
                    <a:pt x="641515" y="140831"/>
                  </a:lnTo>
                  <a:lnTo>
                    <a:pt x="641118" y="223573"/>
                  </a:lnTo>
                  <a:lnTo>
                    <a:pt x="642043" y="171307"/>
                  </a:lnTo>
                  <a:lnTo>
                    <a:pt x="642249" y="142656"/>
                  </a:lnTo>
                  <a:lnTo>
                    <a:pt x="643261" y="212705"/>
                  </a:lnTo>
                  <a:lnTo>
                    <a:pt x="643628" y="136090"/>
                  </a:lnTo>
                  <a:lnTo>
                    <a:pt x="644494" y="148975"/>
                  </a:lnTo>
                  <a:lnTo>
                    <a:pt x="644670" y="205570"/>
                  </a:lnTo>
                  <a:lnTo>
                    <a:pt x="645316" y="134537"/>
                  </a:lnTo>
                  <a:lnTo>
                    <a:pt x="645683" y="159080"/>
                  </a:lnTo>
                  <a:lnTo>
                    <a:pt x="645757" y="186521"/>
                  </a:lnTo>
                  <a:lnTo>
                    <a:pt x="645992" y="138649"/>
                  </a:lnTo>
                  <a:lnTo>
                    <a:pt x="646769" y="151299"/>
                  </a:lnTo>
                  <a:lnTo>
                    <a:pt x="647195" y="131131"/>
                  </a:lnTo>
                  <a:lnTo>
                    <a:pt x="646990" y="186201"/>
                  </a:lnTo>
                  <a:lnTo>
                    <a:pt x="647929" y="149364"/>
                  </a:lnTo>
                  <a:lnTo>
                    <a:pt x="648061" y="184696"/>
                  </a:lnTo>
                  <a:lnTo>
                    <a:pt x="648575" y="126957"/>
                  </a:lnTo>
                  <a:lnTo>
                    <a:pt x="649118" y="147051"/>
                  </a:lnTo>
                  <a:lnTo>
                    <a:pt x="649191" y="191463"/>
                  </a:lnTo>
                  <a:lnTo>
                    <a:pt x="649925" y="126196"/>
                  </a:lnTo>
                  <a:lnTo>
                    <a:pt x="650351" y="172060"/>
                  </a:lnTo>
                  <a:lnTo>
                    <a:pt x="650982" y="131377"/>
                  </a:lnTo>
                  <a:lnTo>
                    <a:pt x="650483" y="194198"/>
                  </a:lnTo>
                  <a:lnTo>
                    <a:pt x="651525" y="160734"/>
                  </a:lnTo>
                  <a:lnTo>
                    <a:pt x="652509" y="207783"/>
                  </a:lnTo>
                  <a:lnTo>
                    <a:pt x="651716" y="142337"/>
                  </a:lnTo>
                  <a:lnTo>
                    <a:pt x="652744" y="193119"/>
                  </a:lnTo>
                  <a:lnTo>
                    <a:pt x="653155" y="133706"/>
                  </a:lnTo>
                  <a:lnTo>
                    <a:pt x="653507" y="204896"/>
                  </a:lnTo>
                  <a:lnTo>
                    <a:pt x="653918" y="192491"/>
                  </a:lnTo>
                  <a:lnTo>
                    <a:pt x="654021" y="210960"/>
                  </a:lnTo>
                  <a:lnTo>
                    <a:pt x="654373" y="142001"/>
                  </a:lnTo>
                  <a:lnTo>
                    <a:pt x="655092" y="187879"/>
                  </a:lnTo>
                  <a:lnTo>
                    <a:pt x="655342" y="136085"/>
                  </a:lnTo>
                  <a:lnTo>
                    <a:pt x="656134" y="208554"/>
                  </a:lnTo>
                  <a:lnTo>
                    <a:pt x="656237" y="194449"/>
                  </a:lnTo>
                  <a:lnTo>
                    <a:pt x="656266" y="212689"/>
                  </a:lnTo>
                  <a:lnTo>
                    <a:pt x="656839" y="154171"/>
                  </a:lnTo>
                  <a:lnTo>
                    <a:pt x="657382" y="175846"/>
                  </a:lnTo>
                  <a:lnTo>
                    <a:pt x="657940" y="137071"/>
                  </a:lnTo>
                  <a:lnTo>
                    <a:pt x="657587" y="228085"/>
                  </a:lnTo>
                  <a:lnTo>
                    <a:pt x="658483" y="184489"/>
                  </a:lnTo>
                  <a:lnTo>
                    <a:pt x="658762" y="210446"/>
                  </a:lnTo>
                  <a:lnTo>
                    <a:pt x="659525" y="142038"/>
                  </a:lnTo>
                  <a:lnTo>
                    <a:pt x="659628" y="155215"/>
                  </a:lnTo>
                  <a:lnTo>
                    <a:pt x="660464" y="123299"/>
                  </a:lnTo>
                  <a:lnTo>
                    <a:pt x="659818" y="192178"/>
                  </a:lnTo>
                  <a:lnTo>
                    <a:pt x="660773" y="155170"/>
                  </a:lnTo>
                  <a:lnTo>
                    <a:pt x="661110" y="216449"/>
                  </a:lnTo>
                  <a:lnTo>
                    <a:pt x="661565" y="130812"/>
                  </a:lnTo>
                  <a:lnTo>
                    <a:pt x="661962" y="169448"/>
                  </a:lnTo>
                  <a:lnTo>
                    <a:pt x="662798" y="134562"/>
                  </a:lnTo>
                  <a:lnTo>
                    <a:pt x="662255" y="205916"/>
                  </a:lnTo>
                  <a:lnTo>
                    <a:pt x="663136" y="167915"/>
                  </a:lnTo>
                  <a:lnTo>
                    <a:pt x="663459" y="216227"/>
                  </a:lnTo>
                  <a:lnTo>
                    <a:pt x="663679" y="137942"/>
                  </a:lnTo>
                  <a:lnTo>
                    <a:pt x="664295" y="177922"/>
                  </a:lnTo>
                  <a:lnTo>
                    <a:pt x="664971" y="129126"/>
                  </a:lnTo>
                  <a:lnTo>
                    <a:pt x="664633" y="224798"/>
                  </a:lnTo>
                  <a:lnTo>
                    <a:pt x="665470" y="177550"/>
                  </a:lnTo>
                  <a:lnTo>
                    <a:pt x="665793" y="209360"/>
                  </a:lnTo>
                  <a:lnTo>
                    <a:pt x="666071" y="123119"/>
                  </a:lnTo>
                  <a:lnTo>
                    <a:pt x="666629" y="172766"/>
                  </a:lnTo>
                  <a:lnTo>
                    <a:pt x="667275" y="107491"/>
                  </a:lnTo>
                  <a:lnTo>
                    <a:pt x="666849" y="215741"/>
                  </a:lnTo>
                  <a:lnTo>
                    <a:pt x="667803" y="178271"/>
                  </a:lnTo>
                  <a:lnTo>
                    <a:pt x="668141" y="209415"/>
                  </a:lnTo>
                  <a:lnTo>
                    <a:pt x="668640" y="119889"/>
                  </a:lnTo>
                  <a:lnTo>
                    <a:pt x="668919" y="133849"/>
                  </a:lnTo>
                  <a:lnTo>
                    <a:pt x="669756" y="101935"/>
                  </a:lnTo>
                  <a:lnTo>
                    <a:pt x="669095" y="193941"/>
                  </a:lnTo>
                  <a:lnTo>
                    <a:pt x="670049" y="170505"/>
                  </a:lnTo>
                  <a:lnTo>
                    <a:pt x="670372" y="194571"/>
                  </a:lnTo>
                  <a:lnTo>
                    <a:pt x="670724" y="125569"/>
                  </a:lnTo>
                  <a:lnTo>
                    <a:pt x="671224" y="176272"/>
                  </a:lnTo>
                  <a:lnTo>
                    <a:pt x="671928" y="125562"/>
                  </a:lnTo>
                  <a:lnTo>
                    <a:pt x="671546" y="189742"/>
                  </a:lnTo>
                  <a:lnTo>
                    <a:pt x="672427" y="143444"/>
                  </a:lnTo>
                  <a:lnTo>
                    <a:pt x="672633" y="193769"/>
                  </a:lnTo>
                  <a:lnTo>
                    <a:pt x="672471" y="111843"/>
                  </a:lnTo>
                  <a:lnTo>
                    <a:pt x="673645" y="167093"/>
                  </a:lnTo>
                  <a:lnTo>
                    <a:pt x="673836" y="131844"/>
                  </a:lnTo>
                  <a:lnTo>
                    <a:pt x="673968" y="190939"/>
                  </a:lnTo>
                  <a:lnTo>
                    <a:pt x="674834" y="151595"/>
                  </a:lnTo>
                  <a:lnTo>
                    <a:pt x="675025" y="198381"/>
                  </a:lnTo>
                  <a:lnTo>
                    <a:pt x="675554" y="119392"/>
                  </a:lnTo>
                  <a:lnTo>
                    <a:pt x="676038" y="175838"/>
                  </a:lnTo>
                  <a:lnTo>
                    <a:pt x="677080" y="122371"/>
                  </a:lnTo>
                  <a:lnTo>
                    <a:pt x="676170" y="191866"/>
                  </a:lnTo>
                  <a:lnTo>
                    <a:pt x="677198" y="173093"/>
                  </a:lnTo>
                  <a:lnTo>
                    <a:pt x="677212" y="188237"/>
                  </a:lnTo>
                  <a:lnTo>
                    <a:pt x="677697" y="130025"/>
                  </a:lnTo>
                  <a:lnTo>
                    <a:pt x="678372" y="158401"/>
                  </a:lnTo>
                  <a:lnTo>
                    <a:pt x="678944" y="185644"/>
                  </a:lnTo>
                  <a:lnTo>
                    <a:pt x="679120" y="139483"/>
                  </a:lnTo>
                  <a:lnTo>
                    <a:pt x="679135" y="109124"/>
                  </a:lnTo>
                  <a:lnTo>
                    <a:pt x="679473" y="188844"/>
                  </a:lnTo>
                  <a:lnTo>
                    <a:pt x="680309" y="130508"/>
                  </a:lnTo>
                  <a:lnTo>
                    <a:pt x="681029" y="186775"/>
                  </a:lnTo>
                  <a:lnTo>
                    <a:pt x="680970" y="122420"/>
                  </a:lnTo>
                  <a:lnTo>
                    <a:pt x="681498" y="144942"/>
                  </a:lnTo>
                  <a:lnTo>
                    <a:pt x="681528" y="131429"/>
                  </a:lnTo>
                  <a:lnTo>
                    <a:pt x="682188" y="195748"/>
                  </a:lnTo>
                  <a:lnTo>
                    <a:pt x="682687" y="135800"/>
                  </a:lnTo>
                  <a:lnTo>
                    <a:pt x="683421" y="206144"/>
                  </a:lnTo>
                  <a:lnTo>
                    <a:pt x="682834" y="127224"/>
                  </a:lnTo>
                  <a:lnTo>
                    <a:pt x="683876" y="161469"/>
                  </a:lnTo>
                  <a:lnTo>
                    <a:pt x="684933" y="114790"/>
                  </a:lnTo>
                  <a:lnTo>
                    <a:pt x="684096" y="183068"/>
                  </a:lnTo>
                  <a:lnTo>
                    <a:pt x="685050" y="155454"/>
                  </a:lnTo>
                  <a:lnTo>
                    <a:pt x="685667" y="189385"/>
                  </a:lnTo>
                  <a:lnTo>
                    <a:pt x="685168" y="119699"/>
                  </a:lnTo>
                  <a:lnTo>
                    <a:pt x="686225" y="171634"/>
                  </a:lnTo>
                  <a:lnTo>
                    <a:pt x="687296" y="112807"/>
                  </a:lnTo>
                  <a:lnTo>
                    <a:pt x="687017" y="189826"/>
                  </a:lnTo>
                  <a:lnTo>
                    <a:pt x="687414" y="168156"/>
                  </a:lnTo>
                  <a:lnTo>
                    <a:pt x="688192" y="182134"/>
                  </a:lnTo>
                  <a:lnTo>
                    <a:pt x="687971" y="127255"/>
                  </a:lnTo>
                  <a:lnTo>
                    <a:pt x="688500" y="163630"/>
                  </a:lnTo>
                  <a:lnTo>
                    <a:pt x="689586" y="94939"/>
                  </a:lnTo>
                  <a:lnTo>
                    <a:pt x="689263" y="189117"/>
                  </a:lnTo>
                  <a:lnTo>
                    <a:pt x="689689" y="132524"/>
                  </a:lnTo>
                  <a:lnTo>
                    <a:pt x="690467" y="184346"/>
                  </a:lnTo>
                  <a:lnTo>
                    <a:pt x="690658" y="110294"/>
                  </a:lnTo>
                  <a:lnTo>
                    <a:pt x="690878" y="164114"/>
                  </a:lnTo>
                  <a:lnTo>
                    <a:pt x="691069" y="99006"/>
                  </a:lnTo>
                  <a:lnTo>
                    <a:pt x="691641" y="179362"/>
                  </a:lnTo>
                  <a:lnTo>
                    <a:pt x="692081" y="129579"/>
                  </a:lnTo>
                  <a:lnTo>
                    <a:pt x="692786" y="193021"/>
                  </a:lnTo>
                  <a:lnTo>
                    <a:pt x="692346" y="102005"/>
                  </a:lnTo>
                  <a:lnTo>
                    <a:pt x="693256" y="118924"/>
                  </a:lnTo>
                  <a:lnTo>
                    <a:pt x="694224" y="88248"/>
                  </a:lnTo>
                  <a:lnTo>
                    <a:pt x="693857" y="193329"/>
                  </a:lnTo>
                  <a:lnTo>
                    <a:pt x="694386" y="119505"/>
                  </a:lnTo>
                  <a:lnTo>
                    <a:pt x="695032" y="193066"/>
                  </a:lnTo>
                  <a:lnTo>
                    <a:pt x="694489" y="102913"/>
                  </a:lnTo>
                  <a:lnTo>
                    <a:pt x="695575" y="132063"/>
                  </a:lnTo>
                  <a:lnTo>
                    <a:pt x="696338" y="205886"/>
                  </a:lnTo>
                  <a:lnTo>
                    <a:pt x="696646" y="102876"/>
                  </a:lnTo>
                  <a:lnTo>
                    <a:pt x="696793" y="161583"/>
                  </a:lnTo>
                  <a:lnTo>
                    <a:pt x="697879" y="92541"/>
                  </a:lnTo>
                  <a:lnTo>
                    <a:pt x="697512" y="184500"/>
                  </a:lnTo>
                  <a:lnTo>
                    <a:pt x="698011" y="137668"/>
                  </a:lnTo>
                  <a:lnTo>
                    <a:pt x="699083" y="83801"/>
                  </a:lnTo>
                  <a:lnTo>
                    <a:pt x="698261" y="167291"/>
                  </a:lnTo>
                  <a:lnTo>
                    <a:pt x="699200" y="131233"/>
                  </a:lnTo>
                  <a:lnTo>
                    <a:pt x="699729" y="169458"/>
                  </a:lnTo>
                  <a:lnTo>
                    <a:pt x="700257" y="107678"/>
                  </a:lnTo>
                  <a:lnTo>
                    <a:pt x="700375" y="139309"/>
                  </a:lnTo>
                  <a:lnTo>
                    <a:pt x="700404" y="98585"/>
                  </a:lnTo>
                  <a:lnTo>
                    <a:pt x="700962" y="176095"/>
                  </a:lnTo>
                  <a:lnTo>
                    <a:pt x="701564" y="136479"/>
                  </a:lnTo>
                  <a:lnTo>
                    <a:pt x="702459" y="162730"/>
                  </a:lnTo>
                  <a:lnTo>
                    <a:pt x="702797" y="101435"/>
                  </a:lnTo>
                  <a:lnTo>
                    <a:pt x="703354" y="165417"/>
                  </a:lnTo>
                  <a:lnTo>
                    <a:pt x="703751" y="85552"/>
                  </a:lnTo>
                  <a:lnTo>
                    <a:pt x="704000" y="123643"/>
                  </a:lnTo>
                  <a:lnTo>
                    <a:pt x="704705" y="102738"/>
                  </a:lnTo>
                  <a:lnTo>
                    <a:pt x="705233" y="164157"/>
                  </a:lnTo>
                  <a:lnTo>
                    <a:pt x="706099" y="104866"/>
                  </a:lnTo>
                  <a:lnTo>
                    <a:pt x="705718" y="182742"/>
                  </a:lnTo>
                  <a:lnTo>
                    <a:pt x="706437" y="144392"/>
                  </a:lnTo>
                  <a:lnTo>
                    <a:pt x="706540" y="158905"/>
                  </a:lnTo>
                  <a:lnTo>
                    <a:pt x="706584" y="121133"/>
                  </a:lnTo>
                  <a:lnTo>
                    <a:pt x="706613" y="91613"/>
                  </a:lnTo>
                  <a:lnTo>
                    <a:pt x="706892" y="177175"/>
                  </a:lnTo>
                  <a:lnTo>
                    <a:pt x="707743" y="130122"/>
                  </a:lnTo>
                  <a:lnTo>
                    <a:pt x="708066" y="185268"/>
                  </a:lnTo>
                  <a:lnTo>
                    <a:pt x="708639" y="124468"/>
                  </a:lnTo>
                  <a:lnTo>
                    <a:pt x="708947" y="159201"/>
                  </a:lnTo>
                  <a:lnTo>
                    <a:pt x="709622" y="109971"/>
                  </a:lnTo>
                  <a:lnTo>
                    <a:pt x="709226" y="181851"/>
                  </a:lnTo>
                  <a:lnTo>
                    <a:pt x="710150" y="137328"/>
                  </a:lnTo>
                  <a:lnTo>
                    <a:pt x="710356" y="181207"/>
                  </a:lnTo>
                  <a:lnTo>
                    <a:pt x="710708" y="99186"/>
                  </a:lnTo>
                  <a:lnTo>
                    <a:pt x="711237" y="134746"/>
                  </a:lnTo>
                  <a:lnTo>
                    <a:pt x="711721" y="84861"/>
                  </a:lnTo>
                  <a:lnTo>
                    <a:pt x="711559" y="172799"/>
                  </a:lnTo>
                  <a:lnTo>
                    <a:pt x="712411" y="143137"/>
                  </a:lnTo>
                  <a:lnTo>
                    <a:pt x="712484" y="170893"/>
                  </a:lnTo>
                  <a:lnTo>
                    <a:pt x="712807" y="96363"/>
                  </a:lnTo>
                  <a:lnTo>
                    <a:pt x="713600" y="153855"/>
                  </a:lnTo>
                  <a:lnTo>
                    <a:pt x="714172" y="99975"/>
                  </a:lnTo>
                  <a:lnTo>
                    <a:pt x="714745" y="161381"/>
                  </a:lnTo>
                  <a:lnTo>
                    <a:pt x="714759" y="161527"/>
                  </a:lnTo>
                  <a:lnTo>
                    <a:pt x="715229" y="105591"/>
                  </a:lnTo>
                  <a:lnTo>
                    <a:pt x="714965" y="168245"/>
                  </a:lnTo>
                  <a:lnTo>
                    <a:pt x="715963" y="139129"/>
                  </a:lnTo>
                  <a:lnTo>
                    <a:pt x="717079" y="170618"/>
                  </a:lnTo>
                  <a:lnTo>
                    <a:pt x="716697" y="71784"/>
                  </a:lnTo>
                  <a:lnTo>
                    <a:pt x="717137" y="136021"/>
                  </a:lnTo>
                  <a:lnTo>
                    <a:pt x="717534" y="99962"/>
                  </a:lnTo>
                  <a:lnTo>
                    <a:pt x="717490" y="169523"/>
                  </a:lnTo>
                  <a:lnTo>
                    <a:pt x="718312" y="135957"/>
                  </a:lnTo>
                  <a:lnTo>
                    <a:pt x="718649" y="191853"/>
                  </a:lnTo>
                  <a:lnTo>
                    <a:pt x="719075" y="108841"/>
                  </a:lnTo>
                  <a:lnTo>
                    <a:pt x="719500" y="135087"/>
                  </a:lnTo>
                  <a:lnTo>
                    <a:pt x="720014" y="116423"/>
                  </a:lnTo>
                  <a:lnTo>
                    <a:pt x="719823" y="171826"/>
                  </a:lnTo>
                  <a:lnTo>
                    <a:pt x="720675" y="141802"/>
                  </a:lnTo>
                  <a:lnTo>
                    <a:pt x="720983" y="168859"/>
                  </a:lnTo>
                  <a:lnTo>
                    <a:pt x="721438" y="78094"/>
                  </a:lnTo>
                  <a:lnTo>
                    <a:pt x="721864" y="157593"/>
                  </a:lnTo>
                  <a:lnTo>
                    <a:pt x="722642" y="98807"/>
                  </a:lnTo>
                  <a:lnTo>
                    <a:pt x="722113" y="183318"/>
                  </a:lnTo>
                  <a:lnTo>
                    <a:pt x="723082" y="140159"/>
                  </a:lnTo>
                  <a:lnTo>
                    <a:pt x="724095" y="94307"/>
                  </a:lnTo>
                  <a:lnTo>
                    <a:pt x="723317" y="172555"/>
                  </a:lnTo>
                  <a:lnTo>
                    <a:pt x="724242" y="140457"/>
                  </a:lnTo>
                  <a:lnTo>
                    <a:pt x="724506" y="162122"/>
                  </a:lnTo>
                  <a:lnTo>
                    <a:pt x="724726" y="88690"/>
                  </a:lnTo>
                  <a:lnTo>
                    <a:pt x="725416" y="131187"/>
                  </a:lnTo>
                  <a:lnTo>
                    <a:pt x="725621" y="101459"/>
                  </a:lnTo>
                  <a:lnTo>
                    <a:pt x="725665" y="179744"/>
                  </a:lnTo>
                  <a:lnTo>
                    <a:pt x="726561" y="144153"/>
                  </a:lnTo>
                  <a:lnTo>
                    <a:pt x="726796" y="173714"/>
                  </a:lnTo>
                  <a:lnTo>
                    <a:pt x="727588" y="96430"/>
                  </a:lnTo>
                  <a:lnTo>
                    <a:pt x="727750" y="156075"/>
                  </a:lnTo>
                  <a:lnTo>
                    <a:pt x="727867" y="181852"/>
                  </a:lnTo>
                  <a:lnTo>
                    <a:pt x="728263" y="106134"/>
                  </a:lnTo>
                  <a:lnTo>
                    <a:pt x="728278" y="89098"/>
                  </a:lnTo>
                  <a:lnTo>
                    <a:pt x="728704" y="175462"/>
                  </a:lnTo>
                  <a:lnTo>
                    <a:pt x="729408" y="150964"/>
                  </a:lnTo>
                  <a:lnTo>
                    <a:pt x="730186" y="179119"/>
                  </a:lnTo>
                  <a:lnTo>
                    <a:pt x="729467" y="80436"/>
                  </a:lnTo>
                  <a:lnTo>
                    <a:pt x="730509" y="131022"/>
                  </a:lnTo>
                  <a:lnTo>
                    <a:pt x="730539" y="90632"/>
                  </a:lnTo>
                  <a:lnTo>
                    <a:pt x="731258" y="170991"/>
                  </a:lnTo>
                  <a:lnTo>
                    <a:pt x="731683" y="141566"/>
                  </a:lnTo>
                  <a:lnTo>
                    <a:pt x="732535" y="170693"/>
                  </a:lnTo>
                  <a:lnTo>
                    <a:pt x="732006" y="114479"/>
                  </a:lnTo>
                  <a:lnTo>
                    <a:pt x="732872" y="143774"/>
                  </a:lnTo>
                  <a:lnTo>
                    <a:pt x="733298" y="91695"/>
                  </a:lnTo>
                  <a:lnTo>
                    <a:pt x="733841" y="173943"/>
                  </a:lnTo>
                  <a:lnTo>
                    <a:pt x="734047" y="149802"/>
                  </a:lnTo>
                  <a:lnTo>
                    <a:pt x="734898" y="174909"/>
                  </a:lnTo>
                  <a:lnTo>
                    <a:pt x="734193" y="115672"/>
                  </a:lnTo>
                  <a:lnTo>
                    <a:pt x="734942" y="139304"/>
                  </a:lnTo>
                  <a:lnTo>
                    <a:pt x="735309" y="90555"/>
                  </a:lnTo>
                  <a:lnTo>
                    <a:pt x="735089" y="171778"/>
                  </a:lnTo>
                  <a:lnTo>
                    <a:pt x="736087" y="156614"/>
                  </a:lnTo>
                  <a:lnTo>
                    <a:pt x="736102" y="173394"/>
                  </a:lnTo>
                  <a:lnTo>
                    <a:pt x="737056" y="93590"/>
                  </a:lnTo>
                  <a:lnTo>
                    <a:pt x="737276" y="173113"/>
                  </a:lnTo>
                  <a:lnTo>
                    <a:pt x="737702" y="100285"/>
                  </a:lnTo>
                  <a:lnTo>
                    <a:pt x="738069" y="175057"/>
                  </a:lnTo>
                  <a:lnTo>
                    <a:pt x="738479" y="149918"/>
                  </a:lnTo>
                  <a:lnTo>
                    <a:pt x="739639" y="184712"/>
                  </a:lnTo>
                  <a:lnTo>
                    <a:pt x="738802" y="115171"/>
                  </a:lnTo>
                  <a:lnTo>
                    <a:pt x="739668" y="179215"/>
                  </a:lnTo>
                  <a:lnTo>
                    <a:pt x="740476" y="72846"/>
                  </a:lnTo>
                  <a:lnTo>
                    <a:pt x="740769" y="189344"/>
                  </a:lnTo>
                  <a:lnTo>
                    <a:pt x="740872" y="159802"/>
                  </a:lnTo>
                  <a:lnTo>
                    <a:pt x="741195" y="103091"/>
                  </a:lnTo>
                  <a:lnTo>
                    <a:pt x="741958" y="174211"/>
                  </a:lnTo>
                  <a:lnTo>
                    <a:pt x="742061" y="153940"/>
                  </a:lnTo>
                  <a:lnTo>
                    <a:pt x="742090" y="175715"/>
                  </a:lnTo>
                  <a:lnTo>
                    <a:pt x="742531" y="116694"/>
                  </a:lnTo>
                  <a:lnTo>
                    <a:pt x="743221" y="152228"/>
                  </a:lnTo>
                  <a:lnTo>
                    <a:pt x="743852" y="113831"/>
                  </a:lnTo>
                  <a:lnTo>
                    <a:pt x="743309" y="173225"/>
                  </a:lnTo>
                  <a:lnTo>
                    <a:pt x="744395" y="156747"/>
                  </a:lnTo>
                  <a:lnTo>
                    <a:pt x="744483" y="173385"/>
                  </a:lnTo>
                  <a:lnTo>
                    <a:pt x="744776" y="101070"/>
                  </a:lnTo>
                  <a:lnTo>
                    <a:pt x="745408" y="142259"/>
                  </a:lnTo>
                  <a:lnTo>
                    <a:pt x="745833" y="85131"/>
                  </a:lnTo>
                  <a:lnTo>
                    <a:pt x="745745" y="161348"/>
                  </a:lnTo>
                  <a:lnTo>
                    <a:pt x="746597" y="116344"/>
                  </a:lnTo>
                  <a:lnTo>
                    <a:pt x="746831" y="175936"/>
                  </a:lnTo>
                  <a:lnTo>
                    <a:pt x="747184" y="67566"/>
                  </a:lnTo>
                  <a:lnTo>
                    <a:pt x="747727" y="102012"/>
                  </a:lnTo>
                  <a:lnTo>
                    <a:pt x="747742" y="86560"/>
                  </a:lnTo>
                  <a:lnTo>
                    <a:pt x="747991" y="199252"/>
                  </a:lnTo>
                  <a:lnTo>
                    <a:pt x="748857" y="160066"/>
                  </a:lnTo>
                  <a:lnTo>
                    <a:pt x="749503" y="94766"/>
                  </a:lnTo>
                  <a:lnTo>
                    <a:pt x="749107" y="181251"/>
                  </a:lnTo>
                  <a:lnTo>
                    <a:pt x="750061" y="149557"/>
                  </a:lnTo>
                  <a:lnTo>
                    <a:pt x="750310" y="165686"/>
                  </a:lnTo>
                  <a:lnTo>
                    <a:pt x="750941" y="102605"/>
                  </a:lnTo>
                  <a:lnTo>
                    <a:pt x="751191" y="138037"/>
                  </a:lnTo>
                  <a:lnTo>
                    <a:pt x="751573" y="106681"/>
                  </a:lnTo>
                  <a:lnTo>
                    <a:pt x="751499" y="164073"/>
                  </a:lnTo>
                  <a:lnTo>
                    <a:pt x="752380" y="126825"/>
                  </a:lnTo>
                  <a:lnTo>
                    <a:pt x="752673" y="166182"/>
                  </a:lnTo>
                  <a:lnTo>
                    <a:pt x="753026" y="42363"/>
                  </a:lnTo>
                  <a:lnTo>
                    <a:pt x="753569" y="152629"/>
                  </a:lnTo>
                  <a:lnTo>
                    <a:pt x="754273" y="90891"/>
                  </a:lnTo>
                  <a:lnTo>
                    <a:pt x="753862" y="163883"/>
                  </a:lnTo>
                  <a:lnTo>
                    <a:pt x="754758" y="130270"/>
                  </a:lnTo>
                  <a:lnTo>
                    <a:pt x="755037" y="174039"/>
                  </a:lnTo>
                  <a:lnTo>
                    <a:pt x="755477" y="111111"/>
                  </a:lnTo>
                  <a:lnTo>
                    <a:pt x="755991" y="149807"/>
                  </a:lnTo>
                  <a:lnTo>
                    <a:pt x="756504" y="107293"/>
                  </a:lnTo>
                  <a:lnTo>
                    <a:pt x="756079" y="179038"/>
                  </a:lnTo>
                  <a:lnTo>
                    <a:pt x="757194" y="141427"/>
                  </a:lnTo>
                  <a:lnTo>
                    <a:pt x="757341" y="179782"/>
                  </a:lnTo>
                  <a:lnTo>
                    <a:pt x="757796" y="112658"/>
                  </a:lnTo>
                  <a:lnTo>
                    <a:pt x="758383" y="158622"/>
                  </a:lnTo>
                  <a:lnTo>
                    <a:pt x="758706" y="113178"/>
                  </a:lnTo>
                  <a:lnTo>
                    <a:pt x="759381" y="186214"/>
                  </a:lnTo>
                  <a:lnTo>
                    <a:pt x="759543" y="158081"/>
                  </a:lnTo>
                  <a:lnTo>
                    <a:pt x="759778" y="109537"/>
                  </a:lnTo>
                  <a:lnTo>
                    <a:pt x="760761" y="200535"/>
                  </a:lnTo>
                  <a:lnTo>
                    <a:pt x="760937" y="123652"/>
                  </a:lnTo>
                  <a:lnTo>
                    <a:pt x="761950" y="177450"/>
                  </a:lnTo>
                  <a:lnTo>
                    <a:pt x="761965" y="186444"/>
                  </a:lnTo>
                  <a:lnTo>
                    <a:pt x="762919" y="116476"/>
                  </a:lnTo>
                  <a:lnTo>
                    <a:pt x="763080" y="147242"/>
                  </a:lnTo>
                  <a:lnTo>
                    <a:pt x="763403" y="108477"/>
                  </a:lnTo>
                  <a:lnTo>
                    <a:pt x="763242" y="180039"/>
                  </a:lnTo>
                  <a:lnTo>
                    <a:pt x="764284" y="119517"/>
                  </a:lnTo>
                  <a:lnTo>
                    <a:pt x="765532" y="190674"/>
                  </a:lnTo>
                  <a:lnTo>
                    <a:pt x="765223" y="108689"/>
                  </a:lnTo>
                  <a:lnTo>
                    <a:pt x="765546" y="167475"/>
                  </a:lnTo>
                  <a:lnTo>
                    <a:pt x="766310" y="171696"/>
                  </a:lnTo>
                  <a:lnTo>
                    <a:pt x="765752" y="105051"/>
                  </a:lnTo>
                  <a:lnTo>
                    <a:pt x="766398" y="143182"/>
                  </a:lnTo>
                  <a:lnTo>
                    <a:pt x="767572" y="97679"/>
                  </a:lnTo>
                  <a:lnTo>
                    <a:pt x="767322" y="174147"/>
                  </a:lnTo>
                  <a:lnTo>
                    <a:pt x="767587" y="110866"/>
                  </a:lnTo>
                  <a:lnTo>
                    <a:pt x="768526" y="169154"/>
                  </a:lnTo>
                  <a:lnTo>
                    <a:pt x="768467" y="99994"/>
                  </a:lnTo>
                  <a:lnTo>
                    <a:pt x="768790" y="156047"/>
                  </a:lnTo>
                  <a:lnTo>
                    <a:pt x="769098" y="171949"/>
                  </a:lnTo>
                  <a:lnTo>
                    <a:pt x="769788" y="88421"/>
                  </a:lnTo>
                  <a:lnTo>
                    <a:pt x="769935" y="137868"/>
                  </a:lnTo>
                  <a:lnTo>
                    <a:pt x="770786" y="103415"/>
                  </a:lnTo>
                  <a:lnTo>
                    <a:pt x="770287" y="174738"/>
                  </a:lnTo>
                  <a:lnTo>
                    <a:pt x="771065" y="149008"/>
                  </a:lnTo>
                  <a:lnTo>
                    <a:pt x="771330" y="179013"/>
                  </a:lnTo>
                  <a:lnTo>
                    <a:pt x="771931" y="118061"/>
                  </a:lnTo>
                  <a:lnTo>
                    <a:pt x="772210" y="141951"/>
                  </a:lnTo>
                  <a:lnTo>
                    <a:pt x="773047" y="84614"/>
                  </a:lnTo>
                  <a:lnTo>
                    <a:pt x="772651" y="170733"/>
                  </a:lnTo>
                  <a:lnTo>
                    <a:pt x="773384" y="154409"/>
                  </a:lnTo>
                  <a:lnTo>
                    <a:pt x="773825" y="196088"/>
                  </a:lnTo>
                  <a:lnTo>
                    <a:pt x="774104" y="110026"/>
                  </a:lnTo>
                  <a:lnTo>
                    <a:pt x="774529" y="131485"/>
                  </a:lnTo>
                  <a:lnTo>
                    <a:pt x="775513" y="81947"/>
                  </a:lnTo>
                  <a:lnTo>
                    <a:pt x="774999" y="179171"/>
                  </a:lnTo>
                  <a:lnTo>
                    <a:pt x="775704" y="133754"/>
                  </a:lnTo>
                  <a:lnTo>
                    <a:pt x="776188" y="156567"/>
                  </a:lnTo>
                  <a:lnTo>
                    <a:pt x="776599" y="88773"/>
                  </a:lnTo>
                  <a:lnTo>
                    <a:pt x="776863" y="124969"/>
                  </a:lnTo>
                  <a:lnTo>
                    <a:pt x="777671" y="89028"/>
                  </a:lnTo>
                  <a:lnTo>
                    <a:pt x="777348" y="169654"/>
                  </a:lnTo>
                  <a:lnTo>
                    <a:pt x="778052" y="122407"/>
                  </a:lnTo>
                  <a:lnTo>
                    <a:pt x="778463" y="169307"/>
                  </a:lnTo>
                  <a:lnTo>
                    <a:pt x="778889" y="88685"/>
                  </a:lnTo>
                  <a:lnTo>
                    <a:pt x="779212" y="91478"/>
                  </a:lnTo>
                  <a:lnTo>
                    <a:pt x="779226" y="71057"/>
                  </a:lnTo>
                  <a:lnTo>
                    <a:pt x="779711" y="166155"/>
                  </a:lnTo>
                  <a:lnTo>
                    <a:pt x="780386" y="109927"/>
                  </a:lnTo>
                  <a:lnTo>
                    <a:pt x="780870" y="143881"/>
                  </a:lnTo>
                  <a:lnTo>
                    <a:pt x="781267" y="63486"/>
                  </a:lnTo>
                  <a:lnTo>
                    <a:pt x="781590" y="128042"/>
                  </a:lnTo>
                  <a:lnTo>
                    <a:pt x="781619" y="85064"/>
                  </a:lnTo>
                  <a:lnTo>
                    <a:pt x="781736" y="150736"/>
                  </a:lnTo>
                  <a:lnTo>
                    <a:pt x="782764" y="111276"/>
                  </a:lnTo>
                  <a:lnTo>
                    <a:pt x="783219" y="152875"/>
                  </a:lnTo>
                  <a:lnTo>
                    <a:pt x="783263" y="82005"/>
                  </a:lnTo>
                  <a:lnTo>
                    <a:pt x="783953" y="138552"/>
                  </a:lnTo>
                  <a:lnTo>
                    <a:pt x="784878" y="72021"/>
                  </a:lnTo>
                  <a:lnTo>
                    <a:pt x="784408" y="147986"/>
                  </a:lnTo>
                  <a:lnTo>
                    <a:pt x="785171" y="117021"/>
                  </a:lnTo>
                  <a:lnTo>
                    <a:pt x="785450" y="151623"/>
                  </a:lnTo>
                  <a:lnTo>
                    <a:pt x="786023" y="80924"/>
                  </a:lnTo>
                  <a:lnTo>
                    <a:pt x="786316" y="137439"/>
                  </a:lnTo>
                  <a:lnTo>
                    <a:pt x="787065" y="85516"/>
                  </a:lnTo>
                  <a:lnTo>
                    <a:pt x="786756" y="165503"/>
                  </a:lnTo>
                  <a:lnTo>
                    <a:pt x="787505" y="126747"/>
                  </a:lnTo>
                  <a:lnTo>
                    <a:pt x="787549" y="152470"/>
                  </a:lnTo>
                  <a:lnTo>
                    <a:pt x="788386" y="102450"/>
                  </a:lnTo>
                  <a:lnTo>
                    <a:pt x="788606" y="117098"/>
                  </a:lnTo>
                  <a:lnTo>
                    <a:pt x="789061" y="85737"/>
                  </a:lnTo>
                  <a:lnTo>
                    <a:pt x="789589" y="149622"/>
                  </a:lnTo>
                  <a:lnTo>
                    <a:pt x="789780" y="132981"/>
                  </a:lnTo>
                  <a:lnTo>
                    <a:pt x="789824" y="140167"/>
                  </a:lnTo>
                  <a:lnTo>
                    <a:pt x="789912" y="117950"/>
                  </a:lnTo>
                  <a:lnTo>
                    <a:pt x="790485" y="78855"/>
                  </a:lnTo>
                  <a:lnTo>
                    <a:pt x="790235" y="148174"/>
                  </a:lnTo>
                  <a:lnTo>
                    <a:pt x="791087" y="121868"/>
                  </a:lnTo>
                  <a:lnTo>
                    <a:pt x="791336" y="154653"/>
                  </a:lnTo>
                  <a:lnTo>
                    <a:pt x="791145" y="91455"/>
                  </a:lnTo>
                  <a:lnTo>
                    <a:pt x="792246" y="115152"/>
                  </a:lnTo>
                  <a:lnTo>
                    <a:pt x="793347" y="72362"/>
                  </a:lnTo>
                  <a:lnTo>
                    <a:pt x="792613" y="145936"/>
                  </a:lnTo>
                  <a:lnTo>
                    <a:pt x="793435" y="111137"/>
                  </a:lnTo>
                  <a:lnTo>
                    <a:pt x="793817" y="147018"/>
                  </a:lnTo>
                  <a:lnTo>
                    <a:pt x="794389" y="61993"/>
                  </a:lnTo>
                  <a:lnTo>
                    <a:pt x="794639" y="137766"/>
                  </a:lnTo>
                  <a:lnTo>
                    <a:pt x="795314" y="69756"/>
                  </a:lnTo>
                  <a:lnTo>
                    <a:pt x="794771" y="147906"/>
                  </a:lnTo>
                  <a:lnTo>
                    <a:pt x="795842" y="107739"/>
                  </a:lnTo>
                  <a:lnTo>
                    <a:pt x="796062" y="142575"/>
                  </a:lnTo>
                  <a:lnTo>
                    <a:pt x="795886" y="74854"/>
                  </a:lnTo>
                  <a:lnTo>
                    <a:pt x="796973" y="96239"/>
                  </a:lnTo>
                  <a:lnTo>
                    <a:pt x="797736" y="65671"/>
                  </a:lnTo>
                  <a:lnTo>
                    <a:pt x="797384" y="136568"/>
                  </a:lnTo>
                  <a:lnTo>
                    <a:pt x="798103" y="90222"/>
                  </a:lnTo>
                  <a:lnTo>
                    <a:pt x="798543" y="135678"/>
                  </a:lnTo>
                  <a:lnTo>
                    <a:pt x="798822" y="72021"/>
                  </a:lnTo>
                  <a:lnTo>
                    <a:pt x="799306" y="123316"/>
                  </a:lnTo>
                  <a:lnTo>
                    <a:pt x="799952" y="74490"/>
                  </a:lnTo>
                  <a:lnTo>
                    <a:pt x="799615" y="170624"/>
                  </a:lnTo>
                  <a:lnTo>
                    <a:pt x="800495" y="121814"/>
                  </a:lnTo>
                  <a:lnTo>
                    <a:pt x="800715" y="133115"/>
                  </a:lnTo>
                  <a:lnTo>
                    <a:pt x="801523" y="73681"/>
                  </a:lnTo>
                  <a:lnTo>
                    <a:pt x="801626" y="109368"/>
                  </a:lnTo>
                  <a:lnTo>
                    <a:pt x="802418" y="63936"/>
                  </a:lnTo>
                  <a:lnTo>
                    <a:pt x="801992" y="129513"/>
                  </a:lnTo>
                  <a:lnTo>
                    <a:pt x="802814" y="104577"/>
                  </a:lnTo>
                  <a:lnTo>
                    <a:pt x="803181" y="135525"/>
                  </a:lnTo>
                  <a:lnTo>
                    <a:pt x="803725" y="60285"/>
                  </a:lnTo>
                  <a:lnTo>
                    <a:pt x="804003" y="125573"/>
                  </a:lnTo>
                  <a:lnTo>
                    <a:pt x="804693" y="68896"/>
                  </a:lnTo>
                  <a:lnTo>
                    <a:pt x="804312" y="141738"/>
                  </a:lnTo>
                  <a:lnTo>
                    <a:pt x="805207" y="88466"/>
                  </a:lnTo>
                  <a:lnTo>
                    <a:pt x="805647" y="67490"/>
                  </a:lnTo>
                  <a:lnTo>
                    <a:pt x="805545" y="139076"/>
                  </a:lnTo>
                  <a:lnTo>
                    <a:pt x="806176" y="114734"/>
                  </a:lnTo>
                  <a:lnTo>
                    <a:pt x="806499" y="138466"/>
                  </a:lnTo>
                  <a:lnTo>
                    <a:pt x="807145" y="57092"/>
                  </a:lnTo>
                  <a:lnTo>
                    <a:pt x="807365" y="123520"/>
                  </a:lnTo>
                  <a:lnTo>
                    <a:pt x="808524" y="78155"/>
                  </a:lnTo>
                  <a:lnTo>
                    <a:pt x="807879" y="150730"/>
                  </a:lnTo>
                  <a:lnTo>
                    <a:pt x="808554" y="121075"/>
                  </a:lnTo>
                  <a:lnTo>
                    <a:pt x="809038" y="150719"/>
                  </a:lnTo>
                  <a:lnTo>
                    <a:pt x="809273" y="75669"/>
                  </a:lnTo>
                  <a:lnTo>
                    <a:pt x="809684" y="119065"/>
                  </a:lnTo>
                  <a:lnTo>
                    <a:pt x="810579" y="53545"/>
                  </a:lnTo>
                  <a:lnTo>
                    <a:pt x="810212" y="152401"/>
                  </a:lnTo>
                  <a:lnTo>
                    <a:pt x="810873" y="116210"/>
                  </a:lnTo>
                  <a:lnTo>
                    <a:pt x="811636" y="86995"/>
                  </a:lnTo>
                  <a:lnTo>
                    <a:pt x="811343" y="150715"/>
                  </a:lnTo>
                  <a:lnTo>
                    <a:pt x="812047" y="106980"/>
                  </a:lnTo>
                  <a:lnTo>
                    <a:pt x="812576" y="152519"/>
                  </a:lnTo>
                  <a:lnTo>
                    <a:pt x="812766" y="81646"/>
                  </a:lnTo>
                  <a:lnTo>
                    <a:pt x="813236" y="131862"/>
                  </a:lnTo>
                  <a:lnTo>
                    <a:pt x="813809" y="87728"/>
                  </a:lnTo>
                  <a:lnTo>
                    <a:pt x="813750" y="154857"/>
                  </a:lnTo>
                  <a:lnTo>
                    <a:pt x="814440" y="112980"/>
                  </a:lnTo>
                  <a:lnTo>
                    <a:pt x="814924" y="152819"/>
                  </a:lnTo>
                  <a:lnTo>
                    <a:pt x="814528" y="86036"/>
                  </a:lnTo>
                  <a:lnTo>
                    <a:pt x="815658" y="122338"/>
                  </a:lnTo>
                  <a:lnTo>
                    <a:pt x="816407" y="80444"/>
                  </a:lnTo>
                  <a:lnTo>
                    <a:pt x="816025" y="168946"/>
                  </a:lnTo>
                  <a:lnTo>
                    <a:pt x="816832" y="106146"/>
                  </a:lnTo>
                  <a:lnTo>
                    <a:pt x="817948" y="152212"/>
                  </a:lnTo>
                  <a:lnTo>
                    <a:pt x="817742" y="89766"/>
                  </a:lnTo>
                  <a:lnTo>
                    <a:pt x="818021" y="127203"/>
                  </a:lnTo>
                  <a:lnTo>
                    <a:pt x="818843" y="89972"/>
                  </a:lnTo>
                  <a:lnTo>
                    <a:pt x="818168" y="154667"/>
                  </a:lnTo>
                  <a:lnTo>
                    <a:pt x="819181" y="133783"/>
                  </a:lnTo>
                  <a:lnTo>
                    <a:pt x="819621" y="152177"/>
                  </a:lnTo>
                  <a:lnTo>
                    <a:pt x="819871" y="87826"/>
                  </a:lnTo>
                  <a:lnTo>
                    <a:pt x="819885" y="63863"/>
                  </a:lnTo>
                  <a:lnTo>
                    <a:pt x="820795" y="154095"/>
                  </a:lnTo>
                  <a:lnTo>
                    <a:pt x="821045" y="114124"/>
                  </a:lnTo>
                  <a:lnTo>
                    <a:pt x="821926" y="162267"/>
                  </a:lnTo>
                  <a:lnTo>
                    <a:pt x="822131" y="85512"/>
                  </a:lnTo>
                  <a:lnTo>
                    <a:pt x="822263" y="133522"/>
                  </a:lnTo>
                  <a:lnTo>
                    <a:pt x="823041" y="91398"/>
                  </a:lnTo>
                  <a:lnTo>
                    <a:pt x="822997" y="161565"/>
                  </a:lnTo>
                  <a:lnTo>
                    <a:pt x="823467" y="115502"/>
                  </a:lnTo>
                  <a:lnTo>
                    <a:pt x="824304" y="172253"/>
                  </a:lnTo>
                  <a:lnTo>
                    <a:pt x="824612" y="87642"/>
                  </a:lnTo>
                  <a:lnTo>
                    <a:pt x="824670" y="146350"/>
                  </a:lnTo>
                  <a:lnTo>
                    <a:pt x="825874" y="92022"/>
                  </a:lnTo>
                  <a:lnTo>
                    <a:pt x="825478" y="219219"/>
                  </a:lnTo>
                  <a:lnTo>
                    <a:pt x="825889" y="111252"/>
                  </a:lnTo>
                  <a:lnTo>
                    <a:pt x="826652" y="172114"/>
                  </a:lnTo>
                  <a:lnTo>
                    <a:pt x="826960" y="74521"/>
                  </a:lnTo>
                  <a:lnTo>
                    <a:pt x="827092" y="126226"/>
                  </a:lnTo>
                  <a:lnTo>
                    <a:pt x="827180" y="65302"/>
                  </a:lnTo>
                  <a:lnTo>
                    <a:pt x="827782" y="156783"/>
                  </a:lnTo>
                  <a:lnTo>
                    <a:pt x="828281" y="104057"/>
                  </a:lnTo>
                  <a:lnTo>
                    <a:pt x="828927" y="144433"/>
                  </a:lnTo>
                  <a:lnTo>
                    <a:pt x="829368" y="68285"/>
                  </a:lnTo>
                  <a:lnTo>
                    <a:pt x="829456" y="97729"/>
                  </a:lnTo>
                  <a:lnTo>
                    <a:pt x="830307" y="61978"/>
                  </a:lnTo>
                  <a:lnTo>
                    <a:pt x="830175" y="150564"/>
                  </a:lnTo>
                  <a:lnTo>
                    <a:pt x="830630" y="84720"/>
                  </a:lnTo>
                  <a:lnTo>
                    <a:pt x="831349" y="173720"/>
                  </a:lnTo>
                  <a:lnTo>
                    <a:pt x="831540" y="81270"/>
                  </a:lnTo>
                  <a:lnTo>
                    <a:pt x="831848" y="130326"/>
                  </a:lnTo>
                  <a:lnTo>
                    <a:pt x="831892" y="113335"/>
                  </a:lnTo>
                  <a:lnTo>
                    <a:pt x="831995" y="114425"/>
                  </a:lnTo>
                  <a:lnTo>
                    <a:pt x="832010" y="89065"/>
                  </a:lnTo>
                  <a:lnTo>
                    <a:pt x="832538" y="161621"/>
                  </a:lnTo>
                  <a:lnTo>
                    <a:pt x="833184" y="112081"/>
                  </a:lnTo>
                  <a:lnTo>
                    <a:pt x="833698" y="176761"/>
                  </a:lnTo>
                  <a:lnTo>
                    <a:pt x="833331" y="84347"/>
                  </a:lnTo>
                  <a:lnTo>
                    <a:pt x="834373" y="126668"/>
                  </a:lnTo>
                  <a:lnTo>
                    <a:pt x="835356" y="100030"/>
                  </a:lnTo>
                  <a:lnTo>
                    <a:pt x="834872" y="176034"/>
                  </a:lnTo>
                  <a:lnTo>
                    <a:pt x="835518" y="124135"/>
                  </a:lnTo>
                  <a:lnTo>
                    <a:pt x="835958" y="163697"/>
                  </a:lnTo>
                  <a:lnTo>
                    <a:pt x="836237" y="84205"/>
                  </a:lnTo>
                  <a:lnTo>
                    <a:pt x="836707" y="121223"/>
                  </a:lnTo>
                  <a:lnTo>
                    <a:pt x="837220" y="167095"/>
                  </a:lnTo>
                  <a:lnTo>
                    <a:pt x="837323" y="99379"/>
                  </a:lnTo>
                  <a:lnTo>
                    <a:pt x="837837" y="123992"/>
                  </a:lnTo>
                  <a:lnTo>
                    <a:pt x="838527" y="80795"/>
                  </a:lnTo>
                  <a:lnTo>
                    <a:pt x="838395" y="177706"/>
                  </a:lnTo>
                  <a:lnTo>
                    <a:pt x="839026" y="113529"/>
                  </a:lnTo>
                  <a:lnTo>
                    <a:pt x="839554" y="151151"/>
                  </a:lnTo>
                  <a:lnTo>
                    <a:pt x="839613" y="80529"/>
                  </a:lnTo>
                  <a:lnTo>
                    <a:pt x="840259" y="133228"/>
                  </a:lnTo>
                  <a:lnTo>
                    <a:pt x="840993" y="84505"/>
                  </a:lnTo>
                  <a:lnTo>
                    <a:pt x="841301" y="147291"/>
                  </a:lnTo>
                  <a:lnTo>
                    <a:pt x="841448" y="125843"/>
                  </a:lnTo>
                  <a:lnTo>
                    <a:pt x="842020" y="60559"/>
                  </a:lnTo>
                  <a:lnTo>
                    <a:pt x="842505" y="148377"/>
                  </a:lnTo>
                  <a:lnTo>
                    <a:pt x="842637" y="110005"/>
                  </a:lnTo>
                  <a:lnTo>
                    <a:pt x="843752" y="153361"/>
                  </a:lnTo>
                  <a:lnTo>
                    <a:pt x="842945" y="96622"/>
                  </a:lnTo>
                  <a:lnTo>
                    <a:pt x="843826" y="121922"/>
                  </a:lnTo>
                  <a:lnTo>
                    <a:pt x="844824" y="164143"/>
                  </a:lnTo>
                  <a:lnTo>
                    <a:pt x="844486" y="98366"/>
                  </a:lnTo>
                  <a:lnTo>
                    <a:pt x="845029" y="132310"/>
                  </a:lnTo>
                  <a:lnTo>
                    <a:pt x="845161" y="96031"/>
                  </a:lnTo>
                  <a:lnTo>
                    <a:pt x="845382" y="168277"/>
                  </a:lnTo>
                  <a:lnTo>
                    <a:pt x="846233" y="122952"/>
                  </a:lnTo>
                  <a:lnTo>
                    <a:pt x="846277" y="87588"/>
                  </a:lnTo>
                  <a:lnTo>
                    <a:pt x="846659" y="161222"/>
                  </a:lnTo>
                  <a:lnTo>
                    <a:pt x="847158" y="134242"/>
                  </a:lnTo>
                  <a:lnTo>
                    <a:pt x="847510" y="164494"/>
                  </a:lnTo>
                  <a:lnTo>
                    <a:pt x="847921" y="85892"/>
                  </a:lnTo>
                  <a:lnTo>
                    <a:pt x="848347" y="137336"/>
                  </a:lnTo>
                  <a:lnTo>
                    <a:pt x="848875" y="154825"/>
                  </a:lnTo>
                  <a:lnTo>
                    <a:pt x="848743" y="97381"/>
                  </a:lnTo>
                  <a:lnTo>
                    <a:pt x="849286" y="132153"/>
                  </a:lnTo>
                  <a:lnTo>
                    <a:pt x="849345" y="86868"/>
                  </a:lnTo>
                  <a:lnTo>
                    <a:pt x="849594" y="142356"/>
                  </a:lnTo>
                  <a:lnTo>
                    <a:pt x="850490" y="108899"/>
                  </a:lnTo>
                  <a:lnTo>
                    <a:pt x="851341" y="169450"/>
                  </a:lnTo>
                  <a:lnTo>
                    <a:pt x="850754" y="60621"/>
                  </a:lnTo>
                  <a:lnTo>
                    <a:pt x="851649" y="103747"/>
                  </a:lnTo>
                  <a:lnTo>
                    <a:pt x="852721" y="74565"/>
                  </a:lnTo>
                  <a:lnTo>
                    <a:pt x="852427" y="153353"/>
                  </a:lnTo>
                  <a:lnTo>
                    <a:pt x="852809" y="111068"/>
                  </a:lnTo>
                  <a:lnTo>
                    <a:pt x="853675" y="144373"/>
                  </a:lnTo>
                  <a:lnTo>
                    <a:pt x="853293" y="83011"/>
                  </a:lnTo>
                  <a:lnTo>
                    <a:pt x="853998" y="127378"/>
                  </a:lnTo>
                  <a:lnTo>
                    <a:pt x="854732" y="86778"/>
                  </a:lnTo>
                  <a:lnTo>
                    <a:pt x="854864" y="157931"/>
                  </a:lnTo>
                  <a:lnTo>
                    <a:pt x="855201" y="96314"/>
                  </a:lnTo>
                  <a:lnTo>
                    <a:pt x="856009" y="158053"/>
                  </a:lnTo>
                  <a:lnTo>
                    <a:pt x="855862" y="86524"/>
                  </a:lnTo>
                  <a:lnTo>
                    <a:pt x="856376" y="88961"/>
                  </a:lnTo>
                  <a:lnTo>
                    <a:pt x="857124" y="160357"/>
                  </a:lnTo>
                  <a:lnTo>
                    <a:pt x="856654" y="74083"/>
                  </a:lnTo>
                  <a:lnTo>
                    <a:pt x="857711" y="122179"/>
                  </a:lnTo>
                  <a:lnTo>
                    <a:pt x="858078" y="73275"/>
                  </a:lnTo>
                  <a:lnTo>
                    <a:pt x="858357" y="152567"/>
                  </a:lnTo>
                  <a:lnTo>
                    <a:pt x="858886" y="112218"/>
                  </a:lnTo>
                  <a:lnTo>
                    <a:pt x="859561" y="161798"/>
                  </a:lnTo>
                  <a:lnTo>
                    <a:pt x="859766" y="86568"/>
                  </a:lnTo>
                  <a:lnTo>
                    <a:pt x="860075" y="110843"/>
                  </a:lnTo>
                  <a:lnTo>
                    <a:pt x="860486" y="148176"/>
                  </a:lnTo>
                  <a:lnTo>
                    <a:pt x="860985" y="68368"/>
                  </a:lnTo>
                  <a:lnTo>
                    <a:pt x="861263" y="122170"/>
                  </a:lnTo>
                  <a:lnTo>
                    <a:pt x="862144" y="80096"/>
                  </a:lnTo>
                  <a:lnTo>
                    <a:pt x="861440" y="146766"/>
                  </a:lnTo>
                  <a:lnTo>
                    <a:pt x="862467" y="93640"/>
                  </a:lnTo>
                  <a:lnTo>
                    <a:pt x="863069" y="152820"/>
                  </a:lnTo>
                  <a:lnTo>
                    <a:pt x="863407" y="77607"/>
                  </a:lnTo>
                  <a:lnTo>
                    <a:pt x="863671" y="116502"/>
                  </a:lnTo>
                  <a:lnTo>
                    <a:pt x="864595" y="61551"/>
                  </a:lnTo>
                  <a:lnTo>
                    <a:pt x="864096" y="146133"/>
                  </a:lnTo>
                  <a:lnTo>
                    <a:pt x="864845" y="124819"/>
                  </a:lnTo>
                  <a:lnTo>
                    <a:pt x="865872" y="75780"/>
                  </a:lnTo>
                  <a:lnTo>
                    <a:pt x="865432" y="147433"/>
                  </a:lnTo>
                  <a:lnTo>
                    <a:pt x="866078" y="104788"/>
                  </a:lnTo>
                  <a:lnTo>
                    <a:pt x="866225" y="145309"/>
                  </a:lnTo>
                  <a:lnTo>
                    <a:pt x="867003" y="61390"/>
                  </a:lnTo>
                  <a:lnTo>
                    <a:pt x="867252" y="82242"/>
                  </a:lnTo>
                  <a:lnTo>
                    <a:pt x="868045" y="48557"/>
                  </a:lnTo>
                  <a:lnTo>
                    <a:pt x="867766" y="142794"/>
                  </a:lnTo>
                  <a:lnTo>
                    <a:pt x="868192" y="92634"/>
                  </a:lnTo>
                  <a:lnTo>
                    <a:pt x="868837" y="133942"/>
                  </a:lnTo>
                  <a:lnTo>
                    <a:pt x="869190" y="67647"/>
                  </a:lnTo>
                  <a:lnTo>
                    <a:pt x="869381" y="117894"/>
                  </a:lnTo>
                  <a:lnTo>
                    <a:pt x="870100" y="135278"/>
                  </a:lnTo>
                  <a:lnTo>
                    <a:pt x="870379" y="64862"/>
                  </a:lnTo>
                  <a:lnTo>
                    <a:pt x="870540" y="114309"/>
                  </a:lnTo>
                  <a:lnTo>
                    <a:pt x="871362" y="73757"/>
                  </a:lnTo>
                  <a:lnTo>
                    <a:pt x="870628" y="137158"/>
                  </a:lnTo>
                  <a:lnTo>
                    <a:pt x="871729" y="101349"/>
                  </a:lnTo>
                  <a:lnTo>
                    <a:pt x="872434" y="130923"/>
                  </a:lnTo>
                  <a:lnTo>
                    <a:pt x="872390" y="65506"/>
                  </a:lnTo>
                  <a:lnTo>
                    <a:pt x="872874" y="91829"/>
                  </a:lnTo>
                  <a:lnTo>
                    <a:pt x="872889" y="80821"/>
                  </a:lnTo>
                  <a:lnTo>
                    <a:pt x="873593" y="136399"/>
                  </a:lnTo>
                  <a:lnTo>
                    <a:pt x="874063" y="90287"/>
                  </a:lnTo>
                  <a:lnTo>
                    <a:pt x="874665" y="133063"/>
                  </a:lnTo>
                  <a:lnTo>
                    <a:pt x="874958" y="74065"/>
                  </a:lnTo>
                  <a:lnTo>
                    <a:pt x="875252" y="102314"/>
                  </a:lnTo>
                  <a:lnTo>
                    <a:pt x="875281" y="108731"/>
                  </a:lnTo>
                  <a:lnTo>
                    <a:pt x="875296" y="99839"/>
                  </a:lnTo>
                  <a:lnTo>
                    <a:pt x="876470" y="149987"/>
                  </a:lnTo>
                  <a:lnTo>
                    <a:pt x="875854" y="92964"/>
                  </a:lnTo>
                  <a:lnTo>
                    <a:pt x="876500" y="107201"/>
                  </a:lnTo>
                  <a:lnTo>
                    <a:pt x="877248" y="144757"/>
                  </a:lnTo>
                  <a:lnTo>
                    <a:pt x="876808" y="79017"/>
                  </a:lnTo>
                  <a:lnTo>
                    <a:pt x="877468" y="96439"/>
                  </a:lnTo>
                  <a:lnTo>
                    <a:pt x="878070" y="65721"/>
                  </a:lnTo>
                  <a:lnTo>
                    <a:pt x="878349" y="135253"/>
                  </a:lnTo>
                  <a:lnTo>
                    <a:pt x="878672" y="86977"/>
                  </a:lnTo>
                  <a:lnTo>
                    <a:pt x="879421" y="153094"/>
                  </a:lnTo>
                  <a:lnTo>
                    <a:pt x="879861" y="109002"/>
                  </a:lnTo>
                  <a:lnTo>
                    <a:pt x="880962" y="71914"/>
                  </a:lnTo>
                  <a:lnTo>
                    <a:pt x="880624" y="134046"/>
                  </a:lnTo>
                  <a:lnTo>
                    <a:pt x="881065" y="87848"/>
                  </a:lnTo>
                  <a:lnTo>
                    <a:pt x="881857" y="134743"/>
                  </a:lnTo>
                  <a:lnTo>
                    <a:pt x="882224" y="47247"/>
                  </a:lnTo>
                  <a:lnTo>
                    <a:pt x="882253" y="91066"/>
                  </a:lnTo>
                  <a:lnTo>
                    <a:pt x="882885" y="123919"/>
                  </a:lnTo>
                  <a:lnTo>
                    <a:pt x="883105" y="61120"/>
                  </a:lnTo>
                  <a:lnTo>
                    <a:pt x="883472" y="107037"/>
                  </a:lnTo>
                  <a:lnTo>
                    <a:pt x="884382" y="55437"/>
                  </a:lnTo>
                  <a:lnTo>
                    <a:pt x="884206" y="121620"/>
                  </a:lnTo>
                  <a:lnTo>
                    <a:pt x="884661" y="104675"/>
                  </a:lnTo>
                  <a:lnTo>
                    <a:pt x="885380" y="117803"/>
                  </a:lnTo>
                  <a:lnTo>
                    <a:pt x="884954" y="50143"/>
                  </a:lnTo>
                  <a:lnTo>
                    <a:pt x="885424" y="86442"/>
                  </a:lnTo>
                  <a:lnTo>
                    <a:pt x="886099" y="52807"/>
                  </a:lnTo>
                  <a:lnTo>
                    <a:pt x="886569" y="122363"/>
                  </a:lnTo>
                  <a:lnTo>
                    <a:pt x="886598" y="94391"/>
                  </a:lnTo>
                  <a:lnTo>
                    <a:pt x="887655" y="133473"/>
                  </a:lnTo>
                  <a:lnTo>
                    <a:pt x="886862" y="49592"/>
                  </a:lnTo>
                  <a:lnTo>
                    <a:pt x="887817" y="108154"/>
                  </a:lnTo>
                  <a:lnTo>
                    <a:pt x="888125" y="57378"/>
                  </a:lnTo>
                  <a:lnTo>
                    <a:pt x="888550" y="114165"/>
                  </a:lnTo>
                  <a:lnTo>
                    <a:pt x="889035" y="84293"/>
                  </a:lnTo>
                  <a:lnTo>
                    <a:pt x="889138" y="52504"/>
                  </a:lnTo>
                  <a:lnTo>
                    <a:pt x="889446" y="113029"/>
                  </a:lnTo>
                  <a:lnTo>
                    <a:pt x="889857" y="100775"/>
                  </a:lnTo>
                  <a:lnTo>
                    <a:pt x="890033" y="136328"/>
                  </a:lnTo>
                  <a:lnTo>
                    <a:pt x="890679" y="48277"/>
                  </a:lnTo>
                  <a:lnTo>
                    <a:pt x="891046" y="111657"/>
                  </a:lnTo>
                  <a:lnTo>
                    <a:pt x="891530" y="0"/>
                  </a:lnTo>
                  <a:lnTo>
                    <a:pt x="891178" y="117226"/>
                  </a:lnTo>
                  <a:lnTo>
                    <a:pt x="892293" y="62902"/>
                  </a:lnTo>
                  <a:lnTo>
                    <a:pt x="892337" y="103486"/>
                  </a:lnTo>
                  <a:lnTo>
                    <a:pt x="892954" y="28616"/>
                  </a:lnTo>
                  <a:lnTo>
                    <a:pt x="893497" y="74089"/>
                  </a:lnTo>
                  <a:lnTo>
                    <a:pt x="893585" y="121901"/>
                  </a:lnTo>
                  <a:lnTo>
                    <a:pt x="893791" y="19787"/>
                  </a:lnTo>
                  <a:lnTo>
                    <a:pt x="894730" y="100372"/>
                  </a:lnTo>
                  <a:lnTo>
                    <a:pt x="895097" y="38179"/>
                  </a:lnTo>
                  <a:lnTo>
                    <a:pt x="895728" y="99876"/>
                  </a:lnTo>
                  <a:lnTo>
                    <a:pt x="895743" y="112930"/>
                  </a:lnTo>
                  <a:lnTo>
                    <a:pt x="896770" y="22379"/>
                  </a:lnTo>
                  <a:lnTo>
                    <a:pt x="896902" y="90903"/>
                  </a:lnTo>
                  <a:lnTo>
                    <a:pt x="897137" y="102912"/>
                  </a:lnTo>
                  <a:lnTo>
                    <a:pt x="897328" y="42668"/>
                  </a:lnTo>
                  <a:lnTo>
                    <a:pt x="897989" y="76536"/>
                  </a:lnTo>
                  <a:lnTo>
                    <a:pt x="898796" y="31336"/>
                  </a:lnTo>
                  <a:lnTo>
                    <a:pt x="898913" y="111159"/>
                  </a:lnTo>
                  <a:lnTo>
                    <a:pt x="899163" y="70710"/>
                  </a:lnTo>
                  <a:lnTo>
                    <a:pt x="900234" y="117683"/>
                  </a:lnTo>
                  <a:lnTo>
                    <a:pt x="900161" y="60685"/>
                  </a:lnTo>
                  <a:lnTo>
                    <a:pt x="900366" y="95203"/>
                  </a:lnTo>
                  <a:lnTo>
                    <a:pt x="901511" y="50271"/>
                  </a:lnTo>
                  <a:lnTo>
                    <a:pt x="901467" y="121454"/>
                  </a:lnTo>
                  <a:lnTo>
                    <a:pt x="901555" y="87788"/>
                  </a:lnTo>
                  <a:lnTo>
                    <a:pt x="902304" y="120155"/>
                  </a:lnTo>
                  <a:lnTo>
                    <a:pt x="902275" y="68653"/>
                  </a:lnTo>
                  <a:lnTo>
                    <a:pt x="902744" y="107526"/>
                  </a:lnTo>
                  <a:lnTo>
                    <a:pt x="902788" y="57606"/>
                  </a:lnTo>
                  <a:lnTo>
                    <a:pt x="902994" y="119523"/>
                  </a:lnTo>
                  <a:lnTo>
                    <a:pt x="904021" y="76559"/>
                  </a:lnTo>
                  <a:lnTo>
                    <a:pt x="904579" y="116759"/>
                  </a:lnTo>
                  <a:lnTo>
                    <a:pt x="904330" y="64508"/>
                  </a:lnTo>
                  <a:lnTo>
                    <a:pt x="905240" y="91763"/>
                  </a:lnTo>
                  <a:lnTo>
                    <a:pt x="905753" y="107273"/>
                  </a:lnTo>
                  <a:lnTo>
                    <a:pt x="905886" y="57474"/>
                  </a:lnTo>
                  <a:lnTo>
                    <a:pt x="906164" y="74623"/>
                  </a:lnTo>
                  <a:lnTo>
                    <a:pt x="907060" y="46807"/>
                  </a:lnTo>
                  <a:lnTo>
                    <a:pt x="906663" y="112992"/>
                  </a:lnTo>
                  <a:lnTo>
                    <a:pt x="907353" y="57284"/>
                  </a:lnTo>
                  <a:lnTo>
                    <a:pt x="907412" y="88281"/>
                  </a:lnTo>
                  <a:lnTo>
                    <a:pt x="907706" y="128217"/>
                  </a:lnTo>
                  <a:lnTo>
                    <a:pt x="908131" y="52896"/>
                  </a:lnTo>
                  <a:lnTo>
                    <a:pt x="908586" y="80064"/>
                  </a:lnTo>
                  <a:lnTo>
                    <a:pt x="909614" y="31962"/>
                  </a:lnTo>
                  <a:lnTo>
                    <a:pt x="908821" y="120223"/>
                  </a:lnTo>
                  <a:lnTo>
                    <a:pt x="909775" y="74204"/>
                  </a:lnTo>
                  <a:lnTo>
                    <a:pt x="909937" y="113204"/>
                  </a:lnTo>
                  <a:lnTo>
                    <a:pt x="910861" y="52801"/>
                  </a:lnTo>
                  <a:lnTo>
                    <a:pt x="910920" y="81997"/>
                  </a:lnTo>
                  <a:lnTo>
                    <a:pt x="911874" y="55752"/>
                  </a:lnTo>
                  <a:lnTo>
                    <a:pt x="911243" y="111430"/>
                  </a:lnTo>
                  <a:lnTo>
                    <a:pt x="912109" y="79958"/>
                  </a:lnTo>
                  <a:lnTo>
                    <a:pt x="913151" y="62015"/>
                  </a:lnTo>
                  <a:lnTo>
                    <a:pt x="912594" y="108706"/>
                  </a:lnTo>
                  <a:lnTo>
                    <a:pt x="913210" y="89161"/>
                  </a:lnTo>
                  <a:lnTo>
                    <a:pt x="913489" y="119410"/>
                  </a:lnTo>
                  <a:lnTo>
                    <a:pt x="913724" y="60500"/>
                  </a:lnTo>
                  <a:lnTo>
                    <a:pt x="914370" y="74611"/>
                  </a:lnTo>
                  <a:lnTo>
                    <a:pt x="914913" y="46705"/>
                  </a:lnTo>
                  <a:lnTo>
                    <a:pt x="914619" y="117162"/>
                  </a:lnTo>
                  <a:lnTo>
                    <a:pt x="915529" y="80697"/>
                  </a:lnTo>
                  <a:lnTo>
                    <a:pt x="915867" y="159383"/>
                  </a:lnTo>
                  <a:lnTo>
                    <a:pt x="916028" y="36135"/>
                  </a:lnTo>
                  <a:lnTo>
                    <a:pt x="916703" y="95502"/>
                  </a:lnTo>
                  <a:lnTo>
                    <a:pt x="917672" y="44434"/>
                  </a:lnTo>
                  <a:lnTo>
                    <a:pt x="917041" y="111676"/>
                  </a:lnTo>
                  <a:lnTo>
                    <a:pt x="917892" y="78904"/>
                  </a:lnTo>
                  <a:lnTo>
                    <a:pt x="918259" y="125903"/>
                  </a:lnTo>
                  <a:lnTo>
                    <a:pt x="918700" y="44226"/>
                  </a:lnTo>
                  <a:lnTo>
                    <a:pt x="919067" y="81265"/>
                  </a:lnTo>
                  <a:lnTo>
                    <a:pt x="919786" y="49411"/>
                  </a:lnTo>
                  <a:lnTo>
                    <a:pt x="919390" y="113027"/>
                  </a:lnTo>
                  <a:lnTo>
                    <a:pt x="920197" y="83873"/>
                  </a:lnTo>
                  <a:lnTo>
                    <a:pt x="920520" y="108739"/>
                  </a:lnTo>
                  <a:lnTo>
                    <a:pt x="921122" y="47340"/>
                  </a:lnTo>
                  <a:lnTo>
                    <a:pt x="921371" y="77404"/>
                  </a:lnTo>
                  <a:lnTo>
                    <a:pt x="922472" y="32158"/>
                  </a:lnTo>
                  <a:lnTo>
                    <a:pt x="921738" y="126103"/>
                  </a:lnTo>
                  <a:lnTo>
                    <a:pt x="922545" y="74466"/>
                  </a:lnTo>
                  <a:lnTo>
                    <a:pt x="922824" y="123044"/>
                  </a:lnTo>
                  <a:lnTo>
                    <a:pt x="923338" y="32979"/>
                  </a:lnTo>
                  <a:lnTo>
                    <a:pt x="923734" y="95688"/>
                  </a:lnTo>
                  <a:lnTo>
                    <a:pt x="924351" y="33987"/>
                  </a:lnTo>
                  <a:lnTo>
                    <a:pt x="923999" y="128779"/>
                  </a:lnTo>
                  <a:lnTo>
                    <a:pt x="924938" y="70394"/>
                  </a:lnTo>
                  <a:lnTo>
                    <a:pt x="925187" y="113348"/>
                  </a:lnTo>
                  <a:lnTo>
                    <a:pt x="925731" y="31804"/>
                  </a:lnTo>
                  <a:lnTo>
                    <a:pt x="926127" y="89912"/>
                  </a:lnTo>
                  <a:lnTo>
                    <a:pt x="926861" y="38515"/>
                  </a:lnTo>
                  <a:lnTo>
                    <a:pt x="926376" y="104282"/>
                  </a:lnTo>
                  <a:lnTo>
                    <a:pt x="927345" y="52211"/>
                  </a:lnTo>
                  <a:lnTo>
                    <a:pt x="927786" y="41503"/>
                  </a:lnTo>
                  <a:lnTo>
                    <a:pt x="927903" y="105126"/>
                  </a:lnTo>
                  <a:lnTo>
                    <a:pt x="928475" y="84418"/>
                  </a:lnTo>
                  <a:lnTo>
                    <a:pt x="929356" y="105887"/>
                  </a:lnTo>
                  <a:lnTo>
                    <a:pt x="928652" y="21844"/>
                  </a:lnTo>
                  <a:lnTo>
                    <a:pt x="929620" y="75591"/>
                  </a:lnTo>
                  <a:lnTo>
                    <a:pt x="929694" y="43899"/>
                  </a:lnTo>
                  <a:lnTo>
                    <a:pt x="930560" y="103593"/>
                  </a:lnTo>
                  <a:lnTo>
                    <a:pt x="930780" y="64975"/>
                  </a:lnTo>
                  <a:lnTo>
                    <a:pt x="931396" y="103623"/>
                  </a:lnTo>
                  <a:lnTo>
                    <a:pt x="930912" y="47246"/>
                  </a:lnTo>
                  <a:lnTo>
                    <a:pt x="931969" y="92274"/>
                  </a:lnTo>
                  <a:lnTo>
                    <a:pt x="932967" y="38555"/>
                  </a:lnTo>
                  <a:lnTo>
                    <a:pt x="932350" y="103065"/>
                  </a:lnTo>
                  <a:lnTo>
                    <a:pt x="933172" y="83857"/>
                  </a:lnTo>
                  <a:lnTo>
                    <a:pt x="933481" y="113957"/>
                  </a:lnTo>
                  <a:lnTo>
                    <a:pt x="933363" y="53919"/>
                  </a:lnTo>
                  <a:lnTo>
                    <a:pt x="934376" y="105054"/>
                  </a:lnTo>
                  <a:lnTo>
                    <a:pt x="934494" y="27453"/>
                  </a:lnTo>
                  <a:lnTo>
                    <a:pt x="935007" y="110178"/>
                  </a:lnTo>
                  <a:lnTo>
                    <a:pt x="935565" y="79281"/>
                  </a:lnTo>
                  <a:lnTo>
                    <a:pt x="935903" y="118529"/>
                  </a:lnTo>
                  <a:lnTo>
                    <a:pt x="936460" y="34089"/>
                  </a:lnTo>
                  <a:lnTo>
                    <a:pt x="936739" y="82682"/>
                  </a:lnTo>
                  <a:lnTo>
                    <a:pt x="937679" y="37663"/>
                  </a:lnTo>
                  <a:lnTo>
                    <a:pt x="936974" y="112856"/>
                  </a:lnTo>
                  <a:lnTo>
                    <a:pt x="937928" y="67919"/>
                  </a:lnTo>
                  <a:lnTo>
                    <a:pt x="938046" y="109816"/>
                  </a:lnTo>
                  <a:lnTo>
                    <a:pt x="938618" y="48946"/>
                  </a:lnTo>
                  <a:lnTo>
                    <a:pt x="939088" y="57469"/>
                  </a:lnTo>
                  <a:lnTo>
                    <a:pt x="940218" y="20777"/>
                  </a:lnTo>
                  <a:lnTo>
                    <a:pt x="939748" y="90043"/>
                  </a:lnTo>
                  <a:lnTo>
                    <a:pt x="940277" y="56775"/>
                  </a:lnTo>
                  <a:lnTo>
                    <a:pt x="940424" y="109458"/>
                  </a:lnTo>
                  <a:lnTo>
                    <a:pt x="940967" y="15602"/>
                  </a:lnTo>
                  <a:lnTo>
                    <a:pt x="941495" y="97783"/>
                  </a:lnTo>
                  <a:lnTo>
                    <a:pt x="942053" y="29852"/>
                  </a:lnTo>
                  <a:lnTo>
                    <a:pt x="941686" y="137909"/>
                  </a:lnTo>
                  <a:lnTo>
                    <a:pt x="942699" y="78077"/>
                  </a:lnTo>
                  <a:lnTo>
                    <a:pt x="942963" y="27624"/>
                  </a:lnTo>
                  <a:lnTo>
                    <a:pt x="942860" y="116457"/>
                  </a:lnTo>
                  <a:lnTo>
                    <a:pt x="943844" y="78939"/>
                  </a:lnTo>
                  <a:lnTo>
                    <a:pt x="944078" y="120348"/>
                  </a:lnTo>
                  <a:lnTo>
                    <a:pt x="944372" y="37410"/>
                  </a:lnTo>
                  <a:lnTo>
                    <a:pt x="945018" y="91123"/>
                  </a:lnTo>
                  <a:lnTo>
                    <a:pt x="945414" y="9504"/>
                  </a:lnTo>
                  <a:lnTo>
                    <a:pt x="945282" y="117535"/>
                  </a:lnTo>
                  <a:lnTo>
                    <a:pt x="946207" y="93237"/>
                  </a:lnTo>
                  <a:lnTo>
                    <a:pt x="946368" y="107594"/>
                  </a:lnTo>
                  <a:lnTo>
                    <a:pt x="946515" y="35838"/>
                  </a:lnTo>
                  <a:lnTo>
                    <a:pt x="947073" y="45070"/>
                  </a:lnTo>
                  <a:lnTo>
                    <a:pt x="947088" y="28231"/>
                  </a:lnTo>
                  <a:lnTo>
                    <a:pt x="947631" y="109242"/>
                  </a:lnTo>
                  <a:lnTo>
                    <a:pt x="948232" y="77151"/>
                  </a:lnTo>
                  <a:lnTo>
                    <a:pt x="948805" y="105606"/>
                  </a:lnTo>
                  <a:lnTo>
                    <a:pt x="949054" y="13472"/>
                  </a:lnTo>
                  <a:lnTo>
                    <a:pt x="949407" y="73084"/>
                  </a:lnTo>
                  <a:lnTo>
                    <a:pt x="950023" y="40935"/>
                  </a:lnTo>
                  <a:lnTo>
                    <a:pt x="949920" y="104071"/>
                  </a:lnTo>
                  <a:lnTo>
                    <a:pt x="950596" y="71166"/>
                  </a:lnTo>
                  <a:lnTo>
                    <a:pt x="951153" y="98734"/>
                  </a:lnTo>
                  <a:lnTo>
                    <a:pt x="951476" y="34770"/>
                  </a:lnTo>
                  <a:lnTo>
                    <a:pt x="951770" y="61511"/>
                  </a:lnTo>
                  <a:lnTo>
                    <a:pt x="952298" y="115872"/>
                  </a:lnTo>
                  <a:lnTo>
                    <a:pt x="952533" y="17701"/>
                  </a:lnTo>
                  <a:lnTo>
                    <a:pt x="952871" y="60489"/>
                  </a:lnTo>
                  <a:lnTo>
                    <a:pt x="953619" y="40739"/>
                  </a:lnTo>
                  <a:lnTo>
                    <a:pt x="953473" y="114543"/>
                  </a:lnTo>
                  <a:lnTo>
                    <a:pt x="954016" y="85668"/>
                  </a:lnTo>
                  <a:lnTo>
                    <a:pt x="954485" y="115548"/>
                  </a:lnTo>
                  <a:lnTo>
                    <a:pt x="954911" y="50386"/>
                  </a:lnTo>
                  <a:lnTo>
                    <a:pt x="955219" y="100156"/>
                  </a:lnTo>
                  <a:lnTo>
                    <a:pt x="956027" y="20716"/>
                  </a:lnTo>
                  <a:lnTo>
                    <a:pt x="955792" y="101204"/>
                  </a:lnTo>
                  <a:lnTo>
                    <a:pt x="956408" y="89221"/>
                  </a:lnTo>
                  <a:lnTo>
                    <a:pt x="956907" y="47782"/>
                  </a:lnTo>
                  <a:lnTo>
                    <a:pt x="956526" y="103404"/>
                  </a:lnTo>
                  <a:lnTo>
                    <a:pt x="957582" y="94296"/>
                  </a:lnTo>
                  <a:lnTo>
                    <a:pt x="958258" y="26004"/>
                  </a:lnTo>
                  <a:lnTo>
                    <a:pt x="958654" y="104517"/>
                  </a:lnTo>
                  <a:lnTo>
                    <a:pt x="958845" y="70081"/>
                  </a:lnTo>
                  <a:lnTo>
                    <a:pt x="959799" y="109317"/>
                  </a:lnTo>
                  <a:lnTo>
                    <a:pt x="959740" y="35087"/>
                  </a:lnTo>
                  <a:lnTo>
                    <a:pt x="960048" y="90175"/>
                  </a:lnTo>
                  <a:lnTo>
                    <a:pt x="960856" y="39239"/>
                  </a:lnTo>
                  <a:lnTo>
                    <a:pt x="960709" y="91478"/>
                  </a:lnTo>
                  <a:lnTo>
                    <a:pt x="961487" y="70582"/>
                  </a:lnTo>
                  <a:lnTo>
                    <a:pt x="961766" y="99308"/>
                  </a:lnTo>
                  <a:lnTo>
                    <a:pt x="962206" y="16001"/>
                  </a:lnTo>
                  <a:lnTo>
                    <a:pt x="962661" y="87257"/>
                  </a:lnTo>
                  <a:lnTo>
                    <a:pt x="963630" y="16099"/>
                  </a:lnTo>
                  <a:lnTo>
                    <a:pt x="963366" y="96093"/>
                  </a:lnTo>
                  <a:lnTo>
                    <a:pt x="963835" y="82216"/>
                  </a:lnTo>
                  <a:lnTo>
                    <a:pt x="964511" y="102838"/>
                  </a:lnTo>
                  <a:lnTo>
                    <a:pt x="964834" y="37968"/>
                  </a:lnTo>
                  <a:lnTo>
                    <a:pt x="965010" y="94886"/>
                  </a:lnTo>
                  <a:lnTo>
                    <a:pt x="965744" y="43865"/>
                  </a:lnTo>
                  <a:lnTo>
                    <a:pt x="965318" y="99186"/>
                  </a:lnTo>
                  <a:lnTo>
                    <a:pt x="966213" y="56713"/>
                  </a:lnTo>
                  <a:lnTo>
                    <a:pt x="966404" y="113740"/>
                  </a:lnTo>
                  <a:lnTo>
                    <a:pt x="966463" y="34941"/>
                  </a:lnTo>
                  <a:lnTo>
                    <a:pt x="967417" y="100817"/>
                  </a:lnTo>
                  <a:lnTo>
                    <a:pt x="967593" y="120339"/>
                  </a:lnTo>
                  <a:lnTo>
                    <a:pt x="967872" y="33043"/>
                  </a:lnTo>
                  <a:lnTo>
                    <a:pt x="968503" y="86620"/>
                  </a:lnTo>
                  <a:lnTo>
                    <a:pt x="969178" y="42648"/>
                  </a:lnTo>
                  <a:lnTo>
                    <a:pt x="968723" y="112066"/>
                  </a:lnTo>
                  <a:lnTo>
                    <a:pt x="969692" y="70624"/>
                  </a:lnTo>
                  <a:lnTo>
                    <a:pt x="969942" y="112286"/>
                  </a:lnTo>
                  <a:lnTo>
                    <a:pt x="970793" y="29227"/>
                  </a:lnTo>
                  <a:lnTo>
                    <a:pt x="970866" y="58972"/>
                  </a:lnTo>
                  <a:lnTo>
                    <a:pt x="971087" y="114726"/>
                  </a:lnTo>
                  <a:lnTo>
                    <a:pt x="971894" y="37787"/>
                  </a:lnTo>
                  <a:lnTo>
                    <a:pt x="972070" y="78170"/>
                  </a:lnTo>
                  <a:lnTo>
                    <a:pt x="972863" y="33333"/>
                  </a:lnTo>
                  <a:lnTo>
                    <a:pt x="972158" y="104675"/>
                  </a:lnTo>
                  <a:lnTo>
                    <a:pt x="973230" y="96299"/>
                  </a:lnTo>
                  <a:lnTo>
                    <a:pt x="973538" y="25894"/>
                  </a:lnTo>
                  <a:lnTo>
                    <a:pt x="973464" y="113522"/>
                  </a:lnTo>
                  <a:lnTo>
                    <a:pt x="974419" y="75217"/>
                  </a:lnTo>
                  <a:lnTo>
                    <a:pt x="974580" y="122393"/>
                  </a:lnTo>
                  <a:lnTo>
                    <a:pt x="975431" y="39940"/>
                  </a:lnTo>
                  <a:lnTo>
                    <a:pt x="975622" y="93355"/>
                  </a:lnTo>
                  <a:lnTo>
                    <a:pt x="975710" y="122191"/>
                  </a:lnTo>
                  <a:lnTo>
                    <a:pt x="976283" y="35811"/>
                  </a:lnTo>
                  <a:lnTo>
                    <a:pt x="976738" y="73712"/>
                  </a:lnTo>
                  <a:lnTo>
                    <a:pt x="977222" y="53080"/>
                  </a:lnTo>
                  <a:lnTo>
                    <a:pt x="976943" y="114727"/>
                  </a:lnTo>
                  <a:lnTo>
                    <a:pt x="977912" y="88840"/>
                  </a:lnTo>
                  <a:lnTo>
                    <a:pt x="977941" y="118031"/>
                  </a:lnTo>
                  <a:lnTo>
                    <a:pt x="978250" y="37663"/>
                  </a:lnTo>
                  <a:lnTo>
                    <a:pt x="979101" y="94659"/>
                  </a:lnTo>
                  <a:lnTo>
                    <a:pt x="979864" y="33588"/>
                  </a:lnTo>
                  <a:lnTo>
                    <a:pt x="980275" y="99752"/>
                  </a:lnTo>
                  <a:lnTo>
                    <a:pt x="980305" y="66709"/>
                  </a:lnTo>
                  <a:lnTo>
                    <a:pt x="980451" y="99353"/>
                  </a:lnTo>
                  <a:lnTo>
                    <a:pt x="980715" y="34725"/>
                  </a:lnTo>
                  <a:lnTo>
                    <a:pt x="981523" y="82187"/>
                  </a:lnTo>
                  <a:lnTo>
                    <a:pt x="982037" y="20185"/>
                  </a:lnTo>
                  <a:lnTo>
                    <a:pt x="982271" y="82778"/>
                  </a:lnTo>
                  <a:lnTo>
                    <a:pt x="982741" y="55043"/>
                  </a:lnTo>
                  <a:lnTo>
                    <a:pt x="983343" y="86869"/>
                  </a:lnTo>
                  <a:lnTo>
                    <a:pt x="983137" y="15953"/>
                  </a:lnTo>
                  <a:lnTo>
                    <a:pt x="983915" y="40316"/>
                  </a:lnTo>
                  <a:lnTo>
                    <a:pt x="984165" y="24621"/>
                  </a:lnTo>
                  <a:lnTo>
                    <a:pt x="984840" y="77510"/>
                  </a:lnTo>
                  <a:lnTo>
                    <a:pt x="985060" y="50681"/>
                  </a:lnTo>
                  <a:lnTo>
                    <a:pt x="985090" y="77625"/>
                  </a:lnTo>
                  <a:lnTo>
                    <a:pt x="985148" y="19729"/>
                  </a:lnTo>
                  <a:lnTo>
                    <a:pt x="986235" y="41223"/>
                  </a:lnTo>
                  <a:lnTo>
                    <a:pt x="986337" y="74159"/>
                  </a:lnTo>
                  <a:lnTo>
                    <a:pt x="986587" y="20310"/>
                  </a:lnTo>
                  <a:lnTo>
                    <a:pt x="987247" y="28379"/>
                  </a:lnTo>
                  <a:lnTo>
                    <a:pt x="987306" y="22180"/>
                  </a:lnTo>
                  <a:lnTo>
                    <a:pt x="988113" y="77076"/>
                  </a:lnTo>
                  <a:lnTo>
                    <a:pt x="988363" y="44514"/>
                  </a:lnTo>
                  <a:lnTo>
                    <a:pt x="989082" y="79897"/>
                  </a:lnTo>
                  <a:lnTo>
                    <a:pt x="989493" y="27285"/>
                  </a:lnTo>
                  <a:lnTo>
                    <a:pt x="989522" y="35358"/>
                  </a:lnTo>
                  <a:lnTo>
                    <a:pt x="990330" y="164"/>
                  </a:lnTo>
                  <a:lnTo>
                    <a:pt x="990007" y="78277"/>
                  </a:lnTo>
                  <a:lnTo>
                    <a:pt x="990711" y="28687"/>
                  </a:lnTo>
                  <a:lnTo>
                    <a:pt x="991240" y="78075"/>
                  </a:lnTo>
                  <a:lnTo>
                    <a:pt x="991695" y="20319"/>
                  </a:lnTo>
                  <a:lnTo>
                    <a:pt x="991930" y="57972"/>
                  </a:lnTo>
                  <a:lnTo>
                    <a:pt x="993045" y="23281"/>
                  </a:lnTo>
                  <a:lnTo>
                    <a:pt x="992106" y="81162"/>
                  </a:lnTo>
                  <a:lnTo>
                    <a:pt x="993075" y="63334"/>
                  </a:lnTo>
                  <a:lnTo>
                    <a:pt x="993427" y="99387"/>
                  </a:lnTo>
                  <a:lnTo>
                    <a:pt x="993779" y="21418"/>
                  </a:lnTo>
                  <a:lnTo>
                    <a:pt x="994146" y="60249"/>
                  </a:lnTo>
                  <a:lnTo>
                    <a:pt x="994264" y="25018"/>
                  </a:lnTo>
                  <a:lnTo>
                    <a:pt x="994586" y="99513"/>
                  </a:lnTo>
                  <a:lnTo>
                    <a:pt x="995320" y="54305"/>
                  </a:lnTo>
                  <a:lnTo>
                    <a:pt x="995717" y="90223"/>
                  </a:lnTo>
                  <a:lnTo>
                    <a:pt x="995966" y="28313"/>
                  </a:lnTo>
                  <a:lnTo>
                    <a:pt x="996495" y="57004"/>
                  </a:lnTo>
                  <a:lnTo>
                    <a:pt x="997581" y="12346"/>
                  </a:lnTo>
                  <a:lnTo>
                    <a:pt x="997008" y="91853"/>
                  </a:lnTo>
                  <a:lnTo>
                    <a:pt x="997684" y="44974"/>
                  </a:lnTo>
                  <a:lnTo>
                    <a:pt x="998227" y="276581"/>
                  </a:lnTo>
                  <a:lnTo>
                    <a:pt x="997874" y="23912"/>
                  </a:lnTo>
                  <a:lnTo>
                    <a:pt x="999005" y="234814"/>
                  </a:lnTo>
                  <a:lnTo>
                    <a:pt x="1000150" y="257555"/>
                  </a:lnTo>
                  <a:lnTo>
                    <a:pt x="1000091" y="202006"/>
                  </a:lnTo>
                  <a:lnTo>
                    <a:pt x="1000208" y="245964"/>
                  </a:lnTo>
                  <a:lnTo>
                    <a:pt x="1000825" y="257867"/>
                  </a:lnTo>
                  <a:lnTo>
                    <a:pt x="1000252" y="197248"/>
                  </a:lnTo>
                  <a:lnTo>
                    <a:pt x="1000883" y="227500"/>
                  </a:lnTo>
                  <a:lnTo>
                    <a:pt x="1001412" y="188553"/>
                  </a:lnTo>
                  <a:lnTo>
                    <a:pt x="1000986" y="256090"/>
                  </a:lnTo>
                  <a:lnTo>
                    <a:pt x="1002058" y="240191"/>
                  </a:lnTo>
                  <a:lnTo>
                    <a:pt x="1003129" y="267020"/>
                  </a:lnTo>
                  <a:lnTo>
                    <a:pt x="1002762" y="191100"/>
                  </a:lnTo>
                  <a:lnTo>
                    <a:pt x="1003247" y="240897"/>
                  </a:lnTo>
                  <a:lnTo>
                    <a:pt x="1003790" y="198473"/>
                  </a:lnTo>
                  <a:lnTo>
                    <a:pt x="1004230" y="267863"/>
                  </a:lnTo>
                  <a:lnTo>
                    <a:pt x="1004392" y="243766"/>
                  </a:lnTo>
                  <a:lnTo>
                    <a:pt x="1005316" y="267616"/>
                  </a:lnTo>
                  <a:lnTo>
                    <a:pt x="1004979" y="202784"/>
                  </a:lnTo>
                  <a:lnTo>
                    <a:pt x="1005595" y="257075"/>
                  </a:lnTo>
                  <a:lnTo>
                    <a:pt x="1005918" y="203581"/>
                  </a:lnTo>
                  <a:lnTo>
                    <a:pt x="1006579" y="271234"/>
                  </a:lnTo>
                  <a:lnTo>
                    <a:pt x="1006784" y="245258"/>
                  </a:lnTo>
                  <a:lnTo>
                    <a:pt x="1007753" y="263825"/>
                  </a:lnTo>
                  <a:lnTo>
                    <a:pt x="1007269" y="206203"/>
                  </a:lnTo>
                  <a:lnTo>
                    <a:pt x="1007929" y="211680"/>
                  </a:lnTo>
                  <a:lnTo>
                    <a:pt x="1008868" y="264079"/>
                  </a:lnTo>
                  <a:lnTo>
                    <a:pt x="1008223" y="199755"/>
                  </a:lnTo>
                  <a:lnTo>
                    <a:pt x="1009191" y="246242"/>
                  </a:lnTo>
                  <a:lnTo>
                    <a:pt x="1010278" y="189476"/>
                  </a:lnTo>
                  <a:lnTo>
                    <a:pt x="1009294" y="258127"/>
                  </a:lnTo>
                  <a:lnTo>
                    <a:pt x="1010380" y="237399"/>
                  </a:lnTo>
                  <a:lnTo>
                    <a:pt x="1010454" y="198947"/>
                  </a:lnTo>
                  <a:lnTo>
                    <a:pt x="1011305" y="255127"/>
                  </a:lnTo>
                  <a:lnTo>
                    <a:pt x="1011584" y="221966"/>
                  </a:lnTo>
                  <a:lnTo>
                    <a:pt x="1012523" y="269589"/>
                  </a:lnTo>
                  <a:lnTo>
                    <a:pt x="1011716" y="199155"/>
                  </a:lnTo>
                  <a:lnTo>
                    <a:pt x="1012817" y="234135"/>
                  </a:lnTo>
                  <a:lnTo>
                    <a:pt x="1013022" y="207943"/>
                  </a:lnTo>
                  <a:lnTo>
                    <a:pt x="1013683" y="263947"/>
                  </a:lnTo>
                  <a:lnTo>
                    <a:pt x="1013991" y="241092"/>
                  </a:lnTo>
                  <a:lnTo>
                    <a:pt x="1014608" y="262474"/>
                  </a:lnTo>
                  <a:lnTo>
                    <a:pt x="1014211" y="199820"/>
                  </a:lnTo>
                  <a:lnTo>
                    <a:pt x="1015121" y="226763"/>
                  </a:lnTo>
                  <a:lnTo>
                    <a:pt x="1016031" y="195366"/>
                  </a:lnTo>
                  <a:lnTo>
                    <a:pt x="1016281" y="268472"/>
                  </a:lnTo>
                  <a:lnTo>
                    <a:pt x="1016310" y="228640"/>
                  </a:lnTo>
                  <a:lnTo>
                    <a:pt x="1016971" y="189618"/>
                  </a:lnTo>
                  <a:lnTo>
                    <a:pt x="1016589" y="264974"/>
                  </a:lnTo>
                  <a:lnTo>
                    <a:pt x="1017455" y="242841"/>
                  </a:lnTo>
                  <a:lnTo>
                    <a:pt x="1018409" y="263476"/>
                  </a:lnTo>
                  <a:lnTo>
                    <a:pt x="1018160" y="203165"/>
                  </a:lnTo>
                  <a:lnTo>
                    <a:pt x="1018615" y="239402"/>
                  </a:lnTo>
                  <a:lnTo>
                    <a:pt x="1019275" y="181438"/>
                  </a:lnTo>
                  <a:lnTo>
                    <a:pt x="1018997" y="262252"/>
                  </a:lnTo>
                  <a:lnTo>
                    <a:pt x="1019804" y="232988"/>
                  </a:lnTo>
                  <a:lnTo>
                    <a:pt x="1020318" y="274166"/>
                  </a:lnTo>
                  <a:lnTo>
                    <a:pt x="1020670" y="210105"/>
                  </a:lnTo>
                  <a:lnTo>
                    <a:pt x="1020978" y="244334"/>
                  </a:lnTo>
                  <a:lnTo>
                    <a:pt x="1021213" y="194752"/>
                  </a:lnTo>
                  <a:lnTo>
                    <a:pt x="1021536" y="260038"/>
                  </a:lnTo>
                  <a:lnTo>
                    <a:pt x="1022182" y="204335"/>
                  </a:lnTo>
                  <a:lnTo>
                    <a:pt x="1022196" y="262789"/>
                  </a:lnTo>
                  <a:lnTo>
                    <a:pt x="1022563" y="168532"/>
                  </a:lnTo>
                  <a:lnTo>
                    <a:pt x="1023371" y="249461"/>
                  </a:lnTo>
                  <a:lnTo>
                    <a:pt x="1024061" y="178062"/>
                  </a:lnTo>
                  <a:lnTo>
                    <a:pt x="1023620" y="263964"/>
                  </a:lnTo>
                  <a:lnTo>
                    <a:pt x="1024560" y="238637"/>
                  </a:lnTo>
                  <a:lnTo>
                    <a:pt x="1024897" y="186379"/>
                  </a:lnTo>
                  <a:lnTo>
                    <a:pt x="1025763" y="257354"/>
                  </a:lnTo>
                  <a:lnTo>
                    <a:pt x="1026189" y="193935"/>
                  </a:lnTo>
                  <a:lnTo>
                    <a:pt x="1025866" y="257863"/>
                  </a:lnTo>
                  <a:lnTo>
                    <a:pt x="1026967" y="222998"/>
                  </a:lnTo>
                  <a:lnTo>
                    <a:pt x="1027803" y="259095"/>
                  </a:lnTo>
                  <a:lnTo>
                    <a:pt x="1027026" y="191790"/>
                  </a:lnTo>
                  <a:lnTo>
                    <a:pt x="1028156" y="234076"/>
                  </a:lnTo>
                  <a:lnTo>
                    <a:pt x="1028655" y="196054"/>
                  </a:lnTo>
                  <a:lnTo>
                    <a:pt x="1029301" y="267248"/>
                  </a:lnTo>
                  <a:lnTo>
                    <a:pt x="1029330" y="247491"/>
                  </a:lnTo>
                  <a:lnTo>
                    <a:pt x="1030358" y="192241"/>
                  </a:lnTo>
                  <a:lnTo>
                    <a:pt x="1029491" y="266715"/>
                  </a:lnTo>
                  <a:lnTo>
                    <a:pt x="1030592" y="241690"/>
                  </a:lnTo>
                  <a:lnTo>
                    <a:pt x="1031047" y="281930"/>
                  </a:lnTo>
                  <a:lnTo>
                    <a:pt x="1031546" y="216533"/>
                  </a:lnTo>
                  <a:lnTo>
                    <a:pt x="1031693" y="226510"/>
                  </a:lnTo>
                  <a:lnTo>
                    <a:pt x="1031869" y="207245"/>
                  </a:lnTo>
                  <a:lnTo>
                    <a:pt x="1032471" y="266275"/>
                  </a:lnTo>
                  <a:lnTo>
                    <a:pt x="1032853" y="224095"/>
                  </a:lnTo>
                  <a:lnTo>
                    <a:pt x="1032941" y="268637"/>
                  </a:lnTo>
                  <a:lnTo>
                    <a:pt x="1033190" y="191925"/>
                  </a:lnTo>
                  <a:lnTo>
                    <a:pt x="1034056" y="250193"/>
                  </a:lnTo>
                  <a:lnTo>
                    <a:pt x="1034644" y="273266"/>
                  </a:lnTo>
                  <a:lnTo>
                    <a:pt x="1034277" y="204742"/>
                  </a:lnTo>
                  <a:lnTo>
                    <a:pt x="1034952" y="218021"/>
                  </a:lnTo>
                  <a:lnTo>
                    <a:pt x="1035422" y="183971"/>
                  </a:lnTo>
                  <a:lnTo>
                    <a:pt x="1035759" y="254638"/>
                  </a:lnTo>
                  <a:lnTo>
                    <a:pt x="1035847" y="233410"/>
                  </a:lnTo>
                  <a:lnTo>
                    <a:pt x="1036390" y="285193"/>
                  </a:lnTo>
                  <a:lnTo>
                    <a:pt x="1036860" y="197708"/>
                  </a:lnTo>
                  <a:lnTo>
                    <a:pt x="1037021" y="228054"/>
                  </a:lnTo>
                  <a:lnTo>
                    <a:pt x="1037051" y="234685"/>
                  </a:lnTo>
                  <a:lnTo>
                    <a:pt x="1038196" y="278001"/>
                  </a:lnTo>
                  <a:lnTo>
                    <a:pt x="1038020" y="192743"/>
                  </a:lnTo>
                  <a:lnTo>
                    <a:pt x="1038298" y="265765"/>
                  </a:lnTo>
                  <a:lnTo>
                    <a:pt x="1038827" y="207352"/>
                  </a:lnTo>
                  <a:lnTo>
                    <a:pt x="1039502" y="253168"/>
                  </a:lnTo>
                  <a:lnTo>
                    <a:pt x="1039840" y="271736"/>
                  </a:lnTo>
                  <a:lnTo>
                    <a:pt x="1040383" y="188147"/>
                  </a:lnTo>
                  <a:lnTo>
                    <a:pt x="1040603" y="238563"/>
                  </a:lnTo>
                  <a:lnTo>
                    <a:pt x="1040632" y="199450"/>
                  </a:lnTo>
                  <a:lnTo>
                    <a:pt x="1041645" y="274152"/>
                  </a:lnTo>
                  <a:lnTo>
                    <a:pt x="1041792" y="229370"/>
                  </a:lnTo>
                  <a:lnTo>
                    <a:pt x="1041880" y="177612"/>
                  </a:lnTo>
                  <a:lnTo>
                    <a:pt x="1043025" y="262809"/>
                  </a:lnTo>
                  <a:lnTo>
                    <a:pt x="1043304" y="208976"/>
                  </a:lnTo>
                  <a:lnTo>
                    <a:pt x="1043436" y="279869"/>
                  </a:lnTo>
                  <a:lnTo>
                    <a:pt x="1044228" y="232704"/>
                  </a:lnTo>
                  <a:lnTo>
                    <a:pt x="1045124" y="276590"/>
                  </a:lnTo>
                  <a:lnTo>
                    <a:pt x="1045050" y="199552"/>
                  </a:lnTo>
                  <a:lnTo>
                    <a:pt x="1045388" y="240429"/>
                  </a:lnTo>
                  <a:lnTo>
                    <a:pt x="1045535" y="197557"/>
                  </a:lnTo>
                  <a:lnTo>
                    <a:pt x="1046401" y="264557"/>
                  </a:lnTo>
                  <a:lnTo>
                    <a:pt x="1046562" y="232062"/>
                  </a:lnTo>
                  <a:lnTo>
                    <a:pt x="1046959" y="279898"/>
                  </a:lnTo>
                  <a:lnTo>
                    <a:pt x="1047340" y="208144"/>
                  </a:lnTo>
                  <a:lnTo>
                    <a:pt x="1047737" y="218347"/>
                  </a:lnTo>
                  <a:lnTo>
                    <a:pt x="1047751" y="205152"/>
                  </a:lnTo>
                  <a:lnTo>
                    <a:pt x="1048764" y="274224"/>
                  </a:lnTo>
                  <a:lnTo>
                    <a:pt x="1048882" y="252272"/>
                  </a:lnTo>
                  <a:lnTo>
                    <a:pt x="1049586" y="189642"/>
                  </a:lnTo>
                  <a:lnTo>
                    <a:pt x="1050012" y="258241"/>
                  </a:lnTo>
                  <a:lnTo>
                    <a:pt x="1050085" y="239242"/>
                  </a:lnTo>
                  <a:lnTo>
                    <a:pt x="1051157" y="265868"/>
                  </a:lnTo>
                  <a:lnTo>
                    <a:pt x="1050379" y="181341"/>
                  </a:lnTo>
                  <a:lnTo>
                    <a:pt x="1051259" y="249191"/>
                  </a:lnTo>
                  <a:lnTo>
                    <a:pt x="1051773" y="197363"/>
                  </a:lnTo>
                  <a:lnTo>
                    <a:pt x="1052155" y="269279"/>
                  </a:lnTo>
                  <a:lnTo>
                    <a:pt x="1052448" y="246919"/>
                  </a:lnTo>
                  <a:lnTo>
                    <a:pt x="1052742" y="190480"/>
                  </a:lnTo>
                  <a:lnTo>
                    <a:pt x="1053593" y="271572"/>
                  </a:lnTo>
                  <a:lnTo>
                    <a:pt x="1053623" y="256190"/>
                  </a:lnTo>
                  <a:lnTo>
                    <a:pt x="1054709" y="197035"/>
                  </a:lnTo>
                  <a:lnTo>
                    <a:pt x="1053946" y="285015"/>
                  </a:lnTo>
                  <a:lnTo>
                    <a:pt x="1054826" y="221667"/>
                  </a:lnTo>
                  <a:lnTo>
                    <a:pt x="1055692" y="289770"/>
                  </a:lnTo>
                  <a:lnTo>
                    <a:pt x="1055061" y="197841"/>
                  </a:lnTo>
                  <a:lnTo>
                    <a:pt x="1056015" y="235270"/>
                  </a:lnTo>
                  <a:lnTo>
                    <a:pt x="1056045" y="199876"/>
                  </a:lnTo>
                  <a:lnTo>
                    <a:pt x="1056265" y="255361"/>
                  </a:lnTo>
                  <a:lnTo>
                    <a:pt x="1057189" y="249012"/>
                  </a:lnTo>
                  <a:lnTo>
                    <a:pt x="1057967" y="185819"/>
                  </a:lnTo>
                  <a:lnTo>
                    <a:pt x="1057468" y="288604"/>
                  </a:lnTo>
                  <a:lnTo>
                    <a:pt x="1058452" y="222200"/>
                  </a:lnTo>
                  <a:lnTo>
                    <a:pt x="1059200" y="281898"/>
                  </a:lnTo>
                  <a:lnTo>
                    <a:pt x="1058540" y="215909"/>
                  </a:lnTo>
                  <a:lnTo>
                    <a:pt x="1059655" y="246054"/>
                  </a:lnTo>
                  <a:lnTo>
                    <a:pt x="1059905" y="195929"/>
                  </a:lnTo>
                  <a:lnTo>
                    <a:pt x="1060389" y="269678"/>
                  </a:lnTo>
                  <a:lnTo>
                    <a:pt x="1060844" y="231049"/>
                  </a:lnTo>
                  <a:lnTo>
                    <a:pt x="1061109" y="284781"/>
                  </a:lnTo>
                  <a:lnTo>
                    <a:pt x="1061740" y="208808"/>
                  </a:lnTo>
                  <a:lnTo>
                    <a:pt x="1062063" y="251215"/>
                  </a:lnTo>
                  <a:lnTo>
                    <a:pt x="1062694" y="203705"/>
                  </a:lnTo>
                  <a:lnTo>
                    <a:pt x="1062738" y="284468"/>
                  </a:lnTo>
                  <a:lnTo>
                    <a:pt x="1063252" y="229986"/>
                  </a:lnTo>
                  <a:lnTo>
                    <a:pt x="1064103" y="274542"/>
                  </a:lnTo>
                  <a:lnTo>
                    <a:pt x="1063457" y="192452"/>
                  </a:lnTo>
                  <a:lnTo>
                    <a:pt x="1064441" y="235730"/>
                  </a:lnTo>
                  <a:lnTo>
                    <a:pt x="1064470" y="214609"/>
                  </a:lnTo>
                  <a:lnTo>
                    <a:pt x="1064573" y="274796"/>
                  </a:lnTo>
                  <a:lnTo>
                    <a:pt x="1065600" y="245148"/>
                  </a:lnTo>
                  <a:lnTo>
                    <a:pt x="1066422" y="278901"/>
                  </a:lnTo>
                  <a:lnTo>
                    <a:pt x="1066011" y="216983"/>
                  </a:lnTo>
                  <a:lnTo>
                    <a:pt x="1066789" y="246450"/>
                  </a:lnTo>
                  <a:lnTo>
                    <a:pt x="1067039" y="277717"/>
                  </a:lnTo>
                  <a:lnTo>
                    <a:pt x="1067450" y="203903"/>
                  </a:lnTo>
                  <a:lnTo>
                    <a:pt x="1067919" y="230488"/>
                  </a:lnTo>
                  <a:lnTo>
                    <a:pt x="1067978" y="186806"/>
                  </a:lnTo>
                  <a:lnTo>
                    <a:pt x="1068095" y="287669"/>
                  </a:lnTo>
                  <a:lnTo>
                    <a:pt x="1069005" y="243007"/>
                  </a:lnTo>
                  <a:lnTo>
                    <a:pt x="1069020" y="274905"/>
                  </a:lnTo>
                  <a:lnTo>
                    <a:pt x="1069695" y="199254"/>
                  </a:lnTo>
                  <a:lnTo>
                    <a:pt x="1070180" y="239630"/>
                  </a:lnTo>
                  <a:lnTo>
                    <a:pt x="1070400" y="259850"/>
                  </a:lnTo>
                  <a:lnTo>
                    <a:pt x="1071383" y="193851"/>
                  </a:lnTo>
                  <a:lnTo>
                    <a:pt x="1071574" y="262636"/>
                  </a:lnTo>
                  <a:lnTo>
                    <a:pt x="1072132" y="175015"/>
                  </a:lnTo>
                  <a:lnTo>
                    <a:pt x="1072587" y="241665"/>
                  </a:lnTo>
                  <a:lnTo>
                    <a:pt x="1073277" y="173780"/>
                  </a:lnTo>
                  <a:lnTo>
                    <a:pt x="1073438" y="268528"/>
                  </a:lnTo>
                  <a:lnTo>
                    <a:pt x="1073805" y="224839"/>
                  </a:lnTo>
                  <a:lnTo>
                    <a:pt x="1074803" y="268762"/>
                  </a:lnTo>
                  <a:lnTo>
                    <a:pt x="1074040" y="208761"/>
                  </a:lnTo>
                  <a:lnTo>
                    <a:pt x="1074862" y="235039"/>
                  </a:lnTo>
                  <a:lnTo>
                    <a:pt x="1075860" y="198169"/>
                  </a:lnTo>
                  <a:lnTo>
                    <a:pt x="1075757" y="260075"/>
                  </a:lnTo>
                  <a:lnTo>
                    <a:pt x="1076051" y="226436"/>
                  </a:lnTo>
                  <a:lnTo>
                    <a:pt x="1076330" y="258180"/>
                  </a:lnTo>
                  <a:lnTo>
                    <a:pt x="1076770" y="181106"/>
                  </a:lnTo>
                  <a:lnTo>
                    <a:pt x="1077035" y="235311"/>
                  </a:lnTo>
                  <a:lnTo>
                    <a:pt x="1077490" y="193960"/>
                  </a:lnTo>
                  <a:lnTo>
                    <a:pt x="1077093" y="256687"/>
                  </a:lnTo>
                  <a:lnTo>
                    <a:pt x="1078223" y="235311"/>
                  </a:lnTo>
                  <a:lnTo>
                    <a:pt x="1078664" y="268099"/>
                  </a:lnTo>
                  <a:lnTo>
                    <a:pt x="1079045" y="153277"/>
                  </a:lnTo>
                  <a:lnTo>
                    <a:pt x="1079398" y="236823"/>
                  </a:lnTo>
                  <a:lnTo>
                    <a:pt x="1079677" y="195512"/>
                  </a:lnTo>
                  <a:lnTo>
                    <a:pt x="1080396" y="263176"/>
                  </a:lnTo>
                  <a:lnTo>
                    <a:pt x="1080572" y="230827"/>
                  </a:lnTo>
                  <a:lnTo>
                    <a:pt x="1081717" y="250498"/>
                  </a:lnTo>
                  <a:lnTo>
                    <a:pt x="1081379" y="193402"/>
                  </a:lnTo>
                  <a:lnTo>
                    <a:pt x="1081732" y="217951"/>
                  </a:lnTo>
                  <a:lnTo>
                    <a:pt x="1081746" y="192695"/>
                  </a:lnTo>
                  <a:lnTo>
                    <a:pt x="1082187" y="270137"/>
                  </a:lnTo>
                  <a:lnTo>
                    <a:pt x="1082891" y="247428"/>
                  </a:lnTo>
                  <a:lnTo>
                    <a:pt x="1083933" y="282203"/>
                  </a:lnTo>
                  <a:lnTo>
                    <a:pt x="1083801" y="182190"/>
                  </a:lnTo>
                  <a:lnTo>
                    <a:pt x="1084036" y="238045"/>
                  </a:lnTo>
                  <a:lnTo>
                    <a:pt x="1084697" y="185437"/>
                  </a:lnTo>
                  <a:lnTo>
                    <a:pt x="1085078" y="254582"/>
                  </a:lnTo>
                  <a:lnTo>
                    <a:pt x="1085240" y="219267"/>
                  </a:lnTo>
                  <a:lnTo>
                    <a:pt x="1085445" y="265475"/>
                  </a:lnTo>
                  <a:lnTo>
                    <a:pt x="1085372" y="190730"/>
                  </a:lnTo>
                  <a:lnTo>
                    <a:pt x="1086429" y="246526"/>
                  </a:lnTo>
                  <a:lnTo>
                    <a:pt x="1087295" y="199914"/>
                  </a:lnTo>
                  <a:lnTo>
                    <a:pt x="1087559" y="260896"/>
                  </a:lnTo>
                  <a:lnTo>
                    <a:pt x="1087632" y="228763"/>
                  </a:lnTo>
                  <a:lnTo>
                    <a:pt x="1088440" y="258325"/>
                  </a:lnTo>
                  <a:lnTo>
                    <a:pt x="1087896" y="190868"/>
                  </a:lnTo>
                  <a:lnTo>
                    <a:pt x="1088645" y="231551"/>
                  </a:lnTo>
                  <a:lnTo>
                    <a:pt x="1089115" y="203473"/>
                  </a:lnTo>
                  <a:lnTo>
                    <a:pt x="1089012" y="257790"/>
                  </a:lnTo>
                  <a:lnTo>
                    <a:pt x="1089819" y="235513"/>
                  </a:lnTo>
                  <a:lnTo>
                    <a:pt x="1090450" y="268180"/>
                  </a:lnTo>
                  <a:lnTo>
                    <a:pt x="1090803" y="202721"/>
                  </a:lnTo>
                  <a:lnTo>
                    <a:pt x="1091008" y="242449"/>
                  </a:lnTo>
                  <a:lnTo>
                    <a:pt x="1091816" y="185875"/>
                  </a:lnTo>
                  <a:lnTo>
                    <a:pt x="1091727" y="262478"/>
                  </a:lnTo>
                  <a:lnTo>
                    <a:pt x="1092197" y="243911"/>
                  </a:lnTo>
                  <a:lnTo>
                    <a:pt x="1092638" y="197531"/>
                  </a:lnTo>
                  <a:lnTo>
                    <a:pt x="1092931" y="263526"/>
                  </a:lnTo>
                  <a:lnTo>
                    <a:pt x="1093386" y="236308"/>
                  </a:lnTo>
                  <a:lnTo>
                    <a:pt x="1093548" y="258371"/>
                  </a:lnTo>
                  <a:lnTo>
                    <a:pt x="1094047" y="188318"/>
                  </a:lnTo>
                  <a:lnTo>
                    <a:pt x="1094399" y="208524"/>
                  </a:lnTo>
                  <a:lnTo>
                    <a:pt x="1094414" y="197095"/>
                  </a:lnTo>
                  <a:lnTo>
                    <a:pt x="1094531" y="261364"/>
                  </a:lnTo>
                  <a:lnTo>
                    <a:pt x="1095544" y="217489"/>
                  </a:lnTo>
                  <a:lnTo>
                    <a:pt x="1095632" y="249888"/>
                  </a:lnTo>
                  <a:lnTo>
                    <a:pt x="1096087" y="161359"/>
                  </a:lnTo>
                  <a:lnTo>
                    <a:pt x="1096747" y="240224"/>
                  </a:lnTo>
                  <a:lnTo>
                    <a:pt x="1097129" y="171221"/>
                  </a:lnTo>
                  <a:lnTo>
                    <a:pt x="1097173" y="263921"/>
                  </a:lnTo>
                  <a:lnTo>
                    <a:pt x="1097980" y="198278"/>
                  </a:lnTo>
                  <a:lnTo>
                    <a:pt x="1098010" y="246319"/>
                  </a:lnTo>
                  <a:lnTo>
                    <a:pt x="1098421" y="192315"/>
                  </a:lnTo>
                  <a:lnTo>
                    <a:pt x="1099184" y="235842"/>
                  </a:lnTo>
                  <a:lnTo>
                    <a:pt x="1099698" y="161007"/>
                  </a:lnTo>
                  <a:lnTo>
                    <a:pt x="1099301" y="253365"/>
                  </a:lnTo>
                  <a:lnTo>
                    <a:pt x="1100373" y="192975"/>
                  </a:lnTo>
                  <a:lnTo>
                    <a:pt x="1100681" y="240660"/>
                  </a:lnTo>
                  <a:lnTo>
                    <a:pt x="1101386" y="181839"/>
                  </a:lnTo>
                  <a:lnTo>
                    <a:pt x="1101577" y="225634"/>
                  </a:lnTo>
                  <a:lnTo>
                    <a:pt x="1102046" y="184175"/>
                  </a:lnTo>
                  <a:lnTo>
                    <a:pt x="1101900" y="243878"/>
                  </a:lnTo>
                  <a:lnTo>
                    <a:pt x="1102795" y="208677"/>
                  </a:lnTo>
                  <a:lnTo>
                    <a:pt x="1103235" y="258391"/>
                  </a:lnTo>
                  <a:lnTo>
                    <a:pt x="1103852" y="196853"/>
                  </a:lnTo>
                  <a:lnTo>
                    <a:pt x="1104013" y="254201"/>
                  </a:lnTo>
                  <a:lnTo>
                    <a:pt x="1104879" y="174741"/>
                  </a:lnTo>
                  <a:lnTo>
                    <a:pt x="1104997" y="256930"/>
                  </a:lnTo>
                  <a:lnTo>
                    <a:pt x="1105202" y="230764"/>
                  </a:lnTo>
                  <a:lnTo>
                    <a:pt x="1105261" y="259769"/>
                  </a:lnTo>
                  <a:lnTo>
                    <a:pt x="1106318" y="174221"/>
                  </a:lnTo>
                  <a:lnTo>
                    <a:pt x="1106391" y="237533"/>
                  </a:lnTo>
                  <a:lnTo>
                    <a:pt x="1107463" y="197031"/>
                  </a:lnTo>
                  <a:lnTo>
                    <a:pt x="1106875" y="261991"/>
                  </a:lnTo>
                  <a:lnTo>
                    <a:pt x="1107609" y="229466"/>
                  </a:lnTo>
                  <a:lnTo>
                    <a:pt x="1108740" y="252691"/>
                  </a:lnTo>
                  <a:lnTo>
                    <a:pt x="1107991" y="184591"/>
                  </a:lnTo>
                  <a:lnTo>
                    <a:pt x="1108769" y="251517"/>
                  </a:lnTo>
                  <a:lnTo>
                    <a:pt x="1109019" y="191289"/>
                  </a:lnTo>
                  <a:lnTo>
                    <a:pt x="1109958" y="245921"/>
                  </a:lnTo>
                  <a:lnTo>
                    <a:pt x="1110281" y="277572"/>
                  </a:lnTo>
                  <a:lnTo>
                    <a:pt x="1110956" y="196545"/>
                  </a:lnTo>
                  <a:lnTo>
                    <a:pt x="1111103" y="222150"/>
                  </a:lnTo>
                  <a:lnTo>
                    <a:pt x="1111162" y="179844"/>
                  </a:lnTo>
                  <a:lnTo>
                    <a:pt x="1112072" y="268491"/>
                  </a:lnTo>
                  <a:lnTo>
                    <a:pt x="1112262" y="244914"/>
                  </a:lnTo>
                  <a:lnTo>
                    <a:pt x="1112292" y="251093"/>
                  </a:lnTo>
                  <a:lnTo>
                    <a:pt x="1112717" y="195721"/>
                  </a:lnTo>
                  <a:lnTo>
                    <a:pt x="1113231" y="221782"/>
                  </a:lnTo>
                  <a:lnTo>
                    <a:pt x="1113261" y="177781"/>
                  </a:lnTo>
                  <a:lnTo>
                    <a:pt x="1113554" y="254888"/>
                  </a:lnTo>
                  <a:lnTo>
                    <a:pt x="1114435" y="189407"/>
                  </a:lnTo>
                  <a:lnTo>
                    <a:pt x="1115257" y="262962"/>
                  </a:lnTo>
                  <a:lnTo>
                    <a:pt x="1115521" y="152287"/>
                  </a:lnTo>
                  <a:lnTo>
                    <a:pt x="1115653" y="254005"/>
                  </a:lnTo>
                  <a:lnTo>
                    <a:pt x="1116079" y="179324"/>
                  </a:lnTo>
                  <a:lnTo>
                    <a:pt x="1116974" y="235427"/>
                  </a:lnTo>
                  <a:lnTo>
                    <a:pt x="1117326" y="249659"/>
                  </a:lnTo>
                  <a:lnTo>
                    <a:pt x="1117943" y="175341"/>
                  </a:lnTo>
                  <a:lnTo>
                    <a:pt x="1118134" y="236004"/>
                  </a:lnTo>
                  <a:lnTo>
                    <a:pt x="1118912" y="162055"/>
                  </a:lnTo>
                  <a:lnTo>
                    <a:pt x="1119161" y="245780"/>
                  </a:lnTo>
                  <a:lnTo>
                    <a:pt x="1119337" y="203050"/>
                  </a:lnTo>
                  <a:lnTo>
                    <a:pt x="1119367" y="240422"/>
                  </a:lnTo>
                  <a:lnTo>
                    <a:pt x="1120365" y="175200"/>
                  </a:lnTo>
                  <a:lnTo>
                    <a:pt x="1120541" y="219510"/>
                  </a:lnTo>
                  <a:lnTo>
                    <a:pt x="1120570" y="170399"/>
                  </a:lnTo>
                  <a:lnTo>
                    <a:pt x="1120849" y="260006"/>
                  </a:lnTo>
                  <a:lnTo>
                    <a:pt x="1121715" y="224149"/>
                  </a:lnTo>
                  <a:lnTo>
                    <a:pt x="1121994" y="245237"/>
                  </a:lnTo>
                  <a:lnTo>
                    <a:pt x="1122596" y="174163"/>
                  </a:lnTo>
                  <a:lnTo>
                    <a:pt x="1122772" y="207896"/>
                  </a:lnTo>
                  <a:lnTo>
                    <a:pt x="1123271" y="179198"/>
                  </a:lnTo>
                  <a:lnTo>
                    <a:pt x="1123506" y="246172"/>
                  </a:lnTo>
                  <a:lnTo>
                    <a:pt x="1123946" y="205897"/>
                  </a:lnTo>
                  <a:lnTo>
                    <a:pt x="1124504" y="242963"/>
                  </a:lnTo>
                  <a:lnTo>
                    <a:pt x="1124783" y="166526"/>
                  </a:lnTo>
                  <a:lnTo>
                    <a:pt x="1125179" y="230140"/>
                  </a:lnTo>
                  <a:lnTo>
                    <a:pt x="1126060" y="170446"/>
                  </a:lnTo>
                  <a:lnTo>
                    <a:pt x="1125796" y="245170"/>
                  </a:lnTo>
                  <a:lnTo>
                    <a:pt x="1126368" y="213427"/>
                  </a:lnTo>
                  <a:lnTo>
                    <a:pt x="1127352" y="231594"/>
                  </a:lnTo>
                  <a:lnTo>
                    <a:pt x="1126515" y="152306"/>
                  </a:lnTo>
                  <a:lnTo>
                    <a:pt x="1127557" y="220445"/>
                  </a:lnTo>
                  <a:lnTo>
                    <a:pt x="1128071" y="150134"/>
                  </a:lnTo>
                  <a:lnTo>
                    <a:pt x="1128027" y="248037"/>
                  </a:lnTo>
                  <a:lnTo>
                    <a:pt x="1128746" y="189412"/>
                  </a:lnTo>
                  <a:lnTo>
                    <a:pt x="1129818" y="242104"/>
                  </a:lnTo>
                  <a:lnTo>
                    <a:pt x="1129642" y="180478"/>
                  </a:lnTo>
                  <a:lnTo>
                    <a:pt x="1129964" y="222870"/>
                  </a:lnTo>
                  <a:lnTo>
                    <a:pt x="1129979" y="223197"/>
                  </a:lnTo>
                  <a:lnTo>
                    <a:pt x="1130023" y="199493"/>
                  </a:lnTo>
                  <a:lnTo>
                    <a:pt x="1130082" y="219998"/>
                  </a:lnTo>
                  <a:lnTo>
                    <a:pt x="1130258" y="167119"/>
                  </a:lnTo>
                  <a:lnTo>
                    <a:pt x="1130610" y="241694"/>
                  </a:lnTo>
                  <a:lnTo>
                    <a:pt x="1131300" y="175395"/>
                  </a:lnTo>
                  <a:lnTo>
                    <a:pt x="1131667" y="247524"/>
                  </a:lnTo>
                  <a:lnTo>
                    <a:pt x="1132504" y="187815"/>
                  </a:lnTo>
                  <a:lnTo>
                    <a:pt x="1133047" y="162488"/>
                  </a:lnTo>
                  <a:lnTo>
                    <a:pt x="1133311" y="250471"/>
                  </a:lnTo>
                  <a:lnTo>
                    <a:pt x="1133663" y="205715"/>
                  </a:lnTo>
                  <a:lnTo>
                    <a:pt x="1134427" y="250740"/>
                  </a:lnTo>
                  <a:lnTo>
                    <a:pt x="1133766" y="179133"/>
                  </a:lnTo>
                  <a:lnTo>
                    <a:pt x="1134882" y="237375"/>
                  </a:lnTo>
                  <a:lnTo>
                    <a:pt x="1135630" y="169865"/>
                  </a:lnTo>
                  <a:lnTo>
                    <a:pt x="1135014" y="264600"/>
                  </a:lnTo>
                  <a:lnTo>
                    <a:pt x="1136115" y="190170"/>
                  </a:lnTo>
                  <a:lnTo>
                    <a:pt x="1136731" y="260416"/>
                  </a:lnTo>
                  <a:lnTo>
                    <a:pt x="1136643" y="186573"/>
                  </a:lnTo>
                  <a:lnTo>
                    <a:pt x="1137289" y="208015"/>
                  </a:lnTo>
                  <a:lnTo>
                    <a:pt x="1137524" y="167857"/>
                  </a:lnTo>
                  <a:lnTo>
                    <a:pt x="1138126" y="231272"/>
                  </a:lnTo>
                  <a:lnTo>
                    <a:pt x="1138449" y="195922"/>
                  </a:lnTo>
                  <a:lnTo>
                    <a:pt x="1138478" y="257222"/>
                  </a:lnTo>
                  <a:lnTo>
                    <a:pt x="1139036" y="175868"/>
                  </a:lnTo>
                  <a:lnTo>
                    <a:pt x="1139637" y="240931"/>
                  </a:lnTo>
                  <a:lnTo>
                    <a:pt x="1140386" y="256661"/>
                  </a:lnTo>
                  <a:lnTo>
                    <a:pt x="1140870" y="193553"/>
                  </a:lnTo>
                  <a:lnTo>
                    <a:pt x="1141149" y="187184"/>
                  </a:lnTo>
                  <a:lnTo>
                    <a:pt x="1142103" y="260295"/>
                  </a:lnTo>
                  <a:lnTo>
                    <a:pt x="1142573" y="171551"/>
                  </a:lnTo>
                  <a:lnTo>
                    <a:pt x="1143336" y="206599"/>
                  </a:lnTo>
                  <a:lnTo>
                    <a:pt x="1143747" y="260816"/>
                  </a:lnTo>
                  <a:lnTo>
                    <a:pt x="1144437" y="158040"/>
                  </a:lnTo>
                  <a:lnTo>
                    <a:pt x="1144525" y="213513"/>
                  </a:lnTo>
                  <a:lnTo>
                    <a:pt x="1145612" y="264535"/>
                  </a:lnTo>
                  <a:lnTo>
                    <a:pt x="1144584" y="184988"/>
                  </a:lnTo>
                  <a:lnTo>
                    <a:pt x="1145744" y="232679"/>
                  </a:lnTo>
                  <a:lnTo>
                    <a:pt x="1146125" y="193366"/>
                  </a:lnTo>
                  <a:lnTo>
                    <a:pt x="1146448" y="243976"/>
                  </a:lnTo>
                  <a:lnTo>
                    <a:pt x="1146903" y="231146"/>
                  </a:lnTo>
                  <a:lnTo>
                    <a:pt x="1147285" y="250035"/>
                  </a:lnTo>
                  <a:lnTo>
                    <a:pt x="1147696" y="165720"/>
                  </a:lnTo>
                  <a:lnTo>
                    <a:pt x="1147931" y="186402"/>
                  </a:lnTo>
                  <a:lnTo>
                    <a:pt x="1147945" y="174102"/>
                  </a:lnTo>
                  <a:lnTo>
                    <a:pt x="1149032" y="251180"/>
                  </a:lnTo>
                  <a:lnTo>
                    <a:pt x="1149076" y="217812"/>
                  </a:lnTo>
                  <a:lnTo>
                    <a:pt x="1149795" y="250566"/>
                  </a:lnTo>
                  <a:lnTo>
                    <a:pt x="1149575" y="169641"/>
                  </a:lnTo>
                  <a:lnTo>
                    <a:pt x="1150294" y="240193"/>
                  </a:lnTo>
                  <a:lnTo>
                    <a:pt x="1151189" y="179108"/>
                  </a:lnTo>
                  <a:lnTo>
                    <a:pt x="1151512" y="217760"/>
                  </a:lnTo>
                  <a:lnTo>
                    <a:pt x="1152085" y="163870"/>
                  </a:lnTo>
                  <a:lnTo>
                    <a:pt x="1151938" y="239733"/>
                  </a:lnTo>
                  <a:lnTo>
                    <a:pt x="1152598" y="215341"/>
                  </a:lnTo>
                  <a:lnTo>
                    <a:pt x="1153435" y="248289"/>
                  </a:lnTo>
                  <a:lnTo>
                    <a:pt x="1152980" y="193149"/>
                  </a:lnTo>
                  <a:lnTo>
                    <a:pt x="1153787" y="233504"/>
                  </a:lnTo>
                  <a:lnTo>
                    <a:pt x="1153861" y="168510"/>
                  </a:lnTo>
                  <a:lnTo>
                    <a:pt x="1154448" y="241517"/>
                  </a:lnTo>
                  <a:lnTo>
                    <a:pt x="1155006" y="205022"/>
                  </a:lnTo>
                  <a:lnTo>
                    <a:pt x="1156077" y="251288"/>
                  </a:lnTo>
                  <a:lnTo>
                    <a:pt x="1156048" y="146387"/>
                  </a:lnTo>
                  <a:lnTo>
                    <a:pt x="1156209" y="234288"/>
                  </a:lnTo>
                  <a:lnTo>
                    <a:pt x="1157046" y="164352"/>
                  </a:lnTo>
                  <a:lnTo>
                    <a:pt x="1156297" y="249461"/>
                  </a:lnTo>
                  <a:lnTo>
                    <a:pt x="1157428" y="204921"/>
                  </a:lnTo>
                  <a:lnTo>
                    <a:pt x="1157721" y="173592"/>
                  </a:lnTo>
                  <a:lnTo>
                    <a:pt x="1158073" y="247808"/>
                  </a:lnTo>
                  <a:lnTo>
                    <a:pt x="1158528" y="210059"/>
                  </a:lnTo>
                  <a:lnTo>
                    <a:pt x="1159717" y="251300"/>
                  </a:lnTo>
                  <a:lnTo>
                    <a:pt x="1159042" y="176242"/>
                  </a:lnTo>
                  <a:lnTo>
                    <a:pt x="1159732" y="229223"/>
                  </a:lnTo>
                  <a:lnTo>
                    <a:pt x="1160583" y="175901"/>
                  </a:lnTo>
                  <a:lnTo>
                    <a:pt x="1159791" y="235143"/>
                  </a:lnTo>
                  <a:lnTo>
                    <a:pt x="1160936" y="193226"/>
                  </a:lnTo>
                  <a:lnTo>
                    <a:pt x="1161405" y="248197"/>
                  </a:lnTo>
                  <a:lnTo>
                    <a:pt x="1161259" y="182591"/>
                  </a:lnTo>
                  <a:lnTo>
                    <a:pt x="1162125" y="210779"/>
                  </a:lnTo>
                  <a:lnTo>
                    <a:pt x="1163152" y="176374"/>
                  </a:lnTo>
                  <a:lnTo>
                    <a:pt x="1163181" y="236548"/>
                  </a:lnTo>
                  <a:lnTo>
                    <a:pt x="1163196" y="248600"/>
                  </a:lnTo>
                  <a:lnTo>
                    <a:pt x="1163607" y="165970"/>
                  </a:lnTo>
                  <a:lnTo>
                    <a:pt x="1164326" y="205299"/>
                  </a:lnTo>
                  <a:lnTo>
                    <a:pt x="1164958" y="251424"/>
                  </a:lnTo>
                  <a:lnTo>
                    <a:pt x="1165369" y="182048"/>
                  </a:lnTo>
                  <a:lnTo>
                    <a:pt x="1165530" y="212226"/>
                  </a:lnTo>
                  <a:lnTo>
                    <a:pt x="1165824" y="172769"/>
                  </a:lnTo>
                  <a:lnTo>
                    <a:pt x="1166660" y="265452"/>
                  </a:lnTo>
                  <a:lnTo>
                    <a:pt x="1166690" y="239154"/>
                  </a:lnTo>
                  <a:lnTo>
                    <a:pt x="1166763" y="260412"/>
                  </a:lnTo>
                  <a:lnTo>
                    <a:pt x="1167512" y="176143"/>
                  </a:lnTo>
                  <a:lnTo>
                    <a:pt x="1167805" y="216712"/>
                  </a:lnTo>
                  <a:lnTo>
                    <a:pt x="1168466" y="267066"/>
                  </a:lnTo>
                  <a:lnTo>
                    <a:pt x="1168392" y="154744"/>
                  </a:lnTo>
                  <a:lnTo>
                    <a:pt x="1168906" y="210275"/>
                  </a:lnTo>
                  <a:lnTo>
                    <a:pt x="1170095" y="170131"/>
                  </a:lnTo>
                  <a:lnTo>
                    <a:pt x="1169801" y="239195"/>
                  </a:lnTo>
                  <a:lnTo>
                    <a:pt x="1170139" y="183387"/>
                  </a:lnTo>
                  <a:lnTo>
                    <a:pt x="1170286" y="255888"/>
                  </a:lnTo>
                  <a:lnTo>
                    <a:pt x="1170726" y="164826"/>
                  </a:lnTo>
                  <a:lnTo>
                    <a:pt x="1171343" y="208285"/>
                  </a:lnTo>
                  <a:lnTo>
                    <a:pt x="1171372" y="188525"/>
                  </a:lnTo>
                  <a:lnTo>
                    <a:pt x="1172003" y="249170"/>
                  </a:lnTo>
                  <a:lnTo>
                    <a:pt x="1172532" y="204633"/>
                  </a:lnTo>
                  <a:lnTo>
                    <a:pt x="1173001" y="239678"/>
                  </a:lnTo>
                  <a:lnTo>
                    <a:pt x="1173676" y="179172"/>
                  </a:lnTo>
                  <a:lnTo>
                    <a:pt x="1173779" y="250401"/>
                  </a:lnTo>
                  <a:lnTo>
                    <a:pt x="1174249" y="176615"/>
                  </a:lnTo>
                  <a:lnTo>
                    <a:pt x="1174865" y="203194"/>
                  </a:lnTo>
                  <a:lnTo>
                    <a:pt x="1176040" y="234302"/>
                  </a:lnTo>
                  <a:lnTo>
                    <a:pt x="1175673" y="153791"/>
                  </a:lnTo>
                  <a:lnTo>
                    <a:pt x="1176054" y="225756"/>
                  </a:lnTo>
                  <a:lnTo>
                    <a:pt x="1176098" y="172778"/>
                  </a:lnTo>
                  <a:lnTo>
                    <a:pt x="1176730" y="232628"/>
                  </a:lnTo>
                  <a:lnTo>
                    <a:pt x="1177243" y="227932"/>
                  </a:lnTo>
                  <a:lnTo>
                    <a:pt x="1177258" y="239146"/>
                  </a:lnTo>
                  <a:lnTo>
                    <a:pt x="1177742" y="159500"/>
                  </a:lnTo>
                  <a:lnTo>
                    <a:pt x="1178418" y="233808"/>
                  </a:lnTo>
                  <a:lnTo>
                    <a:pt x="1179342" y="170679"/>
                  </a:lnTo>
                  <a:lnTo>
                    <a:pt x="1178447" y="235546"/>
                  </a:lnTo>
                  <a:lnTo>
                    <a:pt x="1179606" y="225930"/>
                  </a:lnTo>
                  <a:lnTo>
                    <a:pt x="1179871" y="236258"/>
                  </a:lnTo>
                  <a:lnTo>
                    <a:pt x="1180531" y="175870"/>
                  </a:lnTo>
                  <a:lnTo>
                    <a:pt x="1180693" y="203762"/>
                  </a:lnTo>
                  <a:lnTo>
                    <a:pt x="1181280" y="173554"/>
                  </a:lnTo>
                  <a:lnTo>
                    <a:pt x="1181529" y="243478"/>
                  </a:lnTo>
                  <a:lnTo>
                    <a:pt x="1181867" y="206922"/>
                  </a:lnTo>
                  <a:lnTo>
                    <a:pt x="1182571" y="235871"/>
                  </a:lnTo>
                  <a:lnTo>
                    <a:pt x="1182219" y="162794"/>
                  </a:lnTo>
                  <a:lnTo>
                    <a:pt x="1183071" y="216641"/>
                  </a:lnTo>
                  <a:lnTo>
                    <a:pt x="1183746" y="158543"/>
                  </a:lnTo>
                  <a:lnTo>
                    <a:pt x="1183305" y="241680"/>
                  </a:lnTo>
                  <a:lnTo>
                    <a:pt x="1184245" y="180705"/>
                  </a:lnTo>
                  <a:lnTo>
                    <a:pt x="1184392" y="242692"/>
                  </a:lnTo>
                  <a:lnTo>
                    <a:pt x="1184788" y="173186"/>
                  </a:lnTo>
                  <a:lnTo>
                    <a:pt x="1185434" y="202134"/>
                  </a:lnTo>
                  <a:lnTo>
                    <a:pt x="1186094" y="232327"/>
                  </a:lnTo>
                  <a:lnTo>
                    <a:pt x="1186637" y="175485"/>
                  </a:lnTo>
                  <a:lnTo>
                    <a:pt x="1187944" y="236014"/>
                  </a:lnTo>
                  <a:lnTo>
                    <a:pt x="1188164" y="205858"/>
                  </a:lnTo>
                  <a:lnTo>
                    <a:pt x="1188355" y="154339"/>
                  </a:lnTo>
                  <a:lnTo>
                    <a:pt x="1188223" y="234242"/>
                  </a:lnTo>
                  <a:lnTo>
                    <a:pt x="1189353" y="203326"/>
                  </a:lnTo>
                  <a:lnTo>
                    <a:pt x="1189764" y="242991"/>
                  </a:lnTo>
                  <a:lnTo>
                    <a:pt x="1189529" y="175161"/>
                  </a:lnTo>
                  <a:lnTo>
                    <a:pt x="1190542" y="202078"/>
                  </a:lnTo>
                  <a:lnTo>
                    <a:pt x="1190601" y="174073"/>
                  </a:lnTo>
                  <a:lnTo>
                    <a:pt x="1191437" y="241119"/>
                  </a:lnTo>
                  <a:lnTo>
                    <a:pt x="1191584" y="209191"/>
                  </a:lnTo>
                  <a:lnTo>
                    <a:pt x="1191599" y="244173"/>
                  </a:lnTo>
                  <a:lnTo>
                    <a:pt x="1191995" y="168017"/>
                  </a:lnTo>
                  <a:lnTo>
                    <a:pt x="1192773" y="205309"/>
                  </a:lnTo>
                  <a:lnTo>
                    <a:pt x="1193668" y="145711"/>
                  </a:lnTo>
                  <a:lnTo>
                    <a:pt x="1193066" y="251069"/>
                  </a:lnTo>
                  <a:lnTo>
                    <a:pt x="1193991" y="185705"/>
                  </a:lnTo>
                  <a:lnTo>
                    <a:pt x="1194843" y="259407"/>
                  </a:lnTo>
                  <a:lnTo>
                    <a:pt x="1194769" y="165304"/>
                  </a:lnTo>
                  <a:lnTo>
                    <a:pt x="1195195" y="224650"/>
                  </a:lnTo>
                  <a:lnTo>
                    <a:pt x="1195679" y="175800"/>
                  </a:lnTo>
                  <a:lnTo>
                    <a:pt x="1195356" y="234112"/>
                  </a:lnTo>
                  <a:lnTo>
                    <a:pt x="1196384" y="221039"/>
                  </a:lnTo>
                  <a:lnTo>
                    <a:pt x="1197000" y="167102"/>
                  </a:lnTo>
                  <a:lnTo>
                    <a:pt x="1196707" y="250850"/>
                  </a:lnTo>
                  <a:lnTo>
                    <a:pt x="1197558" y="221566"/>
                  </a:lnTo>
                  <a:lnTo>
                    <a:pt x="1198483" y="252111"/>
                  </a:lnTo>
                  <a:lnTo>
                    <a:pt x="1197631" y="183855"/>
                  </a:lnTo>
                  <a:lnTo>
                    <a:pt x="1198747" y="221259"/>
                  </a:lnTo>
                  <a:lnTo>
                    <a:pt x="1199598" y="168938"/>
                  </a:lnTo>
                  <a:lnTo>
                    <a:pt x="1199730" y="245176"/>
                  </a:lnTo>
                  <a:lnTo>
                    <a:pt x="1199980" y="198645"/>
                  </a:lnTo>
                  <a:lnTo>
                    <a:pt x="1200303" y="251571"/>
                  </a:lnTo>
                  <a:lnTo>
                    <a:pt x="1200831" y="168213"/>
                  </a:lnTo>
                  <a:lnTo>
                    <a:pt x="1201169" y="210380"/>
                  </a:lnTo>
                  <a:lnTo>
                    <a:pt x="1201991" y="255350"/>
                  </a:lnTo>
                  <a:lnTo>
                    <a:pt x="1201829" y="178919"/>
                  </a:lnTo>
                  <a:lnTo>
                    <a:pt x="1202328" y="210959"/>
                  </a:lnTo>
                  <a:lnTo>
                    <a:pt x="1203018" y="190042"/>
                  </a:lnTo>
                  <a:lnTo>
                    <a:pt x="1203136" y="245049"/>
                  </a:lnTo>
                  <a:lnTo>
                    <a:pt x="1203503" y="202798"/>
                  </a:lnTo>
                  <a:lnTo>
                    <a:pt x="1203664" y="249639"/>
                  </a:lnTo>
                  <a:lnTo>
                    <a:pt x="1204516" y="185048"/>
                  </a:lnTo>
                  <a:lnTo>
                    <a:pt x="1204692" y="213147"/>
                  </a:lnTo>
                  <a:lnTo>
                    <a:pt x="1205382" y="165124"/>
                  </a:lnTo>
                  <a:lnTo>
                    <a:pt x="1205499" y="253027"/>
                  </a:lnTo>
                  <a:lnTo>
                    <a:pt x="1205881" y="189190"/>
                  </a:lnTo>
                  <a:lnTo>
                    <a:pt x="1206160" y="244614"/>
                  </a:lnTo>
                  <a:lnTo>
                    <a:pt x="1206571" y="171472"/>
                  </a:lnTo>
                  <a:lnTo>
                    <a:pt x="1207070" y="193815"/>
                  </a:lnTo>
                  <a:lnTo>
                    <a:pt x="1207158" y="250555"/>
                  </a:lnTo>
                  <a:lnTo>
                    <a:pt x="1207642" y="170121"/>
                  </a:lnTo>
                  <a:lnTo>
                    <a:pt x="1208273" y="222136"/>
                  </a:lnTo>
                  <a:lnTo>
                    <a:pt x="1208552" y="159605"/>
                  </a:lnTo>
                  <a:lnTo>
                    <a:pt x="1208934" y="248513"/>
                  </a:lnTo>
                  <a:lnTo>
                    <a:pt x="1209506" y="197293"/>
                  </a:lnTo>
                  <a:lnTo>
                    <a:pt x="1210622" y="169351"/>
                  </a:lnTo>
                  <a:lnTo>
                    <a:pt x="1210724" y="242176"/>
                  </a:lnTo>
                  <a:lnTo>
                    <a:pt x="1211708" y="242621"/>
                  </a:lnTo>
                  <a:lnTo>
                    <a:pt x="1211943" y="192601"/>
                  </a:lnTo>
                  <a:lnTo>
                    <a:pt x="1212134" y="241261"/>
                  </a:lnTo>
                  <a:lnTo>
                    <a:pt x="1212368" y="175104"/>
                  </a:lnTo>
                  <a:lnTo>
                    <a:pt x="1213146" y="221171"/>
                  </a:lnTo>
                  <a:lnTo>
                    <a:pt x="1214042" y="180702"/>
                  </a:lnTo>
                  <a:lnTo>
                    <a:pt x="1214203" y="246511"/>
                  </a:lnTo>
                  <a:lnTo>
                    <a:pt x="1214306" y="230591"/>
                  </a:lnTo>
                  <a:lnTo>
                    <a:pt x="1214321" y="241030"/>
                  </a:lnTo>
                  <a:lnTo>
                    <a:pt x="1214878" y="173993"/>
                  </a:lnTo>
                  <a:lnTo>
                    <a:pt x="1215466" y="216186"/>
                  </a:lnTo>
                  <a:lnTo>
                    <a:pt x="1215950" y="172089"/>
                  </a:lnTo>
                  <a:lnTo>
                    <a:pt x="1215979" y="251699"/>
                  </a:lnTo>
                  <a:lnTo>
                    <a:pt x="1216655" y="216521"/>
                  </a:lnTo>
                  <a:lnTo>
                    <a:pt x="1217770" y="244129"/>
                  </a:lnTo>
                  <a:lnTo>
                    <a:pt x="1217476" y="181296"/>
                  </a:lnTo>
                  <a:lnTo>
                    <a:pt x="1217858" y="233448"/>
                  </a:lnTo>
                  <a:lnTo>
                    <a:pt x="1217976" y="255543"/>
                  </a:lnTo>
                  <a:lnTo>
                    <a:pt x="1218519" y="182362"/>
                  </a:lnTo>
                  <a:lnTo>
                    <a:pt x="1218827" y="218343"/>
                  </a:lnTo>
                  <a:lnTo>
                    <a:pt x="1218856" y="167524"/>
                  </a:lnTo>
                  <a:lnTo>
                    <a:pt x="1219722" y="252075"/>
                  </a:lnTo>
                  <a:lnTo>
                    <a:pt x="1220016" y="217186"/>
                  </a:lnTo>
                  <a:lnTo>
                    <a:pt x="1221029" y="230374"/>
                  </a:lnTo>
                  <a:lnTo>
                    <a:pt x="1220456" y="181242"/>
                  </a:lnTo>
                  <a:lnTo>
                    <a:pt x="1221131" y="218275"/>
                  </a:lnTo>
                  <a:lnTo>
                    <a:pt x="1221924" y="170976"/>
                  </a:lnTo>
                  <a:lnTo>
                    <a:pt x="1221381" y="257753"/>
                  </a:lnTo>
                  <a:lnTo>
                    <a:pt x="1222320" y="210985"/>
                  </a:lnTo>
                  <a:lnTo>
                    <a:pt x="1223142" y="257161"/>
                  </a:lnTo>
                  <a:lnTo>
                    <a:pt x="1222907" y="174013"/>
                  </a:lnTo>
                  <a:lnTo>
                    <a:pt x="1223451" y="213181"/>
                  </a:lnTo>
                  <a:lnTo>
                    <a:pt x="1224170" y="180309"/>
                  </a:lnTo>
                  <a:lnTo>
                    <a:pt x="1224478" y="239311"/>
                  </a:lnTo>
                  <a:lnTo>
                    <a:pt x="1224625" y="200451"/>
                  </a:lnTo>
                  <a:lnTo>
                    <a:pt x="1224772" y="265440"/>
                  </a:lnTo>
                  <a:lnTo>
                    <a:pt x="1225432" y="162687"/>
                  </a:lnTo>
                  <a:lnTo>
                    <a:pt x="1225814" y="203383"/>
                  </a:lnTo>
                  <a:lnTo>
                    <a:pt x="1225946" y="183668"/>
                  </a:lnTo>
                  <a:lnTo>
                    <a:pt x="1225902" y="241341"/>
                  </a:lnTo>
                  <a:lnTo>
                    <a:pt x="1226342" y="229653"/>
                  </a:lnTo>
                  <a:lnTo>
                    <a:pt x="1226577" y="255235"/>
                  </a:lnTo>
                  <a:lnTo>
                    <a:pt x="1226856" y="161256"/>
                  </a:lnTo>
                  <a:lnTo>
                    <a:pt x="1227516" y="218157"/>
                  </a:lnTo>
                  <a:lnTo>
                    <a:pt x="1227560" y="202140"/>
                  </a:lnTo>
                  <a:lnTo>
                    <a:pt x="1227575" y="208148"/>
                  </a:lnTo>
                  <a:lnTo>
                    <a:pt x="1227590" y="183974"/>
                  </a:lnTo>
                  <a:lnTo>
                    <a:pt x="1228397" y="264555"/>
                  </a:lnTo>
                  <a:lnTo>
                    <a:pt x="1228749" y="220637"/>
                  </a:lnTo>
                  <a:lnTo>
                    <a:pt x="1228779" y="247092"/>
                  </a:lnTo>
                  <a:lnTo>
                    <a:pt x="1229777" y="176798"/>
                  </a:lnTo>
                  <a:lnTo>
                    <a:pt x="1229850" y="217639"/>
                  </a:lnTo>
                  <a:lnTo>
                    <a:pt x="1230599" y="143708"/>
                  </a:lnTo>
                  <a:lnTo>
                    <a:pt x="1230115" y="254801"/>
                  </a:lnTo>
                  <a:lnTo>
                    <a:pt x="1231039" y="207814"/>
                  </a:lnTo>
                  <a:lnTo>
                    <a:pt x="1231905" y="255590"/>
                  </a:lnTo>
                  <a:lnTo>
                    <a:pt x="1232096" y="194167"/>
                  </a:lnTo>
                  <a:lnTo>
                    <a:pt x="1232258" y="243838"/>
                  </a:lnTo>
                  <a:lnTo>
                    <a:pt x="1232346" y="169302"/>
                  </a:lnTo>
                  <a:lnTo>
                    <a:pt x="1233065" y="246845"/>
                  </a:lnTo>
                  <a:lnTo>
                    <a:pt x="1233461" y="216190"/>
                  </a:lnTo>
                  <a:lnTo>
                    <a:pt x="1234210" y="177955"/>
                  </a:lnTo>
                  <a:lnTo>
                    <a:pt x="1233696" y="247722"/>
                  </a:lnTo>
                  <a:lnTo>
                    <a:pt x="1234518" y="220411"/>
                  </a:lnTo>
                  <a:lnTo>
                    <a:pt x="1235457" y="242591"/>
                  </a:lnTo>
                  <a:lnTo>
                    <a:pt x="1235575" y="177573"/>
                  </a:lnTo>
                  <a:lnTo>
                    <a:pt x="1235663" y="178507"/>
                  </a:lnTo>
                  <a:lnTo>
                    <a:pt x="1236617" y="244553"/>
                  </a:lnTo>
                  <a:lnTo>
                    <a:pt x="1235868" y="167155"/>
                  </a:lnTo>
                  <a:lnTo>
                    <a:pt x="1236940" y="233767"/>
                  </a:lnTo>
                  <a:lnTo>
                    <a:pt x="1237424" y="180979"/>
                  </a:lnTo>
                  <a:lnTo>
                    <a:pt x="1238085" y="248514"/>
                  </a:lnTo>
                  <a:lnTo>
                    <a:pt x="1238129" y="219659"/>
                  </a:lnTo>
                  <a:lnTo>
                    <a:pt x="1238569" y="257761"/>
                  </a:lnTo>
                  <a:lnTo>
                    <a:pt x="1239186" y="183463"/>
                  </a:lnTo>
                  <a:lnTo>
                    <a:pt x="1239230" y="201666"/>
                  </a:lnTo>
                  <a:lnTo>
                    <a:pt x="1239244" y="188372"/>
                  </a:lnTo>
                  <a:lnTo>
                    <a:pt x="1239377" y="244350"/>
                  </a:lnTo>
                  <a:lnTo>
                    <a:pt x="1240375" y="227527"/>
                  </a:lnTo>
                  <a:lnTo>
                    <a:pt x="1240756" y="244293"/>
                  </a:lnTo>
                  <a:lnTo>
                    <a:pt x="1240521" y="184488"/>
                  </a:lnTo>
                  <a:lnTo>
                    <a:pt x="1241476" y="214259"/>
                  </a:lnTo>
                  <a:lnTo>
                    <a:pt x="1242239" y="183560"/>
                  </a:lnTo>
                  <a:lnTo>
                    <a:pt x="1242591" y="241268"/>
                  </a:lnTo>
                  <a:lnTo>
                    <a:pt x="1242635" y="227975"/>
                  </a:lnTo>
                  <a:lnTo>
                    <a:pt x="1242664" y="245854"/>
                  </a:lnTo>
                  <a:lnTo>
                    <a:pt x="1243384" y="160677"/>
                  </a:lnTo>
                  <a:lnTo>
                    <a:pt x="1243795" y="207882"/>
                  </a:lnTo>
                  <a:lnTo>
                    <a:pt x="1243971" y="165988"/>
                  </a:lnTo>
                  <a:lnTo>
                    <a:pt x="1244235" y="248604"/>
                  </a:lnTo>
                  <a:lnTo>
                    <a:pt x="1244910" y="227679"/>
                  </a:lnTo>
                  <a:lnTo>
                    <a:pt x="1245908" y="270118"/>
                  </a:lnTo>
                  <a:lnTo>
                    <a:pt x="1245585" y="180001"/>
                  </a:lnTo>
                  <a:lnTo>
                    <a:pt x="1246099" y="248436"/>
                  </a:lnTo>
                  <a:lnTo>
                    <a:pt x="1246921" y="179821"/>
                  </a:lnTo>
                  <a:lnTo>
                    <a:pt x="1247185" y="251425"/>
                  </a:lnTo>
                  <a:lnTo>
                    <a:pt x="1247288" y="223516"/>
                  </a:lnTo>
                  <a:lnTo>
                    <a:pt x="1247905" y="265882"/>
                  </a:lnTo>
                  <a:lnTo>
                    <a:pt x="1247479" y="191091"/>
                  </a:lnTo>
                  <a:lnTo>
                    <a:pt x="1248462" y="208989"/>
                  </a:lnTo>
                  <a:lnTo>
                    <a:pt x="1249534" y="260500"/>
                  </a:lnTo>
                  <a:lnTo>
                    <a:pt x="1248639" y="172766"/>
                  </a:lnTo>
                  <a:lnTo>
                    <a:pt x="1249725" y="228580"/>
                  </a:lnTo>
                  <a:lnTo>
                    <a:pt x="1249754" y="183125"/>
                  </a:lnTo>
                  <a:lnTo>
                    <a:pt x="1250400" y="246232"/>
                  </a:lnTo>
                  <a:lnTo>
                    <a:pt x="1250914" y="223325"/>
                  </a:lnTo>
                  <a:lnTo>
                    <a:pt x="1251222" y="255314"/>
                  </a:lnTo>
                  <a:lnTo>
                    <a:pt x="1251119" y="159787"/>
                  </a:lnTo>
                  <a:lnTo>
                    <a:pt x="1252088" y="224391"/>
                  </a:lnTo>
                  <a:lnTo>
                    <a:pt x="1252851" y="159980"/>
                  </a:lnTo>
                  <a:lnTo>
                    <a:pt x="1253101" y="243200"/>
                  </a:lnTo>
                  <a:lnTo>
                    <a:pt x="1253277" y="204557"/>
                  </a:lnTo>
                  <a:lnTo>
                    <a:pt x="1254348" y="238974"/>
                  </a:lnTo>
                  <a:lnTo>
                    <a:pt x="1253717" y="163845"/>
                  </a:lnTo>
                  <a:lnTo>
                    <a:pt x="1254480" y="228436"/>
                  </a:lnTo>
                  <a:lnTo>
                    <a:pt x="1254657" y="168975"/>
                  </a:lnTo>
                  <a:lnTo>
                    <a:pt x="1254715" y="245302"/>
                  </a:lnTo>
                  <a:lnTo>
                    <a:pt x="1255699" y="205743"/>
                  </a:lnTo>
                  <a:lnTo>
                    <a:pt x="1256521" y="260245"/>
                  </a:lnTo>
                  <a:lnTo>
                    <a:pt x="1256418" y="153281"/>
                  </a:lnTo>
                  <a:lnTo>
                    <a:pt x="1256902" y="223718"/>
                  </a:lnTo>
                  <a:lnTo>
                    <a:pt x="1257343" y="162925"/>
                  </a:lnTo>
                  <a:lnTo>
                    <a:pt x="1257416" y="238719"/>
                  </a:lnTo>
                  <a:lnTo>
                    <a:pt x="1258091" y="219510"/>
                  </a:lnTo>
                  <a:lnTo>
                    <a:pt x="1259192" y="158586"/>
                  </a:lnTo>
                  <a:lnTo>
                    <a:pt x="1258312" y="253561"/>
                  </a:lnTo>
                  <a:lnTo>
                    <a:pt x="1259280" y="204384"/>
                  </a:lnTo>
                  <a:lnTo>
                    <a:pt x="1260044" y="255501"/>
                  </a:lnTo>
                  <a:lnTo>
                    <a:pt x="1259911" y="182188"/>
                  </a:lnTo>
                  <a:lnTo>
                    <a:pt x="1260469" y="218856"/>
                  </a:lnTo>
                  <a:lnTo>
                    <a:pt x="1261086" y="169239"/>
                  </a:lnTo>
                  <a:lnTo>
                    <a:pt x="1261409" y="241545"/>
                  </a:lnTo>
                  <a:lnTo>
                    <a:pt x="1261643" y="218047"/>
                  </a:lnTo>
                  <a:lnTo>
                    <a:pt x="1261966" y="243748"/>
                  </a:lnTo>
                  <a:lnTo>
                    <a:pt x="1262612" y="190261"/>
                  </a:lnTo>
                  <a:lnTo>
                    <a:pt x="1262832" y="220483"/>
                  </a:lnTo>
                  <a:lnTo>
                    <a:pt x="1263346" y="249485"/>
                  </a:lnTo>
                  <a:lnTo>
                    <a:pt x="1263464" y="175957"/>
                  </a:lnTo>
                  <a:lnTo>
                    <a:pt x="1263977" y="219875"/>
                  </a:lnTo>
                  <a:lnTo>
                    <a:pt x="1264330" y="179125"/>
                  </a:lnTo>
                  <a:lnTo>
                    <a:pt x="1264506" y="245181"/>
                  </a:lnTo>
                  <a:lnTo>
                    <a:pt x="1265166" y="208804"/>
                  </a:lnTo>
                  <a:lnTo>
                    <a:pt x="1265386" y="248215"/>
                  </a:lnTo>
                  <a:lnTo>
                    <a:pt x="1266062" y="176992"/>
                  </a:lnTo>
                  <a:lnTo>
                    <a:pt x="1266311" y="184580"/>
                  </a:lnTo>
                  <a:lnTo>
                    <a:pt x="1266355" y="159692"/>
                  </a:lnTo>
                  <a:lnTo>
                    <a:pt x="1267148" y="258120"/>
                  </a:lnTo>
                  <a:lnTo>
                    <a:pt x="1267471" y="219662"/>
                  </a:lnTo>
                  <a:lnTo>
                    <a:pt x="1267662" y="189122"/>
                  </a:lnTo>
                  <a:lnTo>
                    <a:pt x="1267794" y="240420"/>
                  </a:lnTo>
                  <a:lnTo>
                    <a:pt x="1268484" y="208460"/>
                  </a:lnTo>
                  <a:lnTo>
                    <a:pt x="1268924" y="248067"/>
                  </a:lnTo>
                  <a:lnTo>
                    <a:pt x="1268792" y="188795"/>
                  </a:lnTo>
                  <a:lnTo>
                    <a:pt x="1269673" y="209930"/>
                  </a:lnTo>
                  <a:lnTo>
                    <a:pt x="1270245" y="253879"/>
                  </a:lnTo>
                  <a:lnTo>
                    <a:pt x="1269761" y="180606"/>
                  </a:lnTo>
                  <a:lnTo>
                    <a:pt x="1270935" y="224597"/>
                  </a:lnTo>
                  <a:lnTo>
                    <a:pt x="1271507" y="171036"/>
                  </a:lnTo>
                  <a:lnTo>
                    <a:pt x="1271140" y="248203"/>
                  </a:lnTo>
                  <a:lnTo>
                    <a:pt x="1272124" y="219687"/>
                  </a:lnTo>
                  <a:lnTo>
                    <a:pt x="1272931" y="193808"/>
                  </a:lnTo>
                  <a:lnTo>
                    <a:pt x="1272373" y="255309"/>
                  </a:lnTo>
                  <a:lnTo>
                    <a:pt x="1272975" y="228765"/>
                  </a:lnTo>
                  <a:lnTo>
                    <a:pt x="1274091" y="249621"/>
                  </a:lnTo>
                  <a:lnTo>
                    <a:pt x="1273298" y="177090"/>
                  </a:lnTo>
                  <a:lnTo>
                    <a:pt x="1274164" y="239472"/>
                  </a:lnTo>
                  <a:lnTo>
                    <a:pt x="1274267" y="177998"/>
                  </a:lnTo>
                  <a:lnTo>
                    <a:pt x="1275338" y="235512"/>
                  </a:lnTo>
                  <a:lnTo>
                    <a:pt x="1275896" y="248586"/>
                  </a:lnTo>
                  <a:lnTo>
                    <a:pt x="1275632" y="175683"/>
                  </a:lnTo>
                  <a:lnTo>
                    <a:pt x="1276395" y="200101"/>
                  </a:lnTo>
                  <a:lnTo>
                    <a:pt x="1276439" y="164311"/>
                  </a:lnTo>
                  <a:lnTo>
                    <a:pt x="1276513" y="228938"/>
                  </a:lnTo>
                  <a:lnTo>
                    <a:pt x="1277569" y="182722"/>
                  </a:lnTo>
                  <a:lnTo>
                    <a:pt x="1277628" y="261531"/>
                  </a:lnTo>
                  <a:lnTo>
                    <a:pt x="1278626" y="172163"/>
                  </a:lnTo>
                  <a:lnTo>
                    <a:pt x="1278773" y="208770"/>
                  </a:lnTo>
                  <a:lnTo>
                    <a:pt x="1279390" y="259491"/>
                  </a:lnTo>
                  <a:lnTo>
                    <a:pt x="1278817" y="180180"/>
                  </a:lnTo>
                  <a:lnTo>
                    <a:pt x="1279903" y="191871"/>
                  </a:lnTo>
                  <a:lnTo>
                    <a:pt x="1280094" y="174145"/>
                  </a:lnTo>
                  <a:lnTo>
                    <a:pt x="1280711" y="242614"/>
                  </a:lnTo>
                  <a:lnTo>
                    <a:pt x="1281034" y="208576"/>
                  </a:lnTo>
                  <a:lnTo>
                    <a:pt x="1281239" y="258152"/>
                  </a:lnTo>
                  <a:lnTo>
                    <a:pt x="1282061" y="176085"/>
                  </a:lnTo>
                  <a:lnTo>
                    <a:pt x="1282193" y="219738"/>
                  </a:lnTo>
                  <a:lnTo>
                    <a:pt x="1282501" y="184856"/>
                  </a:lnTo>
                  <a:lnTo>
                    <a:pt x="1282956" y="247573"/>
                  </a:lnTo>
                  <a:lnTo>
                    <a:pt x="1283382" y="197210"/>
                  </a:lnTo>
                  <a:lnTo>
                    <a:pt x="1284351" y="234787"/>
                  </a:lnTo>
                  <a:lnTo>
                    <a:pt x="1284013" y="169506"/>
                  </a:lnTo>
                  <a:lnTo>
                    <a:pt x="1284542" y="194897"/>
                  </a:lnTo>
                  <a:lnTo>
                    <a:pt x="1285349" y="153494"/>
                  </a:lnTo>
                  <a:lnTo>
                    <a:pt x="1284703" y="241982"/>
                  </a:lnTo>
                  <a:lnTo>
                    <a:pt x="1285731" y="196519"/>
                  </a:lnTo>
                  <a:lnTo>
                    <a:pt x="1286142" y="182044"/>
                  </a:lnTo>
                  <a:lnTo>
                    <a:pt x="1285819" y="229013"/>
                  </a:lnTo>
                  <a:lnTo>
                    <a:pt x="1286230" y="224194"/>
                  </a:lnTo>
                  <a:lnTo>
                    <a:pt x="1286523" y="249748"/>
                  </a:lnTo>
                  <a:lnTo>
                    <a:pt x="1286934" y="177206"/>
                  </a:lnTo>
                  <a:lnTo>
                    <a:pt x="1287404" y="214010"/>
                  </a:lnTo>
                  <a:lnTo>
                    <a:pt x="1288241" y="248246"/>
                  </a:lnTo>
                  <a:lnTo>
                    <a:pt x="1287463" y="173525"/>
                  </a:lnTo>
                  <a:lnTo>
                    <a:pt x="1288578" y="210644"/>
                  </a:lnTo>
                  <a:lnTo>
                    <a:pt x="1288974" y="183893"/>
                  </a:lnTo>
                  <a:lnTo>
                    <a:pt x="1289650" y="232356"/>
                  </a:lnTo>
                  <a:lnTo>
                    <a:pt x="1289782" y="193644"/>
                  </a:lnTo>
                  <a:lnTo>
                    <a:pt x="1289943" y="253057"/>
                  </a:lnTo>
                  <a:lnTo>
                    <a:pt x="1290604" y="172266"/>
                  </a:lnTo>
                  <a:lnTo>
                    <a:pt x="1290985" y="203277"/>
                  </a:lnTo>
                  <a:lnTo>
                    <a:pt x="1291705" y="246355"/>
                  </a:lnTo>
                  <a:lnTo>
                    <a:pt x="1291470" y="172626"/>
                  </a:lnTo>
                  <a:lnTo>
                    <a:pt x="1292130" y="198507"/>
                  </a:lnTo>
                  <a:lnTo>
                    <a:pt x="1293261" y="162195"/>
                  </a:lnTo>
                  <a:lnTo>
                    <a:pt x="1293084" y="239130"/>
                  </a:lnTo>
                  <a:lnTo>
                    <a:pt x="1293305" y="205948"/>
                  </a:lnTo>
                  <a:lnTo>
                    <a:pt x="1293539" y="251580"/>
                  </a:lnTo>
                  <a:lnTo>
                    <a:pt x="1294303" y="150962"/>
                  </a:lnTo>
                  <a:lnTo>
                    <a:pt x="1294479" y="223200"/>
                  </a:lnTo>
                  <a:lnTo>
                    <a:pt x="1295095" y="160276"/>
                  </a:lnTo>
                  <a:lnTo>
                    <a:pt x="1295374" y="242677"/>
                  </a:lnTo>
                  <a:lnTo>
                    <a:pt x="1295682" y="205569"/>
                  </a:lnTo>
                  <a:lnTo>
                    <a:pt x="1296167" y="176631"/>
                  </a:lnTo>
                  <a:lnTo>
                    <a:pt x="1296548" y="237407"/>
                  </a:lnTo>
                  <a:lnTo>
                    <a:pt x="1296857" y="207763"/>
                  </a:lnTo>
                  <a:lnTo>
                    <a:pt x="1297238" y="252439"/>
                  </a:lnTo>
                  <a:lnTo>
                    <a:pt x="1297737" y="157330"/>
                  </a:lnTo>
                  <a:lnTo>
                    <a:pt x="1298031" y="200775"/>
                  </a:lnTo>
                  <a:lnTo>
                    <a:pt x="1298750" y="251863"/>
                  </a:lnTo>
                  <a:lnTo>
                    <a:pt x="1298104" y="184610"/>
                  </a:lnTo>
                  <a:lnTo>
                    <a:pt x="1299132" y="198596"/>
                  </a:lnTo>
                  <a:lnTo>
                    <a:pt x="1299734" y="162049"/>
                  </a:lnTo>
                  <a:lnTo>
                    <a:pt x="1300189" y="233814"/>
                  </a:lnTo>
                  <a:lnTo>
                    <a:pt x="1300262" y="224500"/>
                  </a:lnTo>
                  <a:lnTo>
                    <a:pt x="1300629" y="251869"/>
                  </a:lnTo>
                  <a:lnTo>
                    <a:pt x="1300497" y="171539"/>
                  </a:lnTo>
                  <a:lnTo>
                    <a:pt x="1301436" y="205360"/>
                  </a:lnTo>
                  <a:lnTo>
                    <a:pt x="1301495" y="170153"/>
                  </a:lnTo>
                  <a:lnTo>
                    <a:pt x="1302288" y="252121"/>
                  </a:lnTo>
                  <a:lnTo>
                    <a:pt x="1302596" y="217684"/>
                  </a:lnTo>
                  <a:lnTo>
                    <a:pt x="1302640" y="174364"/>
                  </a:lnTo>
                  <a:lnTo>
                    <a:pt x="1303491" y="236487"/>
                  </a:lnTo>
                  <a:lnTo>
                    <a:pt x="1303829" y="207090"/>
                  </a:lnTo>
                  <a:lnTo>
                    <a:pt x="1304034" y="244160"/>
                  </a:lnTo>
                  <a:lnTo>
                    <a:pt x="1304695" y="162665"/>
                  </a:lnTo>
                  <a:lnTo>
                    <a:pt x="1304974" y="192833"/>
                  </a:lnTo>
                  <a:lnTo>
                    <a:pt x="1305766" y="168038"/>
                  </a:lnTo>
                  <a:lnTo>
                    <a:pt x="1305869" y="244364"/>
                  </a:lnTo>
                  <a:lnTo>
                    <a:pt x="1306119" y="217162"/>
                  </a:lnTo>
                  <a:lnTo>
                    <a:pt x="1306706" y="219662"/>
                  </a:lnTo>
                  <a:lnTo>
                    <a:pt x="1306442" y="172431"/>
                  </a:lnTo>
                  <a:lnTo>
                    <a:pt x="1306765" y="176176"/>
                  </a:lnTo>
                  <a:lnTo>
                    <a:pt x="1306779" y="168461"/>
                  </a:lnTo>
                  <a:lnTo>
                    <a:pt x="1307572" y="255844"/>
                  </a:lnTo>
                  <a:lnTo>
                    <a:pt x="1307895" y="185254"/>
                  </a:lnTo>
                  <a:lnTo>
                    <a:pt x="1308379" y="230767"/>
                  </a:lnTo>
                  <a:lnTo>
                    <a:pt x="1308159" y="164030"/>
                  </a:lnTo>
                  <a:lnTo>
                    <a:pt x="1309084" y="205289"/>
                  </a:lnTo>
                  <a:lnTo>
                    <a:pt x="1310229" y="174473"/>
                  </a:lnTo>
                  <a:lnTo>
                    <a:pt x="1309363" y="245697"/>
                  </a:lnTo>
                  <a:lnTo>
                    <a:pt x="1310273" y="200731"/>
                  </a:lnTo>
                  <a:lnTo>
                    <a:pt x="1311109" y="234528"/>
                  </a:lnTo>
                  <a:lnTo>
                    <a:pt x="1310786" y="192887"/>
                  </a:lnTo>
                  <a:lnTo>
                    <a:pt x="1311462" y="209161"/>
                  </a:lnTo>
                  <a:lnTo>
                    <a:pt x="1312504" y="248015"/>
                  </a:lnTo>
                  <a:lnTo>
                    <a:pt x="1311667" y="164468"/>
                  </a:lnTo>
                  <a:lnTo>
                    <a:pt x="1312651" y="225714"/>
                  </a:lnTo>
                  <a:lnTo>
                    <a:pt x="1313781" y="172721"/>
                  </a:lnTo>
                  <a:lnTo>
                    <a:pt x="1313385" y="234071"/>
                  </a:lnTo>
                  <a:lnTo>
                    <a:pt x="1313840" y="220894"/>
                  </a:lnTo>
                  <a:lnTo>
                    <a:pt x="1313854" y="221200"/>
                  </a:lnTo>
                  <a:lnTo>
                    <a:pt x="1315043" y="178142"/>
                  </a:lnTo>
                  <a:lnTo>
                    <a:pt x="1314794" y="248233"/>
                  </a:lnTo>
                  <a:lnTo>
                    <a:pt x="1315058" y="179195"/>
                  </a:lnTo>
                  <a:lnTo>
                    <a:pt x="1316144" y="241706"/>
                  </a:lnTo>
                  <a:lnTo>
                    <a:pt x="1315645" y="169601"/>
                  </a:lnTo>
                  <a:lnTo>
                    <a:pt x="1316379" y="215209"/>
                  </a:lnTo>
                  <a:lnTo>
                    <a:pt x="1317421" y="161655"/>
                  </a:lnTo>
                  <a:lnTo>
                    <a:pt x="1316496" y="250264"/>
                  </a:lnTo>
                  <a:lnTo>
                    <a:pt x="1317568" y="196933"/>
                  </a:lnTo>
                  <a:lnTo>
                    <a:pt x="1318096" y="169090"/>
                  </a:lnTo>
                  <a:lnTo>
                    <a:pt x="1318302" y="237325"/>
                  </a:lnTo>
                  <a:lnTo>
                    <a:pt x="1318610" y="209416"/>
                  </a:lnTo>
                  <a:lnTo>
                    <a:pt x="1318625" y="233347"/>
                  </a:lnTo>
                  <a:lnTo>
                    <a:pt x="1319138" y="177351"/>
                  </a:lnTo>
                  <a:lnTo>
                    <a:pt x="1319784" y="216326"/>
                  </a:lnTo>
                  <a:lnTo>
                    <a:pt x="1320518" y="154086"/>
                  </a:lnTo>
                  <a:lnTo>
                    <a:pt x="1320048" y="241853"/>
                  </a:lnTo>
                  <a:lnTo>
                    <a:pt x="1320988" y="178530"/>
                  </a:lnTo>
                  <a:lnTo>
                    <a:pt x="1321986" y="232336"/>
                  </a:lnTo>
                  <a:lnTo>
                    <a:pt x="1322177" y="167911"/>
                  </a:lnTo>
                  <a:lnTo>
                    <a:pt x="1323043" y="224026"/>
                  </a:lnTo>
                  <a:lnTo>
                    <a:pt x="1322984" y="164253"/>
                  </a:lnTo>
                  <a:lnTo>
                    <a:pt x="1323380" y="196975"/>
                  </a:lnTo>
                  <a:lnTo>
                    <a:pt x="1323835" y="161088"/>
                  </a:lnTo>
                  <a:lnTo>
                    <a:pt x="1323879" y="224535"/>
                  </a:lnTo>
                  <a:lnTo>
                    <a:pt x="1324555" y="210919"/>
                  </a:lnTo>
                  <a:lnTo>
                    <a:pt x="1325112" y="161489"/>
                  </a:lnTo>
                  <a:lnTo>
                    <a:pt x="1325597" y="229936"/>
                  </a:lnTo>
                  <a:lnTo>
                    <a:pt x="1325744" y="201395"/>
                  </a:lnTo>
                  <a:lnTo>
                    <a:pt x="1325920" y="222984"/>
                  </a:lnTo>
                  <a:lnTo>
                    <a:pt x="1326859" y="158801"/>
                  </a:lnTo>
                  <a:lnTo>
                    <a:pt x="1326874" y="160965"/>
                  </a:lnTo>
                  <a:lnTo>
                    <a:pt x="1326889" y="147321"/>
                  </a:lnTo>
                  <a:lnTo>
                    <a:pt x="1326933" y="257629"/>
                  </a:lnTo>
                  <a:lnTo>
                    <a:pt x="1328019" y="185997"/>
                  </a:lnTo>
                  <a:lnTo>
                    <a:pt x="1328709" y="259135"/>
                  </a:lnTo>
                  <a:lnTo>
                    <a:pt x="1328459" y="170180"/>
                  </a:lnTo>
                  <a:lnTo>
                    <a:pt x="1329252" y="210982"/>
                  </a:lnTo>
                  <a:lnTo>
                    <a:pt x="1329765" y="162258"/>
                  </a:lnTo>
                  <a:lnTo>
                    <a:pt x="1329942" y="229979"/>
                  </a:lnTo>
                  <a:lnTo>
                    <a:pt x="1330441" y="194067"/>
                  </a:lnTo>
                  <a:lnTo>
                    <a:pt x="1330499" y="243141"/>
                  </a:lnTo>
                  <a:lnTo>
                    <a:pt x="1330881" y="156744"/>
                  </a:lnTo>
                  <a:lnTo>
                    <a:pt x="1331630" y="195770"/>
                  </a:lnTo>
                  <a:lnTo>
                    <a:pt x="1332231" y="252532"/>
                  </a:lnTo>
                  <a:lnTo>
                    <a:pt x="1331938" y="171590"/>
                  </a:lnTo>
                  <a:lnTo>
                    <a:pt x="1332775" y="198438"/>
                  </a:lnTo>
                  <a:lnTo>
                    <a:pt x="1333083" y="162339"/>
                  </a:lnTo>
                  <a:lnTo>
                    <a:pt x="1333230" y="220663"/>
                  </a:lnTo>
                  <a:lnTo>
                    <a:pt x="1333963" y="185301"/>
                  </a:lnTo>
                  <a:lnTo>
                    <a:pt x="1334008" y="235822"/>
                  </a:lnTo>
                  <a:lnTo>
                    <a:pt x="1334697" y="166514"/>
                  </a:lnTo>
                  <a:lnTo>
                    <a:pt x="1335152" y="201367"/>
                  </a:lnTo>
                  <a:lnTo>
                    <a:pt x="1335974" y="229099"/>
                  </a:lnTo>
                  <a:lnTo>
                    <a:pt x="1335196" y="162302"/>
                  </a:lnTo>
                  <a:lnTo>
                    <a:pt x="1336297" y="194468"/>
                  </a:lnTo>
                  <a:lnTo>
                    <a:pt x="1337251" y="155136"/>
                  </a:lnTo>
                  <a:lnTo>
                    <a:pt x="1337398" y="229133"/>
                  </a:lnTo>
                  <a:lnTo>
                    <a:pt x="1337472" y="204551"/>
                  </a:lnTo>
                  <a:lnTo>
                    <a:pt x="1337501" y="228187"/>
                  </a:lnTo>
                  <a:lnTo>
                    <a:pt x="1338000" y="161905"/>
                  </a:lnTo>
                  <a:lnTo>
                    <a:pt x="1338646" y="207700"/>
                  </a:lnTo>
                  <a:lnTo>
                    <a:pt x="1338807" y="143657"/>
                  </a:lnTo>
                  <a:lnTo>
                    <a:pt x="1339262" y="236508"/>
                  </a:lnTo>
                  <a:lnTo>
                    <a:pt x="1339908" y="170858"/>
                  </a:lnTo>
                  <a:lnTo>
                    <a:pt x="1341068" y="234944"/>
                  </a:lnTo>
                  <a:lnTo>
                    <a:pt x="1340246" y="142851"/>
                  </a:lnTo>
                  <a:lnTo>
                    <a:pt x="1341097" y="187316"/>
                  </a:lnTo>
                  <a:lnTo>
                    <a:pt x="1341831" y="161676"/>
                  </a:lnTo>
                  <a:lnTo>
                    <a:pt x="1341273" y="227479"/>
                  </a:lnTo>
                  <a:lnTo>
                    <a:pt x="1342257" y="203691"/>
                  </a:lnTo>
                  <a:lnTo>
                    <a:pt x="1342374" y="234376"/>
                  </a:lnTo>
                  <a:lnTo>
                    <a:pt x="1343416" y="172513"/>
                  </a:lnTo>
                  <a:lnTo>
                    <a:pt x="1344238" y="228973"/>
                  </a:lnTo>
                  <a:lnTo>
                    <a:pt x="1343563" y="133155"/>
                  </a:lnTo>
                  <a:lnTo>
                    <a:pt x="1344708" y="212236"/>
                  </a:lnTo>
                  <a:lnTo>
                    <a:pt x="1345295" y="166700"/>
                  </a:lnTo>
                  <a:lnTo>
                    <a:pt x="1344869" y="225595"/>
                  </a:lnTo>
                  <a:lnTo>
                    <a:pt x="1345897" y="207874"/>
                  </a:lnTo>
                  <a:lnTo>
                    <a:pt x="1346014" y="224248"/>
                  </a:lnTo>
                  <a:lnTo>
                    <a:pt x="1346249" y="166190"/>
                  </a:lnTo>
                  <a:lnTo>
                    <a:pt x="1347071" y="195752"/>
                  </a:lnTo>
                  <a:lnTo>
                    <a:pt x="1348113" y="164326"/>
                  </a:lnTo>
                  <a:lnTo>
                    <a:pt x="1347541" y="224934"/>
                  </a:lnTo>
                  <a:lnTo>
                    <a:pt x="1348231" y="203272"/>
                  </a:lnTo>
                  <a:lnTo>
                    <a:pt x="1348260" y="230815"/>
                  </a:lnTo>
                  <a:lnTo>
                    <a:pt x="1349185" y="160395"/>
                  </a:lnTo>
                  <a:lnTo>
                    <a:pt x="1349390" y="202609"/>
                  </a:lnTo>
                  <a:lnTo>
                    <a:pt x="1349420" y="159489"/>
                  </a:lnTo>
                  <a:lnTo>
                    <a:pt x="1349904" y="220141"/>
                  </a:lnTo>
                  <a:lnTo>
                    <a:pt x="1350579" y="196903"/>
                  </a:lnTo>
                  <a:lnTo>
                    <a:pt x="1351460" y="146021"/>
                  </a:lnTo>
                  <a:lnTo>
                    <a:pt x="1351842" y="240335"/>
                  </a:lnTo>
                  <a:lnTo>
                    <a:pt x="1352664" y="141405"/>
                  </a:lnTo>
                  <a:lnTo>
                    <a:pt x="1353045" y="190699"/>
                  </a:lnTo>
                  <a:lnTo>
                    <a:pt x="1353544" y="254662"/>
                  </a:lnTo>
                  <a:lnTo>
                    <a:pt x="1353251" y="149145"/>
                  </a:lnTo>
                  <a:lnTo>
                    <a:pt x="1354205" y="186676"/>
                  </a:lnTo>
                  <a:lnTo>
                    <a:pt x="1355071" y="143541"/>
                  </a:lnTo>
                  <a:lnTo>
                    <a:pt x="1355247" y="247154"/>
                  </a:lnTo>
                  <a:lnTo>
                    <a:pt x="1355350" y="219543"/>
                  </a:lnTo>
                  <a:lnTo>
                    <a:pt x="1355379" y="240671"/>
                  </a:lnTo>
                  <a:lnTo>
                    <a:pt x="1356245" y="161209"/>
                  </a:lnTo>
                  <a:lnTo>
                    <a:pt x="1356509" y="199590"/>
                  </a:lnTo>
                  <a:lnTo>
                    <a:pt x="1356583" y="149566"/>
                  </a:lnTo>
                  <a:lnTo>
                    <a:pt x="1356935" y="254971"/>
                  </a:lnTo>
                  <a:lnTo>
                    <a:pt x="1357698" y="183797"/>
                  </a:lnTo>
                  <a:lnTo>
                    <a:pt x="1358711" y="243187"/>
                  </a:lnTo>
                  <a:lnTo>
                    <a:pt x="1358623" y="136137"/>
                  </a:lnTo>
                  <a:lnTo>
                    <a:pt x="1358946" y="215316"/>
                  </a:lnTo>
                  <a:lnTo>
                    <a:pt x="1359944" y="170456"/>
                  </a:lnTo>
                  <a:lnTo>
                    <a:pt x="1358990" y="225611"/>
                  </a:lnTo>
                  <a:lnTo>
                    <a:pt x="1360135" y="207071"/>
                  </a:lnTo>
                  <a:lnTo>
                    <a:pt x="1360693" y="228859"/>
                  </a:lnTo>
                  <a:lnTo>
                    <a:pt x="1360546" y="150704"/>
                  </a:lnTo>
                  <a:lnTo>
                    <a:pt x="1361236" y="208450"/>
                  </a:lnTo>
                  <a:lnTo>
                    <a:pt x="1361265" y="159665"/>
                  </a:lnTo>
                  <a:lnTo>
                    <a:pt x="1362381" y="231992"/>
                  </a:lnTo>
                  <a:lnTo>
                    <a:pt x="1362425" y="208289"/>
                  </a:lnTo>
                  <a:lnTo>
                    <a:pt x="1363482" y="226392"/>
                  </a:lnTo>
                  <a:lnTo>
                    <a:pt x="1362557" y="144828"/>
                  </a:lnTo>
                  <a:lnTo>
                    <a:pt x="1363570" y="197758"/>
                  </a:lnTo>
                  <a:lnTo>
                    <a:pt x="1363907" y="156911"/>
                  </a:lnTo>
                  <a:lnTo>
                    <a:pt x="1363937" y="248719"/>
                  </a:lnTo>
                  <a:lnTo>
                    <a:pt x="1364744" y="194686"/>
                  </a:lnTo>
                  <a:lnTo>
                    <a:pt x="1365815" y="248184"/>
                  </a:lnTo>
                  <a:lnTo>
                    <a:pt x="1365228" y="149472"/>
                  </a:lnTo>
                  <a:lnTo>
                    <a:pt x="1365948" y="202598"/>
                  </a:lnTo>
                  <a:lnTo>
                    <a:pt x="1366197" y="225375"/>
                  </a:lnTo>
                  <a:lnTo>
                    <a:pt x="1366799" y="164741"/>
                  </a:lnTo>
                  <a:lnTo>
                    <a:pt x="1367122" y="204418"/>
                  </a:lnTo>
                  <a:lnTo>
                    <a:pt x="1367151" y="164792"/>
                  </a:lnTo>
                  <a:lnTo>
                    <a:pt x="1367474" y="233877"/>
                  </a:lnTo>
                  <a:lnTo>
                    <a:pt x="1368311" y="190920"/>
                  </a:lnTo>
                  <a:lnTo>
                    <a:pt x="1369206" y="238584"/>
                  </a:lnTo>
                  <a:lnTo>
                    <a:pt x="1368766" y="152853"/>
                  </a:lnTo>
                  <a:lnTo>
                    <a:pt x="1369514" y="202057"/>
                  </a:lnTo>
                  <a:lnTo>
                    <a:pt x="1370336" y="146540"/>
                  </a:lnTo>
                  <a:lnTo>
                    <a:pt x="1370498" y="233692"/>
                  </a:lnTo>
                  <a:lnTo>
                    <a:pt x="1370630" y="213678"/>
                  </a:lnTo>
                  <a:lnTo>
                    <a:pt x="1370821" y="235262"/>
                  </a:lnTo>
                  <a:lnTo>
                    <a:pt x="1371481" y="169019"/>
                  </a:lnTo>
                  <a:lnTo>
                    <a:pt x="1371789" y="199102"/>
                  </a:lnTo>
                  <a:lnTo>
                    <a:pt x="1372156" y="180695"/>
                  </a:lnTo>
                  <a:lnTo>
                    <a:pt x="1372582" y="224388"/>
                  </a:lnTo>
                  <a:lnTo>
                    <a:pt x="1372817" y="209314"/>
                  </a:lnTo>
                  <a:lnTo>
                    <a:pt x="1373947" y="231934"/>
                  </a:lnTo>
                  <a:lnTo>
                    <a:pt x="1373169" y="169029"/>
                  </a:lnTo>
                  <a:lnTo>
                    <a:pt x="1374006" y="219066"/>
                  </a:lnTo>
                  <a:lnTo>
                    <a:pt x="1374358" y="181625"/>
                  </a:lnTo>
                  <a:lnTo>
                    <a:pt x="1374490" y="246638"/>
                  </a:lnTo>
                  <a:lnTo>
                    <a:pt x="1375195" y="216426"/>
                  </a:lnTo>
                  <a:lnTo>
                    <a:pt x="1376208" y="154581"/>
                  </a:lnTo>
                  <a:lnTo>
                    <a:pt x="1375723" y="230155"/>
                  </a:lnTo>
                  <a:lnTo>
                    <a:pt x="1376384" y="213134"/>
                  </a:lnTo>
                  <a:lnTo>
                    <a:pt x="1377220" y="223812"/>
                  </a:lnTo>
                  <a:lnTo>
                    <a:pt x="1377074" y="166170"/>
                  </a:lnTo>
                  <a:lnTo>
                    <a:pt x="1377558" y="205715"/>
                  </a:lnTo>
                  <a:lnTo>
                    <a:pt x="1377940" y="158352"/>
                  </a:lnTo>
                  <a:lnTo>
                    <a:pt x="1378688" y="228993"/>
                  </a:lnTo>
                  <a:lnTo>
                    <a:pt x="1378732" y="216141"/>
                  </a:lnTo>
                  <a:lnTo>
                    <a:pt x="1379158" y="158137"/>
                  </a:lnTo>
                  <a:lnTo>
                    <a:pt x="1379789" y="242524"/>
                  </a:lnTo>
                  <a:lnTo>
                    <a:pt x="1379892" y="219678"/>
                  </a:lnTo>
                  <a:lnTo>
                    <a:pt x="1380156" y="243101"/>
                  </a:lnTo>
                  <a:lnTo>
                    <a:pt x="1380861" y="152979"/>
                  </a:lnTo>
                  <a:lnTo>
                    <a:pt x="1381037" y="205496"/>
                  </a:lnTo>
                  <a:lnTo>
                    <a:pt x="1381330" y="160902"/>
                  </a:lnTo>
                  <a:lnTo>
                    <a:pt x="1381785" y="240964"/>
                  </a:lnTo>
                  <a:lnTo>
                    <a:pt x="1382196" y="208723"/>
                  </a:lnTo>
                  <a:lnTo>
                    <a:pt x="1382284" y="225509"/>
                  </a:lnTo>
                  <a:lnTo>
                    <a:pt x="1382358" y="179220"/>
                  </a:lnTo>
                  <a:lnTo>
                    <a:pt x="1383283" y="162244"/>
                  </a:lnTo>
                  <a:lnTo>
                    <a:pt x="1383341" y="223011"/>
                  </a:lnTo>
                  <a:lnTo>
                    <a:pt x="1383356" y="250239"/>
                  </a:lnTo>
                  <a:lnTo>
                    <a:pt x="1383826" y="155469"/>
                  </a:lnTo>
                  <a:lnTo>
                    <a:pt x="1384501" y="185169"/>
                  </a:lnTo>
                  <a:lnTo>
                    <a:pt x="1384824" y="171521"/>
                  </a:lnTo>
                  <a:lnTo>
                    <a:pt x="1385088" y="246308"/>
                  </a:lnTo>
                  <a:lnTo>
                    <a:pt x="1385660" y="209569"/>
                  </a:lnTo>
                  <a:lnTo>
                    <a:pt x="1385749" y="156695"/>
                  </a:lnTo>
                  <a:lnTo>
                    <a:pt x="1386761" y="227751"/>
                  </a:lnTo>
                  <a:lnTo>
                    <a:pt x="1386805" y="220127"/>
                  </a:lnTo>
                  <a:lnTo>
                    <a:pt x="1386849" y="254833"/>
                  </a:lnTo>
                  <a:lnTo>
                    <a:pt x="1387730" y="149597"/>
                  </a:lnTo>
                  <a:lnTo>
                    <a:pt x="1387980" y="192065"/>
                  </a:lnTo>
                  <a:lnTo>
                    <a:pt x="1388449" y="151459"/>
                  </a:lnTo>
                  <a:lnTo>
                    <a:pt x="1388802" y="251788"/>
                  </a:lnTo>
                  <a:lnTo>
                    <a:pt x="1389110" y="212684"/>
                  </a:lnTo>
                  <a:lnTo>
                    <a:pt x="1389125" y="223807"/>
                  </a:lnTo>
                  <a:lnTo>
                    <a:pt x="1389917" y="145609"/>
                  </a:lnTo>
                  <a:lnTo>
                    <a:pt x="1390284" y="211905"/>
                  </a:lnTo>
                  <a:lnTo>
                    <a:pt x="1391400" y="118914"/>
                  </a:lnTo>
                  <a:lnTo>
                    <a:pt x="1390460" y="263871"/>
                  </a:lnTo>
                  <a:lnTo>
                    <a:pt x="1391473" y="190835"/>
                  </a:lnTo>
                  <a:lnTo>
                    <a:pt x="1392119" y="262637"/>
                  </a:lnTo>
                  <a:lnTo>
                    <a:pt x="1391943" y="175017"/>
                  </a:lnTo>
                  <a:lnTo>
                    <a:pt x="1392662" y="209793"/>
                  </a:lnTo>
                  <a:lnTo>
                    <a:pt x="1392956" y="150796"/>
                  </a:lnTo>
                  <a:lnTo>
                    <a:pt x="1392897" y="234003"/>
                  </a:lnTo>
                  <a:lnTo>
                    <a:pt x="1393792" y="210489"/>
                  </a:lnTo>
                  <a:lnTo>
                    <a:pt x="1393866" y="252939"/>
                  </a:lnTo>
                  <a:lnTo>
                    <a:pt x="1394365" y="180799"/>
                  </a:lnTo>
                  <a:lnTo>
                    <a:pt x="1394967" y="207983"/>
                  </a:lnTo>
                  <a:lnTo>
                    <a:pt x="1395466" y="159410"/>
                  </a:lnTo>
                  <a:lnTo>
                    <a:pt x="1395700" y="243855"/>
                  </a:lnTo>
                  <a:lnTo>
                    <a:pt x="1396126" y="200239"/>
                  </a:lnTo>
                  <a:lnTo>
                    <a:pt x="1396963" y="230559"/>
                  </a:lnTo>
                  <a:lnTo>
                    <a:pt x="1396743" y="169761"/>
                  </a:lnTo>
                  <a:lnTo>
                    <a:pt x="1397300" y="205316"/>
                  </a:lnTo>
                  <a:lnTo>
                    <a:pt x="1397623" y="165287"/>
                  </a:lnTo>
                  <a:lnTo>
                    <a:pt x="1397403" y="249724"/>
                  </a:lnTo>
                  <a:lnTo>
                    <a:pt x="1398519" y="181822"/>
                  </a:lnTo>
                  <a:lnTo>
                    <a:pt x="1398871" y="244834"/>
                  </a:lnTo>
                  <a:lnTo>
                    <a:pt x="1399487" y="167517"/>
                  </a:lnTo>
                  <a:lnTo>
                    <a:pt x="1399708" y="182570"/>
                  </a:lnTo>
                  <a:lnTo>
                    <a:pt x="1400515" y="240124"/>
                  </a:lnTo>
                  <a:lnTo>
                    <a:pt x="1400045" y="177572"/>
                  </a:lnTo>
                  <a:lnTo>
                    <a:pt x="1400882" y="179608"/>
                  </a:lnTo>
                  <a:lnTo>
                    <a:pt x="1401909" y="162278"/>
                  </a:lnTo>
                  <a:lnTo>
                    <a:pt x="1400970" y="240528"/>
                  </a:lnTo>
                  <a:lnTo>
                    <a:pt x="1401953" y="207745"/>
                  </a:lnTo>
                  <a:lnTo>
                    <a:pt x="1402673" y="244655"/>
                  </a:lnTo>
                  <a:lnTo>
                    <a:pt x="1402643" y="149677"/>
                  </a:lnTo>
                  <a:lnTo>
                    <a:pt x="1403142" y="212348"/>
                  </a:lnTo>
                  <a:lnTo>
                    <a:pt x="1403773" y="163444"/>
                  </a:lnTo>
                  <a:lnTo>
                    <a:pt x="1403832" y="231182"/>
                  </a:lnTo>
                  <a:lnTo>
                    <a:pt x="1404375" y="174756"/>
                  </a:lnTo>
                  <a:lnTo>
                    <a:pt x="1404595" y="240616"/>
                  </a:lnTo>
                  <a:lnTo>
                    <a:pt x="1405652" y="195941"/>
                  </a:lnTo>
                  <a:lnTo>
                    <a:pt x="1406151" y="172378"/>
                  </a:lnTo>
                  <a:lnTo>
                    <a:pt x="1405770" y="234089"/>
                  </a:lnTo>
                  <a:lnTo>
                    <a:pt x="1406812" y="206441"/>
                  </a:lnTo>
                  <a:lnTo>
                    <a:pt x="1407003" y="230672"/>
                  </a:lnTo>
                  <a:lnTo>
                    <a:pt x="1407839" y="167689"/>
                  </a:lnTo>
                  <a:lnTo>
                    <a:pt x="1407971" y="212175"/>
                  </a:lnTo>
                  <a:lnTo>
                    <a:pt x="1408940" y="175693"/>
                  </a:lnTo>
                  <a:lnTo>
                    <a:pt x="1408632" y="226395"/>
                  </a:lnTo>
                  <a:lnTo>
                    <a:pt x="1409160" y="198624"/>
                  </a:lnTo>
                  <a:lnTo>
                    <a:pt x="1409718" y="238917"/>
                  </a:lnTo>
                  <a:lnTo>
                    <a:pt x="1409704" y="174215"/>
                  </a:lnTo>
                  <a:lnTo>
                    <a:pt x="1410276" y="192885"/>
                  </a:lnTo>
                  <a:lnTo>
                    <a:pt x="1410526" y="167290"/>
                  </a:lnTo>
                  <a:lnTo>
                    <a:pt x="1410702" y="233102"/>
                  </a:lnTo>
                  <a:lnTo>
                    <a:pt x="1411465" y="188386"/>
                  </a:lnTo>
                  <a:lnTo>
                    <a:pt x="1411582" y="249351"/>
                  </a:lnTo>
                  <a:lnTo>
                    <a:pt x="1412639" y="165111"/>
                  </a:lnTo>
                  <a:lnTo>
                    <a:pt x="1413520" y="250584"/>
                  </a:lnTo>
                  <a:lnTo>
                    <a:pt x="1413843" y="188754"/>
                  </a:lnTo>
                  <a:lnTo>
                    <a:pt x="1414709" y="226844"/>
                  </a:lnTo>
                  <a:lnTo>
                    <a:pt x="1414547" y="154822"/>
                  </a:lnTo>
                  <a:lnTo>
                    <a:pt x="1414944" y="178084"/>
                  </a:lnTo>
                  <a:lnTo>
                    <a:pt x="1414988" y="158680"/>
                  </a:lnTo>
                  <a:lnTo>
                    <a:pt x="1415017" y="268365"/>
                  </a:lnTo>
                  <a:lnTo>
                    <a:pt x="1416089" y="182719"/>
                  </a:lnTo>
                  <a:lnTo>
                    <a:pt x="1416896" y="261302"/>
                  </a:lnTo>
                  <a:lnTo>
                    <a:pt x="1416705" y="152754"/>
                  </a:lnTo>
                  <a:lnTo>
                    <a:pt x="1417292" y="217282"/>
                  </a:lnTo>
                  <a:lnTo>
                    <a:pt x="1417689" y="158715"/>
                  </a:lnTo>
                  <a:lnTo>
                    <a:pt x="1418114" y="241126"/>
                  </a:lnTo>
                  <a:lnTo>
                    <a:pt x="1418511" y="174744"/>
                  </a:lnTo>
                  <a:lnTo>
                    <a:pt x="1418687" y="267000"/>
                  </a:lnTo>
                  <a:lnTo>
                    <a:pt x="1419274" y="153249"/>
                  </a:lnTo>
                  <a:lnTo>
                    <a:pt x="1419699" y="195568"/>
                  </a:lnTo>
                  <a:lnTo>
                    <a:pt x="1420316" y="256070"/>
                  </a:lnTo>
                  <a:lnTo>
                    <a:pt x="1420800" y="153116"/>
                  </a:lnTo>
                  <a:lnTo>
                    <a:pt x="1420874" y="181030"/>
                  </a:lnTo>
                  <a:lnTo>
                    <a:pt x="1422048" y="233555"/>
                  </a:lnTo>
                  <a:lnTo>
                    <a:pt x="1421343" y="173374"/>
                  </a:lnTo>
                  <a:lnTo>
                    <a:pt x="1422092" y="211392"/>
                  </a:lnTo>
                  <a:lnTo>
                    <a:pt x="1422591" y="180758"/>
                  </a:lnTo>
                  <a:lnTo>
                    <a:pt x="1422958" y="239277"/>
                  </a:lnTo>
                  <a:lnTo>
                    <a:pt x="1423266" y="224951"/>
                  </a:lnTo>
                  <a:lnTo>
                    <a:pt x="1423839" y="252313"/>
                  </a:lnTo>
                  <a:lnTo>
                    <a:pt x="1424264" y="166644"/>
                  </a:lnTo>
                  <a:lnTo>
                    <a:pt x="1424426" y="213008"/>
                  </a:lnTo>
                  <a:lnTo>
                    <a:pt x="1424514" y="191564"/>
                  </a:lnTo>
                  <a:lnTo>
                    <a:pt x="1425130" y="244218"/>
                  </a:lnTo>
                  <a:lnTo>
                    <a:pt x="1425571" y="238744"/>
                  </a:lnTo>
                  <a:lnTo>
                    <a:pt x="1425615" y="254205"/>
                  </a:lnTo>
                  <a:lnTo>
                    <a:pt x="1425762" y="207441"/>
                  </a:lnTo>
                  <a:lnTo>
                    <a:pt x="1426422" y="185296"/>
                  </a:lnTo>
                  <a:lnTo>
                    <a:pt x="1426569" y="242733"/>
                  </a:lnTo>
                  <a:lnTo>
                    <a:pt x="1426936" y="194201"/>
                  </a:lnTo>
                  <a:lnTo>
                    <a:pt x="1427435" y="251955"/>
                  </a:lnTo>
                  <a:lnTo>
                    <a:pt x="1427875" y="166578"/>
                  </a:lnTo>
                  <a:lnTo>
                    <a:pt x="1428125" y="192521"/>
                  </a:lnTo>
                  <a:lnTo>
                    <a:pt x="1428683" y="240486"/>
                  </a:lnTo>
                  <a:lnTo>
                    <a:pt x="1428228" y="157605"/>
                  </a:lnTo>
                  <a:lnTo>
                    <a:pt x="1429328" y="207703"/>
                  </a:lnTo>
                  <a:lnTo>
                    <a:pt x="1429916" y="167031"/>
                  </a:lnTo>
                  <a:lnTo>
                    <a:pt x="1430136" y="235532"/>
                  </a:lnTo>
                  <a:lnTo>
                    <a:pt x="1430415" y="215087"/>
                  </a:lnTo>
                  <a:lnTo>
                    <a:pt x="1431046" y="242207"/>
                  </a:lnTo>
                  <a:lnTo>
                    <a:pt x="1430782" y="162414"/>
                  </a:lnTo>
                  <a:lnTo>
                    <a:pt x="1431515" y="201056"/>
                  </a:lnTo>
                  <a:lnTo>
                    <a:pt x="1431765" y="164080"/>
                  </a:lnTo>
                  <a:lnTo>
                    <a:pt x="1432426" y="228240"/>
                  </a:lnTo>
                  <a:lnTo>
                    <a:pt x="1432690" y="192218"/>
                  </a:lnTo>
                  <a:lnTo>
                    <a:pt x="1433262" y="227793"/>
                  </a:lnTo>
                  <a:lnTo>
                    <a:pt x="1433394" y="160152"/>
                  </a:lnTo>
                  <a:lnTo>
                    <a:pt x="1433879" y="202216"/>
                  </a:lnTo>
                  <a:lnTo>
                    <a:pt x="1434348" y="155350"/>
                  </a:lnTo>
                  <a:lnTo>
                    <a:pt x="1434818" y="226876"/>
                  </a:lnTo>
                  <a:lnTo>
                    <a:pt x="1435038" y="210178"/>
                  </a:lnTo>
                  <a:lnTo>
                    <a:pt x="1435655" y="228594"/>
                  </a:lnTo>
                  <a:lnTo>
                    <a:pt x="1435875" y="166321"/>
                  </a:lnTo>
                  <a:lnTo>
                    <a:pt x="1436227" y="216501"/>
                  </a:lnTo>
                  <a:lnTo>
                    <a:pt x="1436682" y="151322"/>
                  </a:lnTo>
                  <a:lnTo>
                    <a:pt x="1436814" y="229111"/>
                  </a:lnTo>
                  <a:lnTo>
                    <a:pt x="1437431" y="193406"/>
                  </a:lnTo>
                  <a:lnTo>
                    <a:pt x="1437901" y="227731"/>
                  </a:lnTo>
                  <a:lnTo>
                    <a:pt x="1437945" y="152267"/>
                  </a:lnTo>
                  <a:lnTo>
                    <a:pt x="1437959" y="143718"/>
                  </a:lnTo>
                  <a:lnTo>
                    <a:pt x="1438121" y="225628"/>
                  </a:lnTo>
                  <a:lnTo>
                    <a:pt x="1439045" y="200215"/>
                  </a:lnTo>
                  <a:lnTo>
                    <a:pt x="1439926" y="220416"/>
                  </a:lnTo>
                  <a:lnTo>
                    <a:pt x="1439647" y="155591"/>
                  </a:lnTo>
                  <a:lnTo>
                    <a:pt x="1440234" y="207840"/>
                  </a:lnTo>
                  <a:lnTo>
                    <a:pt x="1441188" y="157404"/>
                  </a:lnTo>
                  <a:lnTo>
                    <a:pt x="1440308" y="210943"/>
                  </a:lnTo>
                  <a:lnTo>
                    <a:pt x="1441423" y="202115"/>
                  </a:lnTo>
                  <a:lnTo>
                    <a:pt x="1441511" y="229154"/>
                  </a:lnTo>
                  <a:lnTo>
                    <a:pt x="1442172" y="170196"/>
                  </a:lnTo>
                  <a:lnTo>
                    <a:pt x="1442495" y="196143"/>
                  </a:lnTo>
                  <a:lnTo>
                    <a:pt x="1442847" y="160256"/>
                  </a:lnTo>
                  <a:lnTo>
                    <a:pt x="1443243" y="235329"/>
                  </a:lnTo>
                  <a:lnTo>
                    <a:pt x="1443640" y="219944"/>
                  </a:lnTo>
                  <a:lnTo>
                    <a:pt x="1443654" y="237173"/>
                  </a:lnTo>
                  <a:lnTo>
                    <a:pt x="1444755" y="144822"/>
                  </a:lnTo>
                  <a:lnTo>
                    <a:pt x="1445166" y="244907"/>
                  </a:lnTo>
                  <a:lnTo>
                    <a:pt x="1446047" y="167139"/>
                  </a:lnTo>
                  <a:lnTo>
                    <a:pt x="1446649" y="145528"/>
                  </a:lnTo>
                  <a:lnTo>
                    <a:pt x="1446766" y="245065"/>
                  </a:lnTo>
                  <a:lnTo>
                    <a:pt x="1447177" y="175932"/>
                  </a:lnTo>
                  <a:lnTo>
                    <a:pt x="1448322" y="223073"/>
                  </a:lnTo>
                  <a:lnTo>
                    <a:pt x="1447427" y="164165"/>
                  </a:lnTo>
                  <a:lnTo>
                    <a:pt x="1448351" y="180301"/>
                  </a:lnTo>
                  <a:lnTo>
                    <a:pt x="1448366" y="165718"/>
                  </a:lnTo>
                  <a:lnTo>
                    <a:pt x="1448630" y="247718"/>
                  </a:lnTo>
                  <a:lnTo>
                    <a:pt x="1449526" y="195862"/>
                  </a:lnTo>
                  <a:lnTo>
                    <a:pt x="1450230" y="244509"/>
                  </a:lnTo>
                  <a:lnTo>
                    <a:pt x="1449614" y="148232"/>
                  </a:lnTo>
                  <a:lnTo>
                    <a:pt x="1450729" y="207722"/>
                  </a:lnTo>
                  <a:lnTo>
                    <a:pt x="1451918" y="148222"/>
                  </a:lnTo>
                  <a:lnTo>
                    <a:pt x="1450876" y="224461"/>
                  </a:lnTo>
                  <a:lnTo>
                    <a:pt x="1451933" y="148265"/>
                  </a:lnTo>
                  <a:lnTo>
                    <a:pt x="1452021" y="250247"/>
                  </a:lnTo>
                  <a:lnTo>
                    <a:pt x="1453151" y="203636"/>
                  </a:lnTo>
                  <a:lnTo>
                    <a:pt x="1453768" y="242616"/>
                  </a:lnTo>
                  <a:lnTo>
                    <a:pt x="1453210" y="152471"/>
                  </a:lnTo>
                  <a:lnTo>
                    <a:pt x="1454296" y="200038"/>
                  </a:lnTo>
                  <a:lnTo>
                    <a:pt x="1455485" y="126221"/>
                  </a:lnTo>
                  <a:lnTo>
                    <a:pt x="1454722" y="218202"/>
                  </a:lnTo>
                  <a:lnTo>
                    <a:pt x="1455500" y="148727"/>
                  </a:lnTo>
                  <a:lnTo>
                    <a:pt x="1455559" y="244969"/>
                  </a:lnTo>
                  <a:lnTo>
                    <a:pt x="1456146" y="136554"/>
                  </a:lnTo>
                  <a:lnTo>
                    <a:pt x="1456689" y="201107"/>
                  </a:lnTo>
                  <a:lnTo>
                    <a:pt x="1457247" y="159738"/>
                  </a:lnTo>
                  <a:lnTo>
                    <a:pt x="1457540" y="222748"/>
                  </a:lnTo>
                  <a:lnTo>
                    <a:pt x="1457863" y="201972"/>
                  </a:lnTo>
                  <a:lnTo>
                    <a:pt x="1458127" y="223333"/>
                  </a:lnTo>
                  <a:lnTo>
                    <a:pt x="1458377" y="156537"/>
                  </a:lnTo>
                  <a:lnTo>
                    <a:pt x="1459008" y="192881"/>
                  </a:lnTo>
                  <a:lnTo>
                    <a:pt x="1460123" y="145243"/>
                  </a:lnTo>
                  <a:lnTo>
                    <a:pt x="1459243" y="222083"/>
                  </a:lnTo>
                  <a:lnTo>
                    <a:pt x="1460153" y="198685"/>
                  </a:lnTo>
                  <a:lnTo>
                    <a:pt x="1460490" y="226594"/>
                  </a:lnTo>
                  <a:lnTo>
                    <a:pt x="1460329" y="149165"/>
                  </a:lnTo>
                  <a:lnTo>
                    <a:pt x="1461327" y="189986"/>
                  </a:lnTo>
                  <a:lnTo>
                    <a:pt x="1461635" y="144479"/>
                  </a:lnTo>
                  <a:lnTo>
                    <a:pt x="1461797" y="210006"/>
                  </a:lnTo>
                  <a:lnTo>
                    <a:pt x="1462545" y="169870"/>
                  </a:lnTo>
                  <a:lnTo>
                    <a:pt x="1462648" y="228983"/>
                  </a:lnTo>
                  <a:lnTo>
                    <a:pt x="1463411" y="148137"/>
                  </a:lnTo>
                  <a:lnTo>
                    <a:pt x="1463764" y="217281"/>
                  </a:lnTo>
                  <a:lnTo>
                    <a:pt x="1464204" y="141132"/>
                  </a:lnTo>
                  <a:lnTo>
                    <a:pt x="1464439" y="220517"/>
                  </a:lnTo>
                  <a:lnTo>
                    <a:pt x="1464967" y="184235"/>
                  </a:lnTo>
                  <a:lnTo>
                    <a:pt x="1466083" y="227566"/>
                  </a:lnTo>
                  <a:lnTo>
                    <a:pt x="1465892" y="148729"/>
                  </a:lnTo>
                  <a:lnTo>
                    <a:pt x="1466156" y="198851"/>
                  </a:lnTo>
                  <a:lnTo>
                    <a:pt x="1466655" y="165554"/>
                  </a:lnTo>
                  <a:lnTo>
                    <a:pt x="1466465" y="219558"/>
                  </a:lnTo>
                  <a:lnTo>
                    <a:pt x="1467301" y="175612"/>
                  </a:lnTo>
                  <a:lnTo>
                    <a:pt x="1468079" y="223371"/>
                  </a:lnTo>
                  <a:lnTo>
                    <a:pt x="1467786" y="152505"/>
                  </a:lnTo>
                  <a:lnTo>
                    <a:pt x="1468490" y="205225"/>
                  </a:lnTo>
                  <a:lnTo>
                    <a:pt x="1468666" y="215764"/>
                  </a:lnTo>
                  <a:lnTo>
                    <a:pt x="1468740" y="174062"/>
                  </a:lnTo>
                  <a:lnTo>
                    <a:pt x="1468989" y="187933"/>
                  </a:lnTo>
                  <a:lnTo>
                    <a:pt x="1469019" y="164734"/>
                  </a:lnTo>
                  <a:lnTo>
                    <a:pt x="1469620" y="229817"/>
                  </a:lnTo>
                  <a:lnTo>
                    <a:pt x="1470149" y="194515"/>
                  </a:lnTo>
                  <a:lnTo>
                    <a:pt x="1470384" y="222145"/>
                  </a:lnTo>
                  <a:lnTo>
                    <a:pt x="1471162" y="150606"/>
                  </a:lnTo>
                  <a:lnTo>
                    <a:pt x="1471323" y="188187"/>
                  </a:lnTo>
                  <a:lnTo>
                    <a:pt x="1471352" y="159166"/>
                  </a:lnTo>
                  <a:lnTo>
                    <a:pt x="1471529" y="226825"/>
                  </a:lnTo>
                  <a:lnTo>
                    <a:pt x="1472028" y="205244"/>
                  </a:lnTo>
                  <a:lnTo>
                    <a:pt x="1473158" y="241656"/>
                  </a:lnTo>
                  <a:lnTo>
                    <a:pt x="1472703" y="140537"/>
                  </a:lnTo>
                  <a:lnTo>
                    <a:pt x="1473231" y="217766"/>
                  </a:lnTo>
                  <a:lnTo>
                    <a:pt x="1473334" y="239177"/>
                  </a:lnTo>
                  <a:lnTo>
                    <a:pt x="1473613" y="180416"/>
                  </a:lnTo>
                  <a:lnTo>
                    <a:pt x="1473833" y="185436"/>
                  </a:lnTo>
                  <a:lnTo>
                    <a:pt x="1474039" y="136169"/>
                  </a:lnTo>
                  <a:lnTo>
                    <a:pt x="1474934" y="237655"/>
                  </a:lnTo>
                  <a:lnTo>
                    <a:pt x="1474949" y="229248"/>
                  </a:lnTo>
                  <a:lnTo>
                    <a:pt x="1475888" y="166425"/>
                  </a:lnTo>
                  <a:lnTo>
                    <a:pt x="1475007" y="237425"/>
                  </a:lnTo>
                  <a:lnTo>
                    <a:pt x="1476328" y="179754"/>
                  </a:lnTo>
                  <a:lnTo>
                    <a:pt x="1476813" y="238888"/>
                  </a:lnTo>
                  <a:lnTo>
                    <a:pt x="1476593" y="167137"/>
                  </a:lnTo>
                  <a:lnTo>
                    <a:pt x="1477532" y="213811"/>
                  </a:lnTo>
                  <a:lnTo>
                    <a:pt x="1478207" y="155792"/>
                  </a:lnTo>
                  <a:lnTo>
                    <a:pt x="1478427" y="237124"/>
                  </a:lnTo>
                  <a:lnTo>
                    <a:pt x="1478721" y="194925"/>
                  </a:lnTo>
                  <a:lnTo>
                    <a:pt x="1479748" y="123825"/>
                  </a:lnTo>
                  <a:lnTo>
                    <a:pt x="1478750" y="219228"/>
                  </a:lnTo>
                  <a:lnTo>
                    <a:pt x="1479807" y="181199"/>
                  </a:lnTo>
                  <a:lnTo>
                    <a:pt x="1480233" y="230009"/>
                  </a:lnTo>
                  <a:lnTo>
                    <a:pt x="1480570" y="152961"/>
                  </a:lnTo>
                  <a:lnTo>
                    <a:pt x="1480981" y="176961"/>
                  </a:lnTo>
                  <a:lnTo>
                    <a:pt x="1481745" y="140203"/>
                  </a:lnTo>
                  <a:lnTo>
                    <a:pt x="1481715" y="209509"/>
                  </a:lnTo>
                  <a:lnTo>
                    <a:pt x="1481965" y="204311"/>
                  </a:lnTo>
                  <a:lnTo>
                    <a:pt x="1482112" y="225077"/>
                  </a:lnTo>
                  <a:lnTo>
                    <a:pt x="1482214" y="149273"/>
                  </a:lnTo>
                  <a:lnTo>
                    <a:pt x="1483022" y="181925"/>
                  </a:lnTo>
                  <a:lnTo>
                    <a:pt x="1483051" y="147414"/>
                  </a:lnTo>
                  <a:lnTo>
                    <a:pt x="1483756" y="219928"/>
                  </a:lnTo>
                  <a:lnTo>
                    <a:pt x="1484196" y="173887"/>
                  </a:lnTo>
                  <a:lnTo>
                    <a:pt x="1485253" y="215282"/>
                  </a:lnTo>
                  <a:lnTo>
                    <a:pt x="1484886" y="137855"/>
                  </a:lnTo>
                  <a:lnTo>
                    <a:pt x="1485400" y="214193"/>
                  </a:lnTo>
                  <a:lnTo>
                    <a:pt x="1486544" y="143505"/>
                  </a:lnTo>
                  <a:lnTo>
                    <a:pt x="1485811" y="223152"/>
                  </a:lnTo>
                  <a:lnTo>
                    <a:pt x="1486603" y="190677"/>
                  </a:lnTo>
                  <a:lnTo>
                    <a:pt x="1487176" y="137092"/>
                  </a:lnTo>
                  <a:lnTo>
                    <a:pt x="1487396" y="224530"/>
                  </a:lnTo>
                  <a:lnTo>
                    <a:pt x="1487777" y="185303"/>
                  </a:lnTo>
                  <a:lnTo>
                    <a:pt x="1488864" y="216104"/>
                  </a:lnTo>
                  <a:lnTo>
                    <a:pt x="1488262" y="132670"/>
                  </a:lnTo>
                  <a:lnTo>
                    <a:pt x="1488952" y="204173"/>
                  </a:lnTo>
                  <a:lnTo>
                    <a:pt x="1489627" y="129599"/>
                  </a:lnTo>
                  <a:lnTo>
                    <a:pt x="1488981" y="226971"/>
                  </a:lnTo>
                  <a:lnTo>
                    <a:pt x="1490170" y="156662"/>
                  </a:lnTo>
                  <a:lnTo>
                    <a:pt x="1490185" y="149607"/>
                  </a:lnTo>
                  <a:lnTo>
                    <a:pt x="1490742" y="226535"/>
                  </a:lnTo>
                  <a:lnTo>
                    <a:pt x="1491271" y="185758"/>
                  </a:lnTo>
                  <a:lnTo>
                    <a:pt x="1492137" y="207372"/>
                  </a:lnTo>
                  <a:lnTo>
                    <a:pt x="1492401" y="127966"/>
                  </a:lnTo>
                  <a:lnTo>
                    <a:pt x="1492430" y="178496"/>
                  </a:lnTo>
                  <a:lnTo>
                    <a:pt x="1492489" y="152095"/>
                  </a:lnTo>
                  <a:lnTo>
                    <a:pt x="1492695" y="214626"/>
                  </a:lnTo>
                  <a:lnTo>
                    <a:pt x="1493605" y="179287"/>
                  </a:lnTo>
                  <a:lnTo>
                    <a:pt x="1494280" y="231500"/>
                  </a:lnTo>
                  <a:lnTo>
                    <a:pt x="1494045" y="154378"/>
                  </a:lnTo>
                  <a:lnTo>
                    <a:pt x="1494750" y="184421"/>
                  </a:lnTo>
                  <a:lnTo>
                    <a:pt x="1494779" y="146697"/>
                  </a:lnTo>
                  <a:lnTo>
                    <a:pt x="1495073" y="211134"/>
                  </a:lnTo>
                  <a:lnTo>
                    <a:pt x="1495939" y="175658"/>
                  </a:lnTo>
                  <a:lnTo>
                    <a:pt x="1496232" y="219006"/>
                  </a:lnTo>
                  <a:lnTo>
                    <a:pt x="1496012" y="151209"/>
                  </a:lnTo>
                  <a:lnTo>
                    <a:pt x="1497127" y="181018"/>
                  </a:lnTo>
                  <a:lnTo>
                    <a:pt x="1498302" y="157733"/>
                  </a:lnTo>
                  <a:lnTo>
                    <a:pt x="1497876" y="241789"/>
                  </a:lnTo>
                  <a:lnTo>
                    <a:pt x="1498331" y="167672"/>
                  </a:lnTo>
                  <a:lnTo>
                    <a:pt x="1498434" y="224622"/>
                  </a:lnTo>
                  <a:lnTo>
                    <a:pt x="1498815" y="133542"/>
                  </a:lnTo>
                  <a:lnTo>
                    <a:pt x="1499520" y="167863"/>
                  </a:lnTo>
                  <a:lnTo>
                    <a:pt x="1500680" y="123044"/>
                  </a:lnTo>
                  <a:lnTo>
                    <a:pt x="1499608" y="221565"/>
                  </a:lnTo>
                  <a:lnTo>
                    <a:pt x="1500694" y="138058"/>
                  </a:lnTo>
                  <a:lnTo>
                    <a:pt x="1501472" y="242048"/>
                  </a:lnTo>
                  <a:lnTo>
                    <a:pt x="1501149" y="123769"/>
                  </a:lnTo>
                  <a:lnTo>
                    <a:pt x="1501898" y="203637"/>
                  </a:lnTo>
                  <a:lnTo>
                    <a:pt x="1502500" y="140347"/>
                  </a:lnTo>
                  <a:lnTo>
                    <a:pt x="1502823" y="206566"/>
                  </a:lnTo>
                  <a:lnTo>
                    <a:pt x="1503058" y="166478"/>
                  </a:lnTo>
                  <a:lnTo>
                    <a:pt x="1503219" y="239763"/>
                  </a:lnTo>
                  <a:lnTo>
                    <a:pt x="1504144" y="157154"/>
                  </a:lnTo>
                  <a:lnTo>
                    <a:pt x="1504246" y="193195"/>
                  </a:lnTo>
                  <a:lnTo>
                    <a:pt x="1504848" y="241034"/>
                  </a:lnTo>
                  <a:lnTo>
                    <a:pt x="1504437" y="158202"/>
                  </a:lnTo>
                  <a:lnTo>
                    <a:pt x="1505377" y="173151"/>
                  </a:lnTo>
                  <a:lnTo>
                    <a:pt x="1506096" y="160886"/>
                  </a:lnTo>
                  <a:lnTo>
                    <a:pt x="1506331" y="211622"/>
                  </a:lnTo>
                  <a:lnTo>
                    <a:pt x="1506522" y="182883"/>
                  </a:lnTo>
                  <a:lnTo>
                    <a:pt x="1506624" y="239592"/>
                  </a:lnTo>
                  <a:lnTo>
                    <a:pt x="1507490" y="140511"/>
                  </a:lnTo>
                  <a:lnTo>
                    <a:pt x="1507681" y="160629"/>
                  </a:lnTo>
                  <a:lnTo>
                    <a:pt x="1507696" y="155923"/>
                  </a:lnTo>
                  <a:lnTo>
                    <a:pt x="1508371" y="230435"/>
                  </a:lnTo>
                  <a:lnTo>
                    <a:pt x="1508723" y="187249"/>
                  </a:lnTo>
                  <a:lnTo>
                    <a:pt x="1509765" y="229074"/>
                  </a:lnTo>
                  <a:lnTo>
                    <a:pt x="1509384" y="158858"/>
                  </a:lnTo>
                  <a:lnTo>
                    <a:pt x="1509898" y="169685"/>
                  </a:lnTo>
                  <a:lnTo>
                    <a:pt x="1510118" y="232082"/>
                  </a:lnTo>
                  <a:lnTo>
                    <a:pt x="1510646" y="154883"/>
                  </a:lnTo>
                  <a:lnTo>
                    <a:pt x="1511263" y="185504"/>
                  </a:lnTo>
                  <a:lnTo>
                    <a:pt x="1511776" y="160722"/>
                  </a:lnTo>
                  <a:lnTo>
                    <a:pt x="1511307" y="213354"/>
                  </a:lnTo>
                  <a:lnTo>
                    <a:pt x="1511909" y="196372"/>
                  </a:lnTo>
                  <a:lnTo>
                    <a:pt x="1511923" y="228349"/>
                  </a:lnTo>
                  <a:lnTo>
                    <a:pt x="1512437" y="158976"/>
                  </a:lnTo>
                  <a:lnTo>
                    <a:pt x="1513097" y="194120"/>
                  </a:lnTo>
                  <a:lnTo>
                    <a:pt x="1513670" y="224421"/>
                  </a:lnTo>
                  <a:lnTo>
                    <a:pt x="1513905" y="150507"/>
                  </a:lnTo>
                  <a:lnTo>
                    <a:pt x="1514286" y="201651"/>
                  </a:lnTo>
                  <a:lnTo>
                    <a:pt x="1514653" y="138565"/>
                  </a:lnTo>
                  <a:lnTo>
                    <a:pt x="1515446" y="216362"/>
                  </a:lnTo>
                  <a:lnTo>
                    <a:pt x="1515607" y="225572"/>
                  </a:lnTo>
                  <a:lnTo>
                    <a:pt x="1516429" y="160722"/>
                  </a:lnTo>
                  <a:lnTo>
                    <a:pt x="1516562" y="184310"/>
                  </a:lnTo>
                  <a:lnTo>
                    <a:pt x="1517105" y="142226"/>
                  </a:lnTo>
                  <a:lnTo>
                    <a:pt x="1517193" y="233215"/>
                  </a:lnTo>
                  <a:lnTo>
                    <a:pt x="1517736" y="212756"/>
                  </a:lnTo>
                  <a:lnTo>
                    <a:pt x="1518352" y="127945"/>
                  </a:lnTo>
                  <a:lnTo>
                    <a:pt x="1517897" y="213316"/>
                  </a:lnTo>
                  <a:lnTo>
                    <a:pt x="1518925" y="207411"/>
                  </a:lnTo>
                  <a:lnTo>
                    <a:pt x="1519571" y="147880"/>
                  </a:lnTo>
                  <a:lnTo>
                    <a:pt x="1519027" y="229544"/>
                  </a:lnTo>
                  <a:lnTo>
                    <a:pt x="1520128" y="194061"/>
                  </a:lnTo>
                  <a:lnTo>
                    <a:pt x="1520319" y="213168"/>
                  </a:lnTo>
                  <a:lnTo>
                    <a:pt x="1520671" y="158147"/>
                  </a:lnTo>
                  <a:lnTo>
                    <a:pt x="1521317" y="198091"/>
                  </a:lnTo>
                  <a:lnTo>
                    <a:pt x="1521611" y="141714"/>
                  </a:lnTo>
                  <a:lnTo>
                    <a:pt x="1521391" y="209232"/>
                  </a:lnTo>
                  <a:lnTo>
                    <a:pt x="1522521" y="187203"/>
                  </a:lnTo>
                  <a:lnTo>
                    <a:pt x="1522594" y="210245"/>
                  </a:lnTo>
                  <a:lnTo>
                    <a:pt x="1523152" y="141760"/>
                  </a:lnTo>
                  <a:lnTo>
                    <a:pt x="1523681" y="190509"/>
                  </a:lnTo>
                  <a:lnTo>
                    <a:pt x="1524121" y="141363"/>
                  </a:lnTo>
                  <a:lnTo>
                    <a:pt x="1524444" y="225150"/>
                  </a:lnTo>
                  <a:lnTo>
                    <a:pt x="1524855" y="178713"/>
                  </a:lnTo>
                  <a:lnTo>
                    <a:pt x="1526000" y="220774"/>
                  </a:lnTo>
                  <a:lnTo>
                    <a:pt x="1525016" y="135536"/>
                  </a:lnTo>
                  <a:lnTo>
                    <a:pt x="1526044" y="199851"/>
                  </a:lnTo>
                  <a:lnTo>
                    <a:pt x="1526631" y="136165"/>
                  </a:lnTo>
                  <a:lnTo>
                    <a:pt x="1526088" y="223721"/>
                  </a:lnTo>
                  <a:lnTo>
                    <a:pt x="1527247" y="165603"/>
                  </a:lnTo>
                  <a:lnTo>
                    <a:pt x="1527776" y="230052"/>
                  </a:lnTo>
                  <a:lnTo>
                    <a:pt x="1527629" y="123757"/>
                  </a:lnTo>
                  <a:lnTo>
                    <a:pt x="1528451" y="201725"/>
                  </a:lnTo>
                  <a:lnTo>
                    <a:pt x="1529611" y="224720"/>
                  </a:lnTo>
                  <a:lnTo>
                    <a:pt x="1529449" y="154633"/>
                  </a:lnTo>
                  <a:lnTo>
                    <a:pt x="1529640" y="218225"/>
                  </a:lnTo>
                  <a:lnTo>
                    <a:pt x="1530359" y="150412"/>
                  </a:lnTo>
                  <a:lnTo>
                    <a:pt x="1530844" y="200808"/>
                  </a:lnTo>
                  <a:lnTo>
                    <a:pt x="1531210" y="141932"/>
                  </a:lnTo>
                  <a:lnTo>
                    <a:pt x="1531284" y="242842"/>
                  </a:lnTo>
                  <a:lnTo>
                    <a:pt x="1532062" y="187739"/>
                  </a:lnTo>
                  <a:lnTo>
                    <a:pt x="1533031" y="221372"/>
                  </a:lnTo>
                  <a:lnTo>
                    <a:pt x="1532135" y="145252"/>
                  </a:lnTo>
                  <a:lnTo>
                    <a:pt x="1533236" y="180102"/>
                  </a:lnTo>
                  <a:lnTo>
                    <a:pt x="1533750" y="217472"/>
                  </a:lnTo>
                  <a:lnTo>
                    <a:pt x="1533427" y="162403"/>
                  </a:lnTo>
                  <a:lnTo>
                    <a:pt x="1534469" y="203598"/>
                  </a:lnTo>
                  <a:lnTo>
                    <a:pt x="1535144" y="145390"/>
                  </a:lnTo>
                  <a:lnTo>
                    <a:pt x="1534777" y="220987"/>
                  </a:lnTo>
                  <a:lnTo>
                    <a:pt x="1535658" y="200321"/>
                  </a:lnTo>
                  <a:lnTo>
                    <a:pt x="1536524" y="163777"/>
                  </a:lnTo>
                  <a:lnTo>
                    <a:pt x="1536597" y="231507"/>
                  </a:lnTo>
                  <a:lnTo>
                    <a:pt x="1536774" y="217526"/>
                  </a:lnTo>
                  <a:lnTo>
                    <a:pt x="1536788" y="223350"/>
                  </a:lnTo>
                  <a:lnTo>
                    <a:pt x="1537772" y="161685"/>
                  </a:lnTo>
                  <a:lnTo>
                    <a:pt x="1537918" y="202228"/>
                  </a:lnTo>
                  <a:lnTo>
                    <a:pt x="1538256" y="141921"/>
                  </a:lnTo>
                  <a:lnTo>
                    <a:pt x="1538315" y="234272"/>
                  </a:lnTo>
                  <a:lnTo>
                    <a:pt x="1539063" y="207060"/>
                  </a:lnTo>
                  <a:lnTo>
                    <a:pt x="1539401" y="222414"/>
                  </a:lnTo>
                  <a:lnTo>
                    <a:pt x="1539210" y="167619"/>
                  </a:lnTo>
                  <a:lnTo>
                    <a:pt x="1539929" y="176585"/>
                  </a:lnTo>
                  <a:lnTo>
                    <a:pt x="1540047" y="135513"/>
                  </a:lnTo>
                  <a:lnTo>
                    <a:pt x="1540223" y="227570"/>
                  </a:lnTo>
                  <a:lnTo>
                    <a:pt x="1541089" y="183459"/>
                  </a:lnTo>
                  <a:lnTo>
                    <a:pt x="1541823" y="214178"/>
                  </a:lnTo>
                  <a:lnTo>
                    <a:pt x="1541808" y="143132"/>
                  </a:lnTo>
                  <a:lnTo>
                    <a:pt x="1542278" y="194045"/>
                  </a:lnTo>
                  <a:lnTo>
                    <a:pt x="1543452" y="130767"/>
                  </a:lnTo>
                  <a:lnTo>
                    <a:pt x="1542410" y="216548"/>
                  </a:lnTo>
                  <a:lnTo>
                    <a:pt x="1543482" y="151832"/>
                  </a:lnTo>
                  <a:lnTo>
                    <a:pt x="1543760" y="219824"/>
                  </a:lnTo>
                  <a:lnTo>
                    <a:pt x="1543540" y="135498"/>
                  </a:lnTo>
                  <a:lnTo>
                    <a:pt x="1544685" y="191931"/>
                  </a:lnTo>
                  <a:lnTo>
                    <a:pt x="1544979" y="135772"/>
                  </a:lnTo>
                  <a:lnTo>
                    <a:pt x="1545155" y="212124"/>
                  </a:lnTo>
                  <a:lnTo>
                    <a:pt x="1545874" y="190068"/>
                  </a:lnTo>
                  <a:lnTo>
                    <a:pt x="1546858" y="211428"/>
                  </a:lnTo>
                  <a:lnTo>
                    <a:pt x="1546667" y="139667"/>
                  </a:lnTo>
                  <a:lnTo>
                    <a:pt x="1547034" y="169404"/>
                  </a:lnTo>
                  <a:lnTo>
                    <a:pt x="1547122" y="207010"/>
                  </a:lnTo>
                  <a:lnTo>
                    <a:pt x="1547988" y="145968"/>
                  </a:lnTo>
                  <a:lnTo>
                    <a:pt x="1548208" y="173918"/>
                  </a:lnTo>
                  <a:lnTo>
                    <a:pt x="1548634" y="149905"/>
                  </a:lnTo>
                  <a:lnTo>
                    <a:pt x="1548883" y="211681"/>
                  </a:lnTo>
                  <a:lnTo>
                    <a:pt x="1549382" y="167317"/>
                  </a:lnTo>
                  <a:lnTo>
                    <a:pt x="1550336" y="207051"/>
                  </a:lnTo>
                  <a:lnTo>
                    <a:pt x="1550248" y="121630"/>
                  </a:lnTo>
                  <a:lnTo>
                    <a:pt x="1550586" y="200880"/>
                  </a:lnTo>
                  <a:lnTo>
                    <a:pt x="1551628" y="143242"/>
                  </a:lnTo>
                  <a:lnTo>
                    <a:pt x="1550630" y="214185"/>
                  </a:lnTo>
                  <a:lnTo>
                    <a:pt x="1551775" y="185733"/>
                  </a:lnTo>
                  <a:lnTo>
                    <a:pt x="1552523" y="222467"/>
                  </a:lnTo>
                  <a:lnTo>
                    <a:pt x="1552244" y="143466"/>
                  </a:lnTo>
                  <a:lnTo>
                    <a:pt x="1552978" y="201510"/>
                  </a:lnTo>
                  <a:lnTo>
                    <a:pt x="1553287" y="142909"/>
                  </a:lnTo>
                  <a:lnTo>
                    <a:pt x="1554153" y="207895"/>
                  </a:lnTo>
                  <a:lnTo>
                    <a:pt x="1554167" y="200970"/>
                  </a:lnTo>
                  <a:lnTo>
                    <a:pt x="1554182" y="219598"/>
                  </a:lnTo>
                  <a:lnTo>
                    <a:pt x="1555298" y="150446"/>
                  </a:lnTo>
                  <a:lnTo>
                    <a:pt x="1555327" y="181110"/>
                  </a:lnTo>
                  <a:lnTo>
                    <a:pt x="1555899" y="131716"/>
                  </a:lnTo>
                  <a:lnTo>
                    <a:pt x="1556164" y="212957"/>
                  </a:lnTo>
                  <a:lnTo>
                    <a:pt x="1556472" y="184382"/>
                  </a:lnTo>
                  <a:lnTo>
                    <a:pt x="1556736" y="209286"/>
                  </a:lnTo>
                  <a:lnTo>
                    <a:pt x="1557573" y="125844"/>
                  </a:lnTo>
                  <a:lnTo>
                    <a:pt x="1557617" y="141451"/>
                  </a:lnTo>
                  <a:lnTo>
                    <a:pt x="1557661" y="143115"/>
                  </a:lnTo>
                  <a:lnTo>
                    <a:pt x="1557808" y="214960"/>
                  </a:lnTo>
                  <a:lnTo>
                    <a:pt x="1558850" y="175603"/>
                  </a:lnTo>
                  <a:lnTo>
                    <a:pt x="1558923" y="131383"/>
                  </a:lnTo>
                  <a:lnTo>
                    <a:pt x="1559598" y="212221"/>
                  </a:lnTo>
                  <a:lnTo>
                    <a:pt x="1560024" y="169761"/>
                  </a:lnTo>
                  <a:lnTo>
                    <a:pt x="1561228" y="222760"/>
                  </a:lnTo>
                  <a:lnTo>
                    <a:pt x="1561184" y="151464"/>
                  </a:lnTo>
                  <a:lnTo>
                    <a:pt x="1561257" y="216885"/>
                  </a:lnTo>
                  <a:lnTo>
                    <a:pt x="1561639" y="146727"/>
                  </a:lnTo>
                  <a:lnTo>
                    <a:pt x="1561330" y="231944"/>
                  </a:lnTo>
                  <a:lnTo>
                    <a:pt x="1562519" y="181006"/>
                  </a:lnTo>
                  <a:lnTo>
                    <a:pt x="1562607" y="146812"/>
                  </a:lnTo>
                  <a:lnTo>
                    <a:pt x="1563092" y="208997"/>
                  </a:lnTo>
                  <a:lnTo>
                    <a:pt x="1563517" y="191814"/>
                  </a:lnTo>
                  <a:lnTo>
                    <a:pt x="1563650" y="212341"/>
                  </a:lnTo>
                  <a:lnTo>
                    <a:pt x="1564295" y="139382"/>
                  </a:lnTo>
                  <a:lnTo>
                    <a:pt x="1564618" y="141233"/>
                  </a:lnTo>
                  <a:lnTo>
                    <a:pt x="1564692" y="107191"/>
                  </a:lnTo>
                  <a:lnTo>
                    <a:pt x="1564838" y="212805"/>
                  </a:lnTo>
                  <a:lnTo>
                    <a:pt x="1565749" y="181415"/>
                  </a:lnTo>
                  <a:lnTo>
                    <a:pt x="1566482" y="203966"/>
                  </a:lnTo>
                  <a:lnTo>
                    <a:pt x="1566204" y="125287"/>
                  </a:lnTo>
                  <a:lnTo>
                    <a:pt x="1566908" y="176624"/>
                  </a:lnTo>
                  <a:lnTo>
                    <a:pt x="1567745" y="143903"/>
                  </a:lnTo>
                  <a:lnTo>
                    <a:pt x="1567304" y="208946"/>
                  </a:lnTo>
                  <a:lnTo>
                    <a:pt x="1568097" y="177452"/>
                  </a:lnTo>
                  <a:lnTo>
                    <a:pt x="1568728" y="134359"/>
                  </a:lnTo>
                  <a:lnTo>
                    <a:pt x="1568449" y="209106"/>
                  </a:lnTo>
                  <a:lnTo>
                    <a:pt x="1569271" y="178633"/>
                  </a:lnTo>
                  <a:lnTo>
                    <a:pt x="1570358" y="206869"/>
                  </a:lnTo>
                  <a:lnTo>
                    <a:pt x="1569991" y="140451"/>
                  </a:lnTo>
                  <a:lnTo>
                    <a:pt x="1570446" y="162942"/>
                  </a:lnTo>
                  <a:lnTo>
                    <a:pt x="1570930" y="137886"/>
                  </a:lnTo>
                  <a:lnTo>
                    <a:pt x="1571385" y="207469"/>
                  </a:lnTo>
                  <a:lnTo>
                    <a:pt x="1571590" y="192563"/>
                  </a:lnTo>
                  <a:lnTo>
                    <a:pt x="1571811" y="211127"/>
                  </a:lnTo>
                  <a:lnTo>
                    <a:pt x="1572090" y="150509"/>
                  </a:lnTo>
                  <a:lnTo>
                    <a:pt x="1572691" y="169832"/>
                  </a:lnTo>
                  <a:lnTo>
                    <a:pt x="1572868" y="145005"/>
                  </a:lnTo>
                  <a:lnTo>
                    <a:pt x="1573807" y="201818"/>
                  </a:lnTo>
                  <a:lnTo>
                    <a:pt x="1573895" y="152558"/>
                  </a:lnTo>
                  <a:lnTo>
                    <a:pt x="1573939" y="132690"/>
                  </a:lnTo>
                  <a:lnTo>
                    <a:pt x="1574042" y="195289"/>
                  </a:lnTo>
                  <a:lnTo>
                    <a:pt x="1574967" y="183814"/>
                  </a:lnTo>
                  <a:lnTo>
                    <a:pt x="1575730" y="205773"/>
                  </a:lnTo>
                  <a:lnTo>
                    <a:pt x="1575245" y="133073"/>
                  </a:lnTo>
                  <a:lnTo>
                    <a:pt x="1576053" y="174570"/>
                  </a:lnTo>
                  <a:lnTo>
                    <a:pt x="1576963" y="148986"/>
                  </a:lnTo>
                  <a:lnTo>
                    <a:pt x="1577154" y="207102"/>
                  </a:lnTo>
                  <a:lnTo>
                    <a:pt x="1577212" y="185676"/>
                  </a:lnTo>
                  <a:lnTo>
                    <a:pt x="1577829" y="207666"/>
                  </a:lnTo>
                  <a:lnTo>
                    <a:pt x="1578313" y="145667"/>
                  </a:lnTo>
                  <a:lnTo>
                    <a:pt x="1578401" y="191406"/>
                  </a:lnTo>
                  <a:lnTo>
                    <a:pt x="1578651" y="153760"/>
                  </a:lnTo>
                  <a:lnTo>
                    <a:pt x="1578930" y="216996"/>
                  </a:lnTo>
                  <a:lnTo>
                    <a:pt x="1579590" y="185471"/>
                  </a:lnTo>
                  <a:lnTo>
                    <a:pt x="1579708" y="145912"/>
                  </a:lnTo>
                  <a:lnTo>
                    <a:pt x="1580691" y="227040"/>
                  </a:lnTo>
                  <a:lnTo>
                    <a:pt x="1580750" y="199931"/>
                  </a:lnTo>
                  <a:lnTo>
                    <a:pt x="1580764" y="211668"/>
                  </a:lnTo>
                  <a:lnTo>
                    <a:pt x="1581807" y="146829"/>
                  </a:lnTo>
                  <a:lnTo>
                    <a:pt x="1581895" y="174364"/>
                  </a:lnTo>
                  <a:lnTo>
                    <a:pt x="1582291" y="145458"/>
                  </a:lnTo>
                  <a:lnTo>
                    <a:pt x="1582496" y="210228"/>
                  </a:lnTo>
                  <a:lnTo>
                    <a:pt x="1582981" y="186833"/>
                  </a:lnTo>
                  <a:lnTo>
                    <a:pt x="1583333" y="140877"/>
                  </a:lnTo>
                  <a:lnTo>
                    <a:pt x="1584184" y="219423"/>
                  </a:lnTo>
                  <a:lnTo>
                    <a:pt x="1585285" y="146631"/>
                  </a:lnTo>
                  <a:lnTo>
                    <a:pt x="1584229" y="229566"/>
                  </a:lnTo>
                  <a:lnTo>
                    <a:pt x="1585388" y="185168"/>
                  </a:lnTo>
                  <a:lnTo>
                    <a:pt x="1585623" y="145901"/>
                  </a:lnTo>
                  <a:lnTo>
                    <a:pt x="1585872" y="228892"/>
                  </a:lnTo>
                  <a:lnTo>
                    <a:pt x="1586592" y="157908"/>
                  </a:lnTo>
                  <a:lnTo>
                    <a:pt x="1587663" y="239595"/>
                  </a:lnTo>
                  <a:lnTo>
                    <a:pt x="1586636" y="145393"/>
                  </a:lnTo>
                  <a:lnTo>
                    <a:pt x="1587795" y="225640"/>
                  </a:lnTo>
                  <a:lnTo>
                    <a:pt x="1588749" y="168418"/>
                  </a:lnTo>
                  <a:lnTo>
                    <a:pt x="1587927" y="232334"/>
                  </a:lnTo>
                  <a:lnTo>
                    <a:pt x="1589028" y="173348"/>
                  </a:lnTo>
                  <a:lnTo>
                    <a:pt x="1589425" y="237719"/>
                  </a:lnTo>
                  <a:lnTo>
                    <a:pt x="1589293" y="131586"/>
                  </a:lnTo>
                  <a:lnTo>
                    <a:pt x="1590188" y="170282"/>
                  </a:lnTo>
                  <a:lnTo>
                    <a:pt x="1590335" y="138192"/>
                  </a:lnTo>
                  <a:lnTo>
                    <a:pt x="1591142" y="207862"/>
                  </a:lnTo>
                  <a:lnTo>
                    <a:pt x="1591201" y="219893"/>
                  </a:lnTo>
                  <a:lnTo>
                    <a:pt x="1591538" y="131885"/>
                  </a:lnTo>
                  <a:lnTo>
                    <a:pt x="1592287" y="194583"/>
                  </a:lnTo>
                  <a:lnTo>
                    <a:pt x="1592742" y="150239"/>
                  </a:lnTo>
                  <a:lnTo>
                    <a:pt x="1592991" y="217404"/>
                  </a:lnTo>
                  <a:lnTo>
                    <a:pt x="1593476" y="181081"/>
                  </a:lnTo>
                  <a:lnTo>
                    <a:pt x="1594224" y="199046"/>
                  </a:lnTo>
                  <a:lnTo>
                    <a:pt x="1594034" y="115941"/>
                  </a:lnTo>
                  <a:lnTo>
                    <a:pt x="1594547" y="159599"/>
                  </a:lnTo>
                  <a:lnTo>
                    <a:pt x="1595707" y="127551"/>
                  </a:lnTo>
                  <a:lnTo>
                    <a:pt x="1594679" y="210090"/>
                  </a:lnTo>
                  <a:lnTo>
                    <a:pt x="1595736" y="157449"/>
                  </a:lnTo>
                  <a:lnTo>
                    <a:pt x="1596661" y="209722"/>
                  </a:lnTo>
                  <a:lnTo>
                    <a:pt x="1595780" y="143011"/>
                  </a:lnTo>
                  <a:lnTo>
                    <a:pt x="1596925" y="175000"/>
                  </a:lnTo>
                  <a:lnTo>
                    <a:pt x="1597850" y="194490"/>
                  </a:lnTo>
                  <a:lnTo>
                    <a:pt x="1598144" y="128117"/>
                  </a:lnTo>
                  <a:lnTo>
                    <a:pt x="1598202" y="213757"/>
                  </a:lnTo>
                  <a:lnTo>
                    <a:pt x="1598173" y="117875"/>
                  </a:lnTo>
                  <a:lnTo>
                    <a:pt x="1599362" y="163248"/>
                  </a:lnTo>
                  <a:lnTo>
                    <a:pt x="1599993" y="210633"/>
                  </a:lnTo>
                  <a:lnTo>
                    <a:pt x="1599435" y="140918"/>
                  </a:lnTo>
                  <a:lnTo>
                    <a:pt x="1600565" y="173895"/>
                  </a:lnTo>
                  <a:lnTo>
                    <a:pt x="1600683" y="203250"/>
                  </a:lnTo>
                  <a:lnTo>
                    <a:pt x="1600962" y="137813"/>
                  </a:lnTo>
                  <a:lnTo>
                    <a:pt x="1601681" y="167978"/>
                  </a:lnTo>
                  <a:lnTo>
                    <a:pt x="1602753" y="148642"/>
                  </a:lnTo>
                  <a:lnTo>
                    <a:pt x="1601784" y="209888"/>
                  </a:lnTo>
                  <a:lnTo>
                    <a:pt x="1602841" y="162943"/>
                  </a:lnTo>
                  <a:lnTo>
                    <a:pt x="1603604" y="215059"/>
                  </a:lnTo>
                  <a:lnTo>
                    <a:pt x="1603442" y="130292"/>
                  </a:lnTo>
                  <a:lnTo>
                    <a:pt x="1604030" y="167935"/>
                  </a:lnTo>
                  <a:lnTo>
                    <a:pt x="1604807" y="200579"/>
                  </a:lnTo>
                  <a:lnTo>
                    <a:pt x="1604470" y="146171"/>
                  </a:lnTo>
                  <a:lnTo>
                    <a:pt x="1604984" y="166528"/>
                  </a:lnTo>
                  <a:lnTo>
                    <a:pt x="1605086" y="140150"/>
                  </a:lnTo>
                  <a:lnTo>
                    <a:pt x="1605439" y="217771"/>
                  </a:lnTo>
                  <a:lnTo>
                    <a:pt x="1606158" y="181881"/>
                  </a:lnTo>
                  <a:lnTo>
                    <a:pt x="1606965" y="122467"/>
                  </a:lnTo>
                  <a:lnTo>
                    <a:pt x="1607053" y="214553"/>
                  </a:lnTo>
                  <a:lnTo>
                    <a:pt x="1607332" y="176117"/>
                  </a:lnTo>
                  <a:lnTo>
                    <a:pt x="1608433" y="208668"/>
                  </a:lnTo>
                  <a:lnTo>
                    <a:pt x="1607978" y="146031"/>
                  </a:lnTo>
                  <a:lnTo>
                    <a:pt x="1608521" y="194062"/>
                  </a:lnTo>
                  <a:lnTo>
                    <a:pt x="1609446" y="145179"/>
                  </a:lnTo>
                  <a:lnTo>
                    <a:pt x="1609005" y="215343"/>
                  </a:lnTo>
                  <a:lnTo>
                    <a:pt x="1609725" y="154370"/>
                  </a:lnTo>
                  <a:lnTo>
                    <a:pt x="1610723" y="226971"/>
                  </a:lnTo>
                  <a:lnTo>
                    <a:pt x="1610459" y="127754"/>
                  </a:lnTo>
                  <a:lnTo>
                    <a:pt x="1611002" y="199944"/>
                  </a:lnTo>
                  <a:lnTo>
                    <a:pt x="1611677" y="119527"/>
                  </a:lnTo>
                  <a:lnTo>
                    <a:pt x="1612220" y="151402"/>
                  </a:lnTo>
                  <a:lnTo>
                    <a:pt x="1612396" y="223779"/>
                  </a:lnTo>
                  <a:lnTo>
                    <a:pt x="1613248" y="129668"/>
                  </a:lnTo>
                  <a:lnTo>
                    <a:pt x="1613409" y="166783"/>
                  </a:lnTo>
                  <a:lnTo>
                    <a:pt x="1614011" y="120094"/>
                  </a:lnTo>
                  <a:lnTo>
                    <a:pt x="1614128" y="221743"/>
                  </a:lnTo>
                  <a:lnTo>
                    <a:pt x="1614598" y="161900"/>
                  </a:lnTo>
                  <a:lnTo>
                    <a:pt x="1615244" y="193904"/>
                  </a:lnTo>
                  <a:lnTo>
                    <a:pt x="1615611" y="129752"/>
                  </a:lnTo>
                  <a:lnTo>
                    <a:pt x="1615758" y="162447"/>
                  </a:lnTo>
                  <a:lnTo>
                    <a:pt x="1616800" y="127443"/>
                  </a:lnTo>
                  <a:lnTo>
                    <a:pt x="1615802" y="241568"/>
                  </a:lnTo>
                  <a:lnTo>
                    <a:pt x="1616932" y="177588"/>
                  </a:lnTo>
                  <a:lnTo>
                    <a:pt x="1617387" y="133535"/>
                  </a:lnTo>
                  <a:lnTo>
                    <a:pt x="1617563" y="219896"/>
                  </a:lnTo>
                  <a:lnTo>
                    <a:pt x="1618077" y="184492"/>
                  </a:lnTo>
                  <a:lnTo>
                    <a:pt x="1618091" y="194424"/>
                  </a:lnTo>
                  <a:lnTo>
                    <a:pt x="1618209" y="120217"/>
                  </a:lnTo>
                  <a:lnTo>
                    <a:pt x="1619207" y="154979"/>
                  </a:lnTo>
                  <a:lnTo>
                    <a:pt x="1619251" y="113948"/>
                  </a:lnTo>
                  <a:lnTo>
                    <a:pt x="1619412" y="203703"/>
                  </a:lnTo>
                  <a:lnTo>
                    <a:pt x="1620366" y="183705"/>
                  </a:lnTo>
                  <a:lnTo>
                    <a:pt x="1621071" y="122452"/>
                  </a:lnTo>
                  <a:lnTo>
                    <a:pt x="1620704" y="207426"/>
                  </a:lnTo>
                  <a:lnTo>
                    <a:pt x="1621629" y="149474"/>
                  </a:lnTo>
                  <a:lnTo>
                    <a:pt x="1621893" y="197839"/>
                  </a:lnTo>
                  <a:lnTo>
                    <a:pt x="1622480" y="136356"/>
                  </a:lnTo>
                  <a:lnTo>
                    <a:pt x="1622818" y="153547"/>
                  </a:lnTo>
                  <a:lnTo>
                    <a:pt x="1623141" y="133604"/>
                  </a:lnTo>
                  <a:lnTo>
                    <a:pt x="1622862" y="204041"/>
                  </a:lnTo>
                  <a:lnTo>
                    <a:pt x="1623919" y="166374"/>
                  </a:lnTo>
                  <a:lnTo>
                    <a:pt x="1624711" y="206052"/>
                  </a:lnTo>
                  <a:lnTo>
                    <a:pt x="1624462" y="125172"/>
                  </a:lnTo>
                  <a:lnTo>
                    <a:pt x="1625122" y="171853"/>
                  </a:lnTo>
                  <a:lnTo>
                    <a:pt x="1626223" y="121772"/>
                  </a:lnTo>
                  <a:lnTo>
                    <a:pt x="1626120" y="194686"/>
                  </a:lnTo>
                  <a:lnTo>
                    <a:pt x="1626355" y="143892"/>
                  </a:lnTo>
                  <a:lnTo>
                    <a:pt x="1626575" y="211304"/>
                  </a:lnTo>
                  <a:lnTo>
                    <a:pt x="1627544" y="160459"/>
                  </a:lnTo>
                  <a:lnTo>
                    <a:pt x="1628249" y="205266"/>
                  </a:lnTo>
                  <a:lnTo>
                    <a:pt x="1628528" y="134736"/>
                  </a:lnTo>
                  <a:lnTo>
                    <a:pt x="1628674" y="159167"/>
                  </a:lnTo>
                  <a:lnTo>
                    <a:pt x="1629790" y="120163"/>
                  </a:lnTo>
                  <a:lnTo>
                    <a:pt x="1629203" y="193047"/>
                  </a:lnTo>
                  <a:lnTo>
                    <a:pt x="1629878" y="141777"/>
                  </a:lnTo>
                  <a:lnTo>
                    <a:pt x="1629995" y="204716"/>
                  </a:lnTo>
                  <a:lnTo>
                    <a:pt x="1630950" y="137110"/>
                  </a:lnTo>
                  <a:lnTo>
                    <a:pt x="1631082" y="191036"/>
                  </a:lnTo>
                  <a:lnTo>
                    <a:pt x="1631463" y="139500"/>
                  </a:lnTo>
                  <a:lnTo>
                    <a:pt x="1632050" y="195707"/>
                  </a:lnTo>
                  <a:lnTo>
                    <a:pt x="1632285" y="172506"/>
                  </a:lnTo>
                  <a:lnTo>
                    <a:pt x="1632461" y="137992"/>
                  </a:lnTo>
                  <a:lnTo>
                    <a:pt x="1633122" y="196376"/>
                  </a:lnTo>
                  <a:lnTo>
                    <a:pt x="1633342" y="170861"/>
                  </a:lnTo>
                  <a:lnTo>
                    <a:pt x="1633474" y="202267"/>
                  </a:lnTo>
                  <a:lnTo>
                    <a:pt x="1634032" y="134638"/>
                  </a:lnTo>
                  <a:lnTo>
                    <a:pt x="1634516" y="182775"/>
                  </a:lnTo>
                  <a:lnTo>
                    <a:pt x="1635104" y="131861"/>
                  </a:lnTo>
                  <a:lnTo>
                    <a:pt x="1635456" y="210462"/>
                  </a:lnTo>
                  <a:lnTo>
                    <a:pt x="1635705" y="167964"/>
                  </a:lnTo>
                  <a:lnTo>
                    <a:pt x="1635867" y="199093"/>
                  </a:lnTo>
                  <a:lnTo>
                    <a:pt x="1636351" y="114907"/>
                  </a:lnTo>
                  <a:lnTo>
                    <a:pt x="1636792" y="160298"/>
                  </a:lnTo>
                  <a:lnTo>
                    <a:pt x="1636924" y="96109"/>
                  </a:lnTo>
                  <a:lnTo>
                    <a:pt x="1637085" y="219280"/>
                  </a:lnTo>
                  <a:lnTo>
                    <a:pt x="1637980" y="157016"/>
                  </a:lnTo>
                  <a:lnTo>
                    <a:pt x="1638891" y="222775"/>
                  </a:lnTo>
                  <a:lnTo>
                    <a:pt x="1638127" y="125010"/>
                  </a:lnTo>
                  <a:lnTo>
                    <a:pt x="1639140" y="146996"/>
                  </a:lnTo>
                  <a:lnTo>
                    <a:pt x="1639492" y="126934"/>
                  </a:lnTo>
                  <a:lnTo>
                    <a:pt x="1639272" y="191826"/>
                  </a:lnTo>
                  <a:lnTo>
                    <a:pt x="1640314" y="149433"/>
                  </a:lnTo>
                  <a:lnTo>
                    <a:pt x="1640579" y="223508"/>
                  </a:lnTo>
                  <a:lnTo>
                    <a:pt x="1640623" y="141898"/>
                  </a:lnTo>
                  <a:lnTo>
                    <a:pt x="1641503" y="171273"/>
                  </a:lnTo>
                  <a:lnTo>
                    <a:pt x="1642178" y="116440"/>
                  </a:lnTo>
                  <a:lnTo>
                    <a:pt x="1642252" y="219907"/>
                  </a:lnTo>
                  <a:lnTo>
                    <a:pt x="1642678" y="188376"/>
                  </a:lnTo>
                  <a:lnTo>
                    <a:pt x="1643470" y="139042"/>
                  </a:lnTo>
                  <a:lnTo>
                    <a:pt x="1642927" y="198178"/>
                  </a:lnTo>
                  <a:lnTo>
                    <a:pt x="1643896" y="158820"/>
                  </a:lnTo>
                  <a:lnTo>
                    <a:pt x="1644307" y="197150"/>
                  </a:lnTo>
                  <a:lnTo>
                    <a:pt x="1644424" y="134911"/>
                  </a:lnTo>
                  <a:lnTo>
                    <a:pt x="1645070" y="168425"/>
                  </a:lnTo>
                  <a:lnTo>
                    <a:pt x="1645452" y="138742"/>
                  </a:lnTo>
                  <a:lnTo>
                    <a:pt x="1645863" y="204952"/>
                  </a:lnTo>
                  <a:lnTo>
                    <a:pt x="1646274" y="151703"/>
                  </a:lnTo>
                  <a:lnTo>
                    <a:pt x="1646553" y="196022"/>
                  </a:lnTo>
                  <a:lnTo>
                    <a:pt x="1647419" y="127036"/>
                  </a:lnTo>
                  <a:lnTo>
                    <a:pt x="1647463" y="167382"/>
                  </a:lnTo>
                  <a:lnTo>
                    <a:pt x="1648490" y="130968"/>
                  </a:lnTo>
                  <a:lnTo>
                    <a:pt x="1647639" y="205841"/>
                  </a:lnTo>
                  <a:lnTo>
                    <a:pt x="1648681" y="157358"/>
                  </a:lnTo>
                  <a:lnTo>
                    <a:pt x="1649430" y="194472"/>
                  </a:lnTo>
                  <a:lnTo>
                    <a:pt x="1648784" y="125794"/>
                  </a:lnTo>
                  <a:lnTo>
                    <a:pt x="1649826" y="164800"/>
                  </a:lnTo>
                  <a:lnTo>
                    <a:pt x="1650868" y="121135"/>
                  </a:lnTo>
                  <a:lnTo>
                    <a:pt x="1650017" y="191615"/>
                  </a:lnTo>
                  <a:lnTo>
                    <a:pt x="1651015" y="148961"/>
                  </a:lnTo>
                  <a:lnTo>
                    <a:pt x="1651910" y="190838"/>
                  </a:lnTo>
                  <a:lnTo>
                    <a:pt x="1652174" y="110658"/>
                  </a:lnTo>
                  <a:lnTo>
                    <a:pt x="1652189" y="105671"/>
                  </a:lnTo>
                  <a:lnTo>
                    <a:pt x="1652923" y="202257"/>
                  </a:lnTo>
                  <a:lnTo>
                    <a:pt x="1653158" y="169172"/>
                  </a:lnTo>
                  <a:lnTo>
                    <a:pt x="1653172" y="196386"/>
                  </a:lnTo>
                  <a:lnTo>
                    <a:pt x="1653921" y="140130"/>
                  </a:lnTo>
                  <a:lnTo>
                    <a:pt x="1654332" y="150303"/>
                  </a:lnTo>
                  <a:lnTo>
                    <a:pt x="1654655" y="200921"/>
                  </a:lnTo>
                  <a:lnTo>
                    <a:pt x="1654450" y="135236"/>
                  </a:lnTo>
                  <a:lnTo>
                    <a:pt x="1655536" y="168009"/>
                  </a:lnTo>
                  <a:lnTo>
                    <a:pt x="1655653" y="131928"/>
                  </a:lnTo>
                  <a:lnTo>
                    <a:pt x="1656387" y="191340"/>
                  </a:lnTo>
                  <a:lnTo>
                    <a:pt x="1656725" y="134579"/>
                  </a:lnTo>
                  <a:lnTo>
                    <a:pt x="1657679" y="190016"/>
                  </a:lnTo>
                  <a:lnTo>
                    <a:pt x="1656989" y="119374"/>
                  </a:lnTo>
                  <a:lnTo>
                    <a:pt x="1657928" y="163811"/>
                  </a:lnTo>
                  <a:lnTo>
                    <a:pt x="1658281" y="195453"/>
                  </a:lnTo>
                  <a:lnTo>
                    <a:pt x="1658941" y="116882"/>
                  </a:lnTo>
                  <a:lnTo>
                    <a:pt x="1659117" y="164332"/>
                  </a:lnTo>
                  <a:lnTo>
                    <a:pt x="1659704" y="138110"/>
                  </a:lnTo>
                  <a:lnTo>
                    <a:pt x="1659895" y="194655"/>
                  </a:lnTo>
                  <a:lnTo>
                    <a:pt x="1660233" y="165478"/>
                  </a:lnTo>
                  <a:lnTo>
                    <a:pt x="1661128" y="203373"/>
                  </a:lnTo>
                  <a:lnTo>
                    <a:pt x="1661055" y="142856"/>
                  </a:lnTo>
                  <a:lnTo>
                    <a:pt x="1661436" y="182831"/>
                  </a:lnTo>
                  <a:lnTo>
                    <a:pt x="1661994" y="208655"/>
                  </a:lnTo>
                  <a:lnTo>
                    <a:pt x="1661583" y="128438"/>
                  </a:lnTo>
                  <a:lnTo>
                    <a:pt x="1662493" y="174721"/>
                  </a:lnTo>
                  <a:lnTo>
                    <a:pt x="1663345" y="121938"/>
                  </a:lnTo>
                  <a:lnTo>
                    <a:pt x="1663359" y="199142"/>
                  </a:lnTo>
                  <a:lnTo>
                    <a:pt x="1663682" y="174860"/>
                  </a:lnTo>
                  <a:lnTo>
                    <a:pt x="1664005" y="187175"/>
                  </a:lnTo>
                  <a:lnTo>
                    <a:pt x="1664504" y="126529"/>
                  </a:lnTo>
                  <a:lnTo>
                    <a:pt x="1664856" y="166332"/>
                  </a:lnTo>
                  <a:lnTo>
                    <a:pt x="1664915" y="116233"/>
                  </a:lnTo>
                  <a:lnTo>
                    <a:pt x="1665150" y="223959"/>
                  </a:lnTo>
                  <a:lnTo>
                    <a:pt x="1665987" y="185977"/>
                  </a:lnTo>
                  <a:lnTo>
                    <a:pt x="1666838" y="123574"/>
                  </a:lnTo>
                  <a:lnTo>
                    <a:pt x="1666603" y="193480"/>
                  </a:lnTo>
                  <a:lnTo>
                    <a:pt x="1666970" y="191036"/>
                  </a:lnTo>
                  <a:lnTo>
                    <a:pt x="1666999" y="212488"/>
                  </a:lnTo>
                  <a:lnTo>
                    <a:pt x="1667205" y="124260"/>
                  </a:lnTo>
                  <a:lnTo>
                    <a:pt x="1668130" y="165525"/>
                  </a:lnTo>
                  <a:lnTo>
                    <a:pt x="1668629" y="109819"/>
                  </a:lnTo>
                  <a:lnTo>
                    <a:pt x="1668776" y="198669"/>
                  </a:lnTo>
                  <a:lnTo>
                    <a:pt x="1669289" y="174389"/>
                  </a:lnTo>
                  <a:lnTo>
                    <a:pt x="1670464" y="211801"/>
                  </a:lnTo>
                  <a:lnTo>
                    <a:pt x="1669818" y="132270"/>
                  </a:lnTo>
                  <a:lnTo>
                    <a:pt x="1670493" y="194976"/>
                  </a:lnTo>
                  <a:lnTo>
                    <a:pt x="1671491" y="111297"/>
                  </a:lnTo>
                  <a:lnTo>
                    <a:pt x="1670581" y="196562"/>
                  </a:lnTo>
                  <a:lnTo>
                    <a:pt x="1671711" y="158403"/>
                  </a:lnTo>
                  <a:lnTo>
                    <a:pt x="1672122" y="119957"/>
                  </a:lnTo>
                  <a:lnTo>
                    <a:pt x="1672210" y="193064"/>
                  </a:lnTo>
                  <a:lnTo>
                    <a:pt x="1672871" y="156702"/>
                  </a:lnTo>
                  <a:lnTo>
                    <a:pt x="1673928" y="191266"/>
                  </a:lnTo>
                  <a:lnTo>
                    <a:pt x="1673854" y="129269"/>
                  </a:lnTo>
                  <a:lnTo>
                    <a:pt x="1674030" y="176425"/>
                  </a:lnTo>
                  <a:lnTo>
                    <a:pt x="1674808" y="133122"/>
                  </a:lnTo>
                  <a:lnTo>
                    <a:pt x="1674353" y="192232"/>
                  </a:lnTo>
                  <a:lnTo>
                    <a:pt x="1675219" y="164307"/>
                  </a:lnTo>
                  <a:lnTo>
                    <a:pt x="1675616" y="111712"/>
                  </a:lnTo>
                  <a:lnTo>
                    <a:pt x="1675909" y="193724"/>
                  </a:lnTo>
                  <a:lnTo>
                    <a:pt x="1676423" y="134261"/>
                  </a:lnTo>
                  <a:lnTo>
                    <a:pt x="1677083" y="103265"/>
                  </a:lnTo>
                  <a:lnTo>
                    <a:pt x="1677641" y="187274"/>
                  </a:lnTo>
                  <a:lnTo>
                    <a:pt x="1678654" y="117587"/>
                  </a:lnTo>
                  <a:lnTo>
                    <a:pt x="1678904" y="141380"/>
                  </a:lnTo>
                  <a:lnTo>
                    <a:pt x="1679329" y="188306"/>
                  </a:lnTo>
                  <a:lnTo>
                    <a:pt x="1678948" y="110560"/>
                  </a:lnTo>
                  <a:lnTo>
                    <a:pt x="1680107" y="158092"/>
                  </a:lnTo>
                  <a:lnTo>
                    <a:pt x="1680503" y="124629"/>
                  </a:lnTo>
                  <a:lnTo>
                    <a:pt x="1681003" y="197866"/>
                  </a:lnTo>
                  <a:lnTo>
                    <a:pt x="1681281" y="151874"/>
                  </a:lnTo>
                  <a:lnTo>
                    <a:pt x="1682353" y="196040"/>
                  </a:lnTo>
                  <a:lnTo>
                    <a:pt x="1681472" y="138697"/>
                  </a:lnTo>
                  <a:lnTo>
                    <a:pt x="1682456" y="157606"/>
                  </a:lnTo>
                  <a:lnTo>
                    <a:pt x="1683131" y="125465"/>
                  </a:lnTo>
                  <a:lnTo>
                    <a:pt x="1682529" y="192789"/>
                  </a:lnTo>
                  <a:lnTo>
                    <a:pt x="1683645" y="149405"/>
                  </a:lnTo>
                  <a:lnTo>
                    <a:pt x="1684026" y="185719"/>
                  </a:lnTo>
                  <a:lnTo>
                    <a:pt x="1683703" y="124367"/>
                  </a:lnTo>
                  <a:lnTo>
                    <a:pt x="1684408" y="163843"/>
                  </a:lnTo>
                  <a:lnTo>
                    <a:pt x="1684437" y="123235"/>
                  </a:lnTo>
                  <a:lnTo>
                    <a:pt x="1684643" y="194713"/>
                  </a:lnTo>
                  <a:lnTo>
                    <a:pt x="1685597" y="167264"/>
                  </a:lnTo>
                  <a:lnTo>
                    <a:pt x="1686125" y="90444"/>
                  </a:lnTo>
                  <a:lnTo>
                    <a:pt x="1686272" y="198817"/>
                  </a:lnTo>
                  <a:lnTo>
                    <a:pt x="1686815" y="138476"/>
                  </a:lnTo>
                  <a:lnTo>
                    <a:pt x="1687622" y="191006"/>
                  </a:lnTo>
                  <a:lnTo>
                    <a:pt x="1687989" y="114488"/>
                  </a:lnTo>
                  <a:lnTo>
                    <a:pt x="1688048" y="204381"/>
                  </a:lnTo>
                  <a:lnTo>
                    <a:pt x="1689252" y="166691"/>
                  </a:lnTo>
                  <a:lnTo>
                    <a:pt x="1689677" y="113052"/>
                  </a:lnTo>
                  <a:lnTo>
                    <a:pt x="1689810" y="213987"/>
                  </a:lnTo>
                  <a:lnTo>
                    <a:pt x="1690441" y="137522"/>
                  </a:lnTo>
                  <a:lnTo>
                    <a:pt x="1691571" y="199351"/>
                  </a:lnTo>
                  <a:lnTo>
                    <a:pt x="1690852" y="120491"/>
                  </a:lnTo>
                  <a:lnTo>
                    <a:pt x="1691644" y="185124"/>
                  </a:lnTo>
                  <a:lnTo>
                    <a:pt x="1692496" y="130070"/>
                  </a:lnTo>
                  <a:lnTo>
                    <a:pt x="1691732" y="202116"/>
                  </a:lnTo>
                  <a:lnTo>
                    <a:pt x="1692965" y="160295"/>
                  </a:lnTo>
                  <a:lnTo>
                    <a:pt x="1692995" y="195137"/>
                  </a:lnTo>
                  <a:lnTo>
                    <a:pt x="1693274" y="116975"/>
                  </a:lnTo>
                  <a:lnTo>
                    <a:pt x="1694125" y="143183"/>
                  </a:lnTo>
                  <a:lnTo>
                    <a:pt x="1694991" y="99743"/>
                  </a:lnTo>
                  <a:lnTo>
                    <a:pt x="1695108" y="187077"/>
                  </a:lnTo>
                  <a:lnTo>
                    <a:pt x="1695123" y="179029"/>
                  </a:lnTo>
                  <a:lnTo>
                    <a:pt x="1695152" y="193985"/>
                  </a:lnTo>
                  <a:lnTo>
                    <a:pt x="1695505" y="135513"/>
                  </a:lnTo>
                  <a:lnTo>
                    <a:pt x="1696253" y="156920"/>
                  </a:lnTo>
                  <a:lnTo>
                    <a:pt x="1697222" y="111402"/>
                  </a:lnTo>
                  <a:lnTo>
                    <a:pt x="1697031" y="194586"/>
                  </a:lnTo>
                  <a:lnTo>
                    <a:pt x="1697428" y="162337"/>
                  </a:lnTo>
                  <a:lnTo>
                    <a:pt x="1697677" y="176902"/>
                  </a:lnTo>
                  <a:lnTo>
                    <a:pt x="1698250" y="107235"/>
                  </a:lnTo>
                  <a:lnTo>
                    <a:pt x="1698499" y="147718"/>
                  </a:lnTo>
                  <a:lnTo>
                    <a:pt x="1699644" y="91372"/>
                  </a:lnTo>
                  <a:lnTo>
                    <a:pt x="1698617" y="185661"/>
                  </a:lnTo>
                  <a:lnTo>
                    <a:pt x="1699703" y="123788"/>
                  </a:lnTo>
                  <a:lnTo>
                    <a:pt x="1700378" y="187724"/>
                  </a:lnTo>
                  <a:lnTo>
                    <a:pt x="1700334" y="77524"/>
                  </a:lnTo>
                  <a:lnTo>
                    <a:pt x="1700906" y="163130"/>
                  </a:lnTo>
                  <a:lnTo>
                    <a:pt x="1702037" y="80894"/>
                  </a:lnTo>
                  <a:lnTo>
                    <a:pt x="1701332" y="175046"/>
                  </a:lnTo>
                  <a:lnTo>
                    <a:pt x="1702110" y="154845"/>
                  </a:lnTo>
                  <a:lnTo>
                    <a:pt x="1702271" y="186326"/>
                  </a:lnTo>
                  <a:lnTo>
                    <a:pt x="1703123" y="120142"/>
                  </a:lnTo>
                  <a:lnTo>
                    <a:pt x="1703255" y="146329"/>
                  </a:lnTo>
                  <a:lnTo>
                    <a:pt x="1703783" y="113607"/>
                  </a:lnTo>
                  <a:lnTo>
                    <a:pt x="1704106" y="179365"/>
                  </a:lnTo>
                  <a:lnTo>
                    <a:pt x="1704429" y="157017"/>
                  </a:lnTo>
                  <a:lnTo>
                    <a:pt x="1704473" y="171508"/>
                  </a:lnTo>
                  <a:lnTo>
                    <a:pt x="1704547" y="129350"/>
                  </a:lnTo>
                  <a:lnTo>
                    <a:pt x="1704635" y="153011"/>
                  </a:lnTo>
                  <a:lnTo>
                    <a:pt x="1705618" y="101379"/>
                  </a:lnTo>
                  <a:lnTo>
                    <a:pt x="1705633" y="193934"/>
                  </a:lnTo>
                  <a:lnTo>
                    <a:pt x="1705794" y="154034"/>
                  </a:lnTo>
                  <a:lnTo>
                    <a:pt x="1705809" y="182407"/>
                  </a:lnTo>
                  <a:lnTo>
                    <a:pt x="1706484" y="124982"/>
                  </a:lnTo>
                  <a:lnTo>
                    <a:pt x="1706983" y="159288"/>
                  </a:lnTo>
                  <a:lnTo>
                    <a:pt x="1707453" y="203948"/>
                  </a:lnTo>
                  <a:lnTo>
                    <a:pt x="1707365" y="131922"/>
                  </a:lnTo>
                  <a:lnTo>
                    <a:pt x="1708143" y="132023"/>
                  </a:lnTo>
                  <a:lnTo>
                    <a:pt x="1708745" y="173556"/>
                  </a:lnTo>
                  <a:lnTo>
                    <a:pt x="1708554" y="105112"/>
                  </a:lnTo>
                  <a:lnTo>
                    <a:pt x="1709111" y="126829"/>
                  </a:lnTo>
                  <a:lnTo>
                    <a:pt x="1709126" y="110529"/>
                  </a:lnTo>
                  <a:lnTo>
                    <a:pt x="1709258" y="199155"/>
                  </a:lnTo>
                  <a:lnTo>
                    <a:pt x="1710271" y="154298"/>
                  </a:lnTo>
                  <a:lnTo>
                    <a:pt x="1710491" y="108558"/>
                  </a:lnTo>
                  <a:lnTo>
                    <a:pt x="1710990" y="198551"/>
                  </a:lnTo>
                  <a:lnTo>
                    <a:pt x="1711387" y="175607"/>
                  </a:lnTo>
                  <a:lnTo>
                    <a:pt x="1711401" y="186889"/>
                  </a:lnTo>
                  <a:lnTo>
                    <a:pt x="1711724" y="116455"/>
                  </a:lnTo>
                  <a:lnTo>
                    <a:pt x="1712532" y="151953"/>
                  </a:lnTo>
                  <a:lnTo>
                    <a:pt x="1712590" y="115248"/>
                  </a:lnTo>
                  <a:lnTo>
                    <a:pt x="1712899" y="202726"/>
                  </a:lnTo>
                  <a:lnTo>
                    <a:pt x="1713720" y="142688"/>
                  </a:lnTo>
                  <a:lnTo>
                    <a:pt x="1714469" y="222086"/>
                  </a:lnTo>
                  <a:lnTo>
                    <a:pt x="1714043" y="101082"/>
                  </a:lnTo>
                  <a:lnTo>
                    <a:pt x="1714924" y="152237"/>
                  </a:lnTo>
                  <a:lnTo>
                    <a:pt x="1716084" y="110428"/>
                  </a:lnTo>
                  <a:lnTo>
                    <a:pt x="1714983" y="172542"/>
                  </a:lnTo>
                  <a:lnTo>
                    <a:pt x="1716128" y="135825"/>
                  </a:lnTo>
                  <a:lnTo>
                    <a:pt x="1716363" y="199797"/>
                  </a:lnTo>
                  <a:lnTo>
                    <a:pt x="1716671" y="109932"/>
                  </a:lnTo>
                  <a:lnTo>
                    <a:pt x="1717258" y="134768"/>
                  </a:lnTo>
                  <a:lnTo>
                    <a:pt x="1717786" y="105725"/>
                  </a:lnTo>
                  <a:lnTo>
                    <a:pt x="1718065" y="179471"/>
                  </a:lnTo>
                  <a:lnTo>
                    <a:pt x="1718418" y="153790"/>
                  </a:lnTo>
                  <a:lnTo>
                    <a:pt x="1719313" y="173129"/>
                  </a:lnTo>
                  <a:lnTo>
                    <a:pt x="1718682" y="96285"/>
                  </a:lnTo>
                  <a:lnTo>
                    <a:pt x="1719562" y="140947"/>
                  </a:lnTo>
                  <a:lnTo>
                    <a:pt x="1720766" y="113831"/>
                  </a:lnTo>
                  <a:lnTo>
                    <a:pt x="1719915" y="180444"/>
                  </a:lnTo>
                  <a:lnTo>
                    <a:pt x="1720781" y="119827"/>
                  </a:lnTo>
                  <a:lnTo>
                    <a:pt x="1721485" y="180308"/>
                  </a:lnTo>
                  <a:lnTo>
                    <a:pt x="1721456" y="97123"/>
                  </a:lnTo>
                  <a:lnTo>
                    <a:pt x="1721955" y="111277"/>
                  </a:lnTo>
                  <a:lnTo>
                    <a:pt x="1722131" y="171895"/>
                  </a:lnTo>
                  <a:lnTo>
                    <a:pt x="1723115" y="98173"/>
                  </a:lnTo>
                  <a:lnTo>
                    <a:pt x="1723555" y="178113"/>
                  </a:lnTo>
                  <a:lnTo>
                    <a:pt x="1724333" y="154339"/>
                  </a:lnTo>
                  <a:lnTo>
                    <a:pt x="1724832" y="98205"/>
                  </a:lnTo>
                  <a:lnTo>
                    <a:pt x="1725008" y="173453"/>
                  </a:lnTo>
                  <a:lnTo>
                    <a:pt x="1725522" y="149615"/>
                  </a:lnTo>
                  <a:lnTo>
                    <a:pt x="1725595" y="168545"/>
                  </a:lnTo>
                  <a:lnTo>
                    <a:pt x="1725977" y="108946"/>
                  </a:lnTo>
                  <a:lnTo>
                    <a:pt x="1726417" y="132065"/>
                  </a:lnTo>
                  <a:lnTo>
                    <a:pt x="1726461" y="85865"/>
                  </a:lnTo>
                  <a:lnTo>
                    <a:pt x="1727415" y="171729"/>
                  </a:lnTo>
                  <a:lnTo>
                    <a:pt x="1727591" y="147114"/>
                  </a:lnTo>
                  <a:lnTo>
                    <a:pt x="1728208" y="105740"/>
                  </a:lnTo>
                  <a:lnTo>
                    <a:pt x="1728634" y="168957"/>
                  </a:lnTo>
                  <a:lnTo>
                    <a:pt x="1728780" y="142191"/>
                  </a:lnTo>
                  <a:lnTo>
                    <a:pt x="1729221" y="175908"/>
                  </a:lnTo>
                  <a:lnTo>
                    <a:pt x="1729353" y="111084"/>
                  </a:lnTo>
                  <a:lnTo>
                    <a:pt x="1729881" y="125619"/>
                  </a:lnTo>
                  <a:lnTo>
                    <a:pt x="1731056" y="110829"/>
                  </a:lnTo>
                  <a:lnTo>
                    <a:pt x="1730439" y="171940"/>
                  </a:lnTo>
                  <a:lnTo>
                    <a:pt x="1731070" y="112827"/>
                  </a:lnTo>
                  <a:lnTo>
                    <a:pt x="1732215" y="178647"/>
                  </a:lnTo>
                  <a:lnTo>
                    <a:pt x="1731716" y="102856"/>
                  </a:lnTo>
                  <a:lnTo>
                    <a:pt x="1732333" y="164320"/>
                  </a:lnTo>
                  <a:lnTo>
                    <a:pt x="1733272" y="92661"/>
                  </a:lnTo>
                  <a:lnTo>
                    <a:pt x="1732377" y="166485"/>
                  </a:lnTo>
                  <a:lnTo>
                    <a:pt x="1733566" y="144201"/>
                  </a:lnTo>
                  <a:lnTo>
                    <a:pt x="1734079" y="167726"/>
                  </a:lnTo>
                  <a:lnTo>
                    <a:pt x="1733698" y="96179"/>
                  </a:lnTo>
                  <a:lnTo>
                    <a:pt x="1734652" y="133127"/>
                  </a:lnTo>
                  <a:lnTo>
                    <a:pt x="1735518" y="95510"/>
                  </a:lnTo>
                  <a:lnTo>
                    <a:pt x="1735635" y="178390"/>
                  </a:lnTo>
                  <a:lnTo>
                    <a:pt x="1735797" y="157974"/>
                  </a:lnTo>
                  <a:lnTo>
                    <a:pt x="1736663" y="106151"/>
                  </a:lnTo>
                  <a:lnTo>
                    <a:pt x="1736956" y="167787"/>
                  </a:lnTo>
                  <a:lnTo>
                    <a:pt x="1737264" y="85351"/>
                  </a:lnTo>
                  <a:lnTo>
                    <a:pt x="1737338" y="182958"/>
                  </a:lnTo>
                  <a:lnTo>
                    <a:pt x="1738160" y="130130"/>
                  </a:lnTo>
                  <a:lnTo>
                    <a:pt x="1738512" y="100936"/>
                  </a:lnTo>
                  <a:lnTo>
                    <a:pt x="1739202" y="176920"/>
                  </a:lnTo>
                  <a:lnTo>
                    <a:pt x="1739217" y="186258"/>
                  </a:lnTo>
                  <a:lnTo>
                    <a:pt x="1739877" y="105667"/>
                  </a:lnTo>
                  <a:lnTo>
                    <a:pt x="1740303" y="138081"/>
                  </a:lnTo>
                  <a:lnTo>
                    <a:pt x="1740831" y="95807"/>
                  </a:lnTo>
                  <a:lnTo>
                    <a:pt x="1740875" y="176798"/>
                  </a:lnTo>
                  <a:lnTo>
                    <a:pt x="1741492" y="123894"/>
                  </a:lnTo>
                  <a:lnTo>
                    <a:pt x="1742622" y="170832"/>
                  </a:lnTo>
                  <a:lnTo>
                    <a:pt x="1741844" y="101426"/>
                  </a:lnTo>
                  <a:lnTo>
                    <a:pt x="1742710" y="164331"/>
                  </a:lnTo>
                  <a:lnTo>
                    <a:pt x="1743826" y="92335"/>
                  </a:lnTo>
                  <a:lnTo>
                    <a:pt x="1742784" y="177603"/>
                  </a:lnTo>
                  <a:lnTo>
                    <a:pt x="1743914" y="130400"/>
                  </a:lnTo>
                  <a:lnTo>
                    <a:pt x="1744427" y="177520"/>
                  </a:lnTo>
                  <a:lnTo>
                    <a:pt x="1744002" y="93966"/>
                  </a:lnTo>
                  <a:lnTo>
                    <a:pt x="1745088" y="139655"/>
                  </a:lnTo>
                  <a:lnTo>
                    <a:pt x="1746130" y="85041"/>
                  </a:lnTo>
                  <a:lnTo>
                    <a:pt x="1746160" y="190792"/>
                  </a:lnTo>
                  <a:lnTo>
                    <a:pt x="1746262" y="147626"/>
                  </a:lnTo>
                  <a:lnTo>
                    <a:pt x="1746967" y="177286"/>
                  </a:lnTo>
                  <a:lnTo>
                    <a:pt x="1747202" y="105813"/>
                  </a:lnTo>
                  <a:lnTo>
                    <a:pt x="1747334" y="115629"/>
                  </a:lnTo>
                  <a:lnTo>
                    <a:pt x="1747363" y="95092"/>
                  </a:lnTo>
                  <a:lnTo>
                    <a:pt x="1748038" y="180740"/>
                  </a:lnTo>
                  <a:lnTo>
                    <a:pt x="1748508" y="129522"/>
                  </a:lnTo>
                  <a:lnTo>
                    <a:pt x="1749506" y="97918"/>
                  </a:lnTo>
                  <a:lnTo>
                    <a:pt x="1748625" y="161801"/>
                  </a:lnTo>
                  <a:lnTo>
                    <a:pt x="1749668" y="133374"/>
                  </a:lnTo>
                  <a:lnTo>
                    <a:pt x="1750666" y="160874"/>
                  </a:lnTo>
                  <a:lnTo>
                    <a:pt x="1750255" y="88100"/>
                  </a:lnTo>
                  <a:lnTo>
                    <a:pt x="1750842" y="140557"/>
                  </a:lnTo>
                  <a:lnTo>
                    <a:pt x="1751429" y="45513"/>
                  </a:lnTo>
                  <a:lnTo>
                    <a:pt x="1751370" y="153102"/>
                  </a:lnTo>
                  <a:lnTo>
                    <a:pt x="1752046" y="110005"/>
                  </a:lnTo>
                  <a:lnTo>
                    <a:pt x="1753176" y="148711"/>
                  </a:lnTo>
                  <a:lnTo>
                    <a:pt x="1752794" y="83334"/>
                  </a:lnTo>
                  <a:lnTo>
                    <a:pt x="1753234" y="117139"/>
                  </a:lnTo>
                  <a:lnTo>
                    <a:pt x="1754042" y="80758"/>
                  </a:lnTo>
                  <a:lnTo>
                    <a:pt x="1753675" y="145203"/>
                  </a:lnTo>
                  <a:lnTo>
                    <a:pt x="1754394" y="134061"/>
                  </a:lnTo>
                  <a:lnTo>
                    <a:pt x="1754556" y="75064"/>
                  </a:lnTo>
                  <a:lnTo>
                    <a:pt x="1754805" y="156942"/>
                  </a:lnTo>
                  <a:lnTo>
                    <a:pt x="1755627" y="95110"/>
                  </a:lnTo>
                  <a:lnTo>
                    <a:pt x="1756522" y="180631"/>
                  </a:lnTo>
                  <a:lnTo>
                    <a:pt x="1756772" y="82001"/>
                  </a:lnTo>
                  <a:lnTo>
                    <a:pt x="1756816" y="96052"/>
                  </a:lnTo>
                  <a:lnTo>
                    <a:pt x="1757990" y="150762"/>
                  </a:lnTo>
                  <a:lnTo>
                    <a:pt x="1756845" y="95530"/>
                  </a:lnTo>
                  <a:lnTo>
                    <a:pt x="1758020" y="119223"/>
                  </a:lnTo>
                  <a:lnTo>
                    <a:pt x="1758431" y="161657"/>
                  </a:lnTo>
                  <a:lnTo>
                    <a:pt x="1759223" y="94668"/>
                  </a:lnTo>
                  <a:lnTo>
                    <a:pt x="1760207" y="160784"/>
                  </a:lnTo>
                  <a:lnTo>
                    <a:pt x="1759326" y="89397"/>
                  </a:lnTo>
                  <a:lnTo>
                    <a:pt x="1760427" y="144875"/>
                  </a:lnTo>
                  <a:lnTo>
                    <a:pt x="1761014" y="94706"/>
                  </a:lnTo>
                  <a:lnTo>
                    <a:pt x="1761102" y="163316"/>
                  </a:lnTo>
                  <a:lnTo>
                    <a:pt x="1761616" y="135309"/>
                  </a:lnTo>
                  <a:lnTo>
                    <a:pt x="1761865" y="77550"/>
                  </a:lnTo>
                  <a:lnTo>
                    <a:pt x="1761909" y="157482"/>
                  </a:lnTo>
                  <a:lnTo>
                    <a:pt x="1762805" y="114181"/>
                  </a:lnTo>
                  <a:lnTo>
                    <a:pt x="1763744" y="157409"/>
                  </a:lnTo>
                  <a:lnTo>
                    <a:pt x="1763803" y="94808"/>
                  </a:lnTo>
                  <a:lnTo>
                    <a:pt x="1764008" y="134028"/>
                  </a:lnTo>
                  <a:lnTo>
                    <a:pt x="1764874" y="153974"/>
                  </a:lnTo>
                  <a:lnTo>
                    <a:pt x="1764273" y="88567"/>
                  </a:lnTo>
                  <a:lnTo>
                    <a:pt x="1764948" y="115174"/>
                  </a:lnTo>
                  <a:lnTo>
                    <a:pt x="1765050" y="96399"/>
                  </a:lnTo>
                  <a:lnTo>
                    <a:pt x="1765814" y="153516"/>
                  </a:lnTo>
                  <a:lnTo>
                    <a:pt x="1766122" y="116421"/>
                  </a:lnTo>
                  <a:lnTo>
                    <a:pt x="1766636" y="162177"/>
                  </a:lnTo>
                  <a:lnTo>
                    <a:pt x="1766871" y="86723"/>
                  </a:lnTo>
                  <a:lnTo>
                    <a:pt x="1767267" y="153535"/>
                  </a:lnTo>
                  <a:lnTo>
                    <a:pt x="1767854" y="90855"/>
                  </a:lnTo>
                  <a:lnTo>
                    <a:pt x="1767634" y="156310"/>
                  </a:lnTo>
                  <a:lnTo>
                    <a:pt x="1768456" y="142435"/>
                  </a:lnTo>
                  <a:lnTo>
                    <a:pt x="1768940" y="171522"/>
                  </a:lnTo>
                  <a:lnTo>
                    <a:pt x="1769116" y="82851"/>
                  </a:lnTo>
                  <a:lnTo>
                    <a:pt x="1769498" y="119639"/>
                  </a:lnTo>
                  <a:lnTo>
                    <a:pt x="1770217" y="88008"/>
                  </a:lnTo>
                  <a:lnTo>
                    <a:pt x="1770599" y="162448"/>
                  </a:lnTo>
                  <a:lnTo>
                    <a:pt x="1770658" y="128153"/>
                  </a:lnTo>
                  <a:lnTo>
                    <a:pt x="1770760" y="154846"/>
                  </a:lnTo>
                  <a:lnTo>
                    <a:pt x="1771568" y="106332"/>
                  </a:lnTo>
                  <a:lnTo>
                    <a:pt x="1771861" y="149516"/>
                  </a:lnTo>
                  <a:lnTo>
                    <a:pt x="1771935" y="81113"/>
                  </a:lnTo>
                  <a:lnTo>
                    <a:pt x="1772536" y="159377"/>
                  </a:lnTo>
                  <a:lnTo>
                    <a:pt x="1773065" y="122685"/>
                  </a:lnTo>
                  <a:lnTo>
                    <a:pt x="1774224" y="160533"/>
                  </a:lnTo>
                  <a:lnTo>
                    <a:pt x="1773329" y="92889"/>
                  </a:lnTo>
                  <a:lnTo>
                    <a:pt x="1774268" y="145417"/>
                  </a:lnTo>
                  <a:lnTo>
                    <a:pt x="1775017" y="86544"/>
                  </a:lnTo>
                  <a:lnTo>
                    <a:pt x="1775208" y="145642"/>
                  </a:lnTo>
                  <a:lnTo>
                    <a:pt x="1775472" y="127699"/>
                  </a:lnTo>
                  <a:lnTo>
                    <a:pt x="1776279" y="71309"/>
                  </a:lnTo>
                  <a:lnTo>
                    <a:pt x="1775986" y="158348"/>
                  </a:lnTo>
                  <a:lnTo>
                    <a:pt x="1776588" y="127901"/>
                  </a:lnTo>
                  <a:lnTo>
                    <a:pt x="1777233" y="151683"/>
                  </a:lnTo>
                  <a:lnTo>
                    <a:pt x="1777410" y="100252"/>
                  </a:lnTo>
                  <a:lnTo>
                    <a:pt x="1777762" y="123309"/>
                  </a:lnTo>
                  <a:lnTo>
                    <a:pt x="1777997" y="69274"/>
                  </a:lnTo>
                  <a:lnTo>
                    <a:pt x="1777806" y="144233"/>
                  </a:lnTo>
                  <a:lnTo>
                    <a:pt x="1778907" y="134518"/>
                  </a:lnTo>
                  <a:lnTo>
                    <a:pt x="1779406" y="159758"/>
                  </a:lnTo>
                  <a:lnTo>
                    <a:pt x="1779611" y="51103"/>
                  </a:lnTo>
                  <a:lnTo>
                    <a:pt x="1780066" y="130100"/>
                  </a:lnTo>
                  <a:lnTo>
                    <a:pt x="1780389" y="52263"/>
                  </a:lnTo>
                  <a:lnTo>
                    <a:pt x="1781094" y="166706"/>
                  </a:lnTo>
                  <a:lnTo>
                    <a:pt x="1781255" y="130819"/>
                  </a:lnTo>
                  <a:lnTo>
                    <a:pt x="1781373" y="65775"/>
                  </a:lnTo>
                  <a:lnTo>
                    <a:pt x="1781358" y="182084"/>
                  </a:lnTo>
                  <a:lnTo>
                    <a:pt x="1782459" y="111420"/>
                  </a:lnTo>
                  <a:lnTo>
                    <a:pt x="1783017" y="165668"/>
                  </a:lnTo>
                  <a:lnTo>
                    <a:pt x="1783178" y="68571"/>
                  </a:lnTo>
                  <a:lnTo>
                    <a:pt x="1783648" y="124909"/>
                  </a:lnTo>
                  <a:lnTo>
                    <a:pt x="1784088" y="85060"/>
                  </a:lnTo>
                  <a:lnTo>
                    <a:pt x="1784763" y="163819"/>
                  </a:lnTo>
                  <a:lnTo>
                    <a:pt x="1784807" y="141504"/>
                  </a:lnTo>
                  <a:lnTo>
                    <a:pt x="1784866" y="154519"/>
                  </a:lnTo>
                  <a:lnTo>
                    <a:pt x="1785908" y="84962"/>
                  </a:lnTo>
                  <a:lnTo>
                    <a:pt x="1785938" y="98002"/>
                  </a:lnTo>
                  <a:lnTo>
                    <a:pt x="1786804" y="81159"/>
                  </a:lnTo>
                  <a:lnTo>
                    <a:pt x="1786584" y="160219"/>
                  </a:lnTo>
                  <a:lnTo>
                    <a:pt x="1787053" y="128612"/>
                  </a:lnTo>
                  <a:lnTo>
                    <a:pt x="1788139" y="151453"/>
                  </a:lnTo>
                  <a:lnTo>
                    <a:pt x="1787244" y="73241"/>
                  </a:lnTo>
                  <a:lnTo>
                    <a:pt x="1788228" y="114770"/>
                  </a:lnTo>
                  <a:lnTo>
                    <a:pt x="1788448" y="80690"/>
                  </a:lnTo>
                  <a:lnTo>
                    <a:pt x="1788360" y="159704"/>
                  </a:lnTo>
                  <a:lnTo>
                    <a:pt x="1789402" y="121946"/>
                  </a:lnTo>
                  <a:lnTo>
                    <a:pt x="1790048" y="157495"/>
                  </a:lnTo>
                  <a:lnTo>
                    <a:pt x="1790180" y="90209"/>
                  </a:lnTo>
                  <a:lnTo>
                    <a:pt x="1790591" y="126724"/>
                  </a:lnTo>
                  <a:lnTo>
                    <a:pt x="1790796" y="75567"/>
                  </a:lnTo>
                  <a:lnTo>
                    <a:pt x="1791413" y="151347"/>
                  </a:lnTo>
                  <a:lnTo>
                    <a:pt x="1791648" y="141736"/>
                  </a:lnTo>
                  <a:lnTo>
                    <a:pt x="1791794" y="163509"/>
                  </a:lnTo>
                  <a:lnTo>
                    <a:pt x="1792161" y="65083"/>
                  </a:lnTo>
                  <a:lnTo>
                    <a:pt x="1792675" y="126432"/>
                  </a:lnTo>
                  <a:lnTo>
                    <a:pt x="1792704" y="83914"/>
                  </a:lnTo>
                  <a:lnTo>
                    <a:pt x="1793159" y="155424"/>
                  </a:lnTo>
                  <a:lnTo>
                    <a:pt x="1793864" y="118378"/>
                  </a:lnTo>
                  <a:lnTo>
                    <a:pt x="1794627" y="150787"/>
                  </a:lnTo>
                  <a:lnTo>
                    <a:pt x="1794070" y="92566"/>
                  </a:lnTo>
                  <a:lnTo>
                    <a:pt x="1795053" y="137960"/>
                  </a:lnTo>
                  <a:lnTo>
                    <a:pt x="1795904" y="89222"/>
                  </a:lnTo>
                  <a:lnTo>
                    <a:pt x="1795743" y="147103"/>
                  </a:lnTo>
                  <a:lnTo>
                    <a:pt x="1796227" y="133753"/>
                  </a:lnTo>
                  <a:lnTo>
                    <a:pt x="1796477" y="157141"/>
                  </a:lnTo>
                  <a:lnTo>
                    <a:pt x="1796726" y="83828"/>
                  </a:lnTo>
                  <a:lnTo>
                    <a:pt x="1797401" y="130818"/>
                  </a:lnTo>
                  <a:lnTo>
                    <a:pt x="1797812" y="85062"/>
                  </a:lnTo>
                  <a:lnTo>
                    <a:pt x="1797959" y="152274"/>
                  </a:lnTo>
                  <a:lnTo>
                    <a:pt x="1798590" y="102987"/>
                  </a:lnTo>
                  <a:lnTo>
                    <a:pt x="1798869" y="156068"/>
                  </a:lnTo>
                  <a:lnTo>
                    <a:pt x="1799295" y="87901"/>
                  </a:lnTo>
                  <a:lnTo>
                    <a:pt x="1799794" y="131148"/>
                  </a:lnTo>
                  <a:lnTo>
                    <a:pt x="1800308" y="150948"/>
                  </a:lnTo>
                  <a:lnTo>
                    <a:pt x="1800880" y="90221"/>
                  </a:lnTo>
                  <a:lnTo>
                    <a:pt x="1800983" y="136573"/>
                  </a:lnTo>
                  <a:lnTo>
                    <a:pt x="1801922" y="83353"/>
                  </a:lnTo>
                  <a:lnTo>
                    <a:pt x="1801086" y="148997"/>
                  </a:lnTo>
                  <a:lnTo>
                    <a:pt x="1802172" y="122693"/>
                  </a:lnTo>
                  <a:lnTo>
                    <a:pt x="1802524" y="80981"/>
                  </a:lnTo>
                  <a:lnTo>
                    <a:pt x="1802304" y="149027"/>
                  </a:lnTo>
                  <a:lnTo>
                    <a:pt x="1803361" y="105466"/>
                  </a:lnTo>
                  <a:lnTo>
                    <a:pt x="1804168" y="147133"/>
                  </a:lnTo>
                  <a:lnTo>
                    <a:pt x="1804315" y="80929"/>
                  </a:lnTo>
                  <a:lnTo>
                    <a:pt x="1804564" y="117711"/>
                  </a:lnTo>
                  <a:lnTo>
                    <a:pt x="1805636" y="96771"/>
                  </a:lnTo>
                  <a:lnTo>
                    <a:pt x="1805445" y="151569"/>
                  </a:lnTo>
                  <a:lnTo>
                    <a:pt x="1805724" y="130679"/>
                  </a:lnTo>
                  <a:lnTo>
                    <a:pt x="1805797" y="121153"/>
                  </a:lnTo>
                  <a:lnTo>
                    <a:pt x="1805827" y="137858"/>
                  </a:lnTo>
                  <a:lnTo>
                    <a:pt x="1805842" y="123567"/>
                  </a:lnTo>
                  <a:lnTo>
                    <a:pt x="1806663" y="68755"/>
                  </a:lnTo>
                  <a:lnTo>
                    <a:pt x="1805974" y="159047"/>
                  </a:lnTo>
                  <a:lnTo>
                    <a:pt x="1807030" y="112125"/>
                  </a:lnTo>
                  <a:lnTo>
                    <a:pt x="1807779" y="142956"/>
                  </a:lnTo>
                  <a:lnTo>
                    <a:pt x="1807852" y="60554"/>
                  </a:lnTo>
                  <a:lnTo>
                    <a:pt x="1808219" y="125716"/>
                  </a:lnTo>
                  <a:lnTo>
                    <a:pt x="1808807" y="96700"/>
                  </a:lnTo>
                  <a:lnTo>
                    <a:pt x="1809291" y="146808"/>
                  </a:lnTo>
                  <a:lnTo>
                    <a:pt x="1809394" y="123945"/>
                  </a:lnTo>
                  <a:lnTo>
                    <a:pt x="1809452" y="151820"/>
                  </a:lnTo>
                  <a:lnTo>
                    <a:pt x="1810377" y="72165"/>
                  </a:lnTo>
                  <a:lnTo>
                    <a:pt x="1810392" y="57334"/>
                  </a:lnTo>
                  <a:lnTo>
                    <a:pt x="1811228" y="161106"/>
                  </a:lnTo>
                  <a:lnTo>
                    <a:pt x="1811522" y="96258"/>
                  </a:lnTo>
                  <a:lnTo>
                    <a:pt x="1812682" y="144539"/>
                  </a:lnTo>
                  <a:lnTo>
                    <a:pt x="1812094" y="93105"/>
                  </a:lnTo>
                  <a:lnTo>
                    <a:pt x="1812726" y="128872"/>
                  </a:lnTo>
                  <a:lnTo>
                    <a:pt x="1813724" y="77508"/>
                  </a:lnTo>
                  <a:lnTo>
                    <a:pt x="1812960" y="167050"/>
                  </a:lnTo>
                  <a:lnTo>
                    <a:pt x="1813929" y="101178"/>
                  </a:lnTo>
                  <a:lnTo>
                    <a:pt x="1814795" y="163793"/>
                  </a:lnTo>
                  <a:lnTo>
                    <a:pt x="1815045" y="88698"/>
                  </a:lnTo>
                  <a:lnTo>
                    <a:pt x="1815118" y="116790"/>
                  </a:lnTo>
                  <a:lnTo>
                    <a:pt x="1815368" y="88142"/>
                  </a:lnTo>
                  <a:lnTo>
                    <a:pt x="1816131" y="149972"/>
                  </a:lnTo>
                  <a:lnTo>
                    <a:pt x="1816292" y="121265"/>
                  </a:lnTo>
                  <a:lnTo>
                    <a:pt x="1816527" y="164640"/>
                  </a:lnTo>
                  <a:lnTo>
                    <a:pt x="1816645" y="82886"/>
                  </a:lnTo>
                  <a:lnTo>
                    <a:pt x="1817335" y="95931"/>
                  </a:lnTo>
                  <a:lnTo>
                    <a:pt x="1817364" y="69831"/>
                  </a:lnTo>
                  <a:lnTo>
                    <a:pt x="1818347" y="155667"/>
                  </a:lnTo>
                  <a:lnTo>
                    <a:pt x="1818524" y="93581"/>
                  </a:lnTo>
                  <a:lnTo>
                    <a:pt x="1818714" y="67249"/>
                  </a:lnTo>
                  <a:lnTo>
                    <a:pt x="1819742" y="138938"/>
                  </a:lnTo>
                  <a:lnTo>
                    <a:pt x="1820035" y="147526"/>
                  </a:lnTo>
                  <a:lnTo>
                    <a:pt x="1820197" y="73656"/>
                  </a:lnTo>
                  <a:lnTo>
                    <a:pt x="1820637" y="120642"/>
                  </a:lnTo>
                  <a:lnTo>
                    <a:pt x="1820945" y="84897"/>
                  </a:lnTo>
                  <a:lnTo>
                    <a:pt x="1821283" y="145785"/>
                  </a:lnTo>
                  <a:lnTo>
                    <a:pt x="1821826" y="121030"/>
                  </a:lnTo>
                  <a:lnTo>
                    <a:pt x="1822149" y="147453"/>
                  </a:lnTo>
                  <a:lnTo>
                    <a:pt x="1821988" y="90623"/>
                  </a:lnTo>
                  <a:lnTo>
                    <a:pt x="1823015" y="133841"/>
                  </a:lnTo>
                  <a:lnTo>
                    <a:pt x="1823323" y="74531"/>
                  </a:lnTo>
                  <a:lnTo>
                    <a:pt x="1823573" y="152454"/>
                  </a:lnTo>
                  <a:lnTo>
                    <a:pt x="1824204" y="132626"/>
                  </a:lnTo>
                  <a:lnTo>
                    <a:pt x="1824644" y="77994"/>
                  </a:lnTo>
                  <a:lnTo>
                    <a:pt x="1824483" y="148161"/>
                  </a:lnTo>
                  <a:lnTo>
                    <a:pt x="1825364" y="131588"/>
                  </a:lnTo>
                  <a:lnTo>
                    <a:pt x="1825378" y="148838"/>
                  </a:lnTo>
                  <a:lnTo>
                    <a:pt x="1826318" y="74821"/>
                  </a:lnTo>
                  <a:lnTo>
                    <a:pt x="1826523" y="104586"/>
                  </a:lnTo>
                  <a:lnTo>
                    <a:pt x="1827595" y="73222"/>
                  </a:lnTo>
                  <a:lnTo>
                    <a:pt x="1826641" y="142371"/>
                  </a:lnTo>
                  <a:lnTo>
                    <a:pt x="1827697" y="109641"/>
                  </a:lnTo>
                  <a:lnTo>
                    <a:pt x="1828901" y="151951"/>
                  </a:lnTo>
                  <a:lnTo>
                    <a:pt x="1827830" y="90356"/>
                  </a:lnTo>
                  <a:lnTo>
                    <a:pt x="1828916" y="136078"/>
                  </a:lnTo>
                  <a:lnTo>
                    <a:pt x="1828930" y="84699"/>
                  </a:lnTo>
                  <a:lnTo>
                    <a:pt x="1830002" y="149018"/>
                  </a:lnTo>
                  <a:lnTo>
                    <a:pt x="1830105" y="114040"/>
                  </a:lnTo>
                  <a:lnTo>
                    <a:pt x="1830663" y="154334"/>
                  </a:lnTo>
                  <a:lnTo>
                    <a:pt x="1830413" y="84850"/>
                  </a:lnTo>
                  <a:lnTo>
                    <a:pt x="1831294" y="114835"/>
                  </a:lnTo>
                  <a:lnTo>
                    <a:pt x="1831440" y="93907"/>
                  </a:lnTo>
                  <a:lnTo>
                    <a:pt x="1832233" y="140989"/>
                  </a:lnTo>
                  <a:lnTo>
                    <a:pt x="1832351" y="127144"/>
                  </a:lnTo>
                  <a:lnTo>
                    <a:pt x="1832365" y="144763"/>
                  </a:lnTo>
                  <a:lnTo>
                    <a:pt x="1832483" y="76729"/>
                  </a:lnTo>
                  <a:lnTo>
                    <a:pt x="1833539" y="131896"/>
                  </a:lnTo>
                  <a:lnTo>
                    <a:pt x="1834185" y="143703"/>
                  </a:lnTo>
                  <a:lnTo>
                    <a:pt x="1834317" y="73943"/>
                  </a:lnTo>
                  <a:lnTo>
                    <a:pt x="1834332" y="62300"/>
                  </a:lnTo>
                  <a:lnTo>
                    <a:pt x="1834875" y="142351"/>
                  </a:lnTo>
                  <a:lnTo>
                    <a:pt x="1835448" y="106170"/>
                  </a:lnTo>
                  <a:lnTo>
                    <a:pt x="1835815" y="147977"/>
                  </a:lnTo>
                  <a:lnTo>
                    <a:pt x="1835976" y="76815"/>
                  </a:lnTo>
                  <a:lnTo>
                    <a:pt x="1836637" y="112862"/>
                  </a:lnTo>
                  <a:lnTo>
                    <a:pt x="1837268" y="76501"/>
                  </a:lnTo>
                  <a:lnTo>
                    <a:pt x="1837503" y="147256"/>
                  </a:lnTo>
                  <a:lnTo>
                    <a:pt x="1837826" y="100867"/>
                  </a:lnTo>
                  <a:lnTo>
                    <a:pt x="1838060" y="144787"/>
                  </a:lnTo>
                  <a:lnTo>
                    <a:pt x="1838310" y="79051"/>
                  </a:lnTo>
                  <a:lnTo>
                    <a:pt x="1839029" y="120626"/>
                  </a:lnTo>
                  <a:lnTo>
                    <a:pt x="1839969" y="83453"/>
                  </a:lnTo>
                  <a:lnTo>
                    <a:pt x="1839484" y="154596"/>
                  </a:lnTo>
                  <a:lnTo>
                    <a:pt x="1840218" y="106991"/>
                  </a:lnTo>
                  <a:lnTo>
                    <a:pt x="1840923" y="146119"/>
                  </a:lnTo>
                  <a:lnTo>
                    <a:pt x="1840673" y="67108"/>
                  </a:lnTo>
                  <a:lnTo>
                    <a:pt x="1841378" y="90929"/>
                  </a:lnTo>
                  <a:lnTo>
                    <a:pt x="1841657" y="78988"/>
                  </a:lnTo>
                  <a:lnTo>
                    <a:pt x="1842126" y="143362"/>
                  </a:lnTo>
                  <a:lnTo>
                    <a:pt x="1842390" y="142292"/>
                  </a:lnTo>
                  <a:lnTo>
                    <a:pt x="1842919" y="155547"/>
                  </a:lnTo>
                  <a:lnTo>
                    <a:pt x="1843066" y="61876"/>
                  </a:lnTo>
                  <a:lnTo>
                    <a:pt x="1843403" y="115036"/>
                  </a:lnTo>
                  <a:lnTo>
                    <a:pt x="1843447" y="91369"/>
                  </a:lnTo>
                  <a:lnTo>
                    <a:pt x="1844137" y="148574"/>
                  </a:lnTo>
                  <a:lnTo>
                    <a:pt x="1844578" y="127648"/>
                  </a:lnTo>
                  <a:lnTo>
                    <a:pt x="1844651" y="157048"/>
                  </a:lnTo>
                  <a:lnTo>
                    <a:pt x="1844827" y="68953"/>
                  </a:lnTo>
                  <a:lnTo>
                    <a:pt x="1844842" y="63870"/>
                  </a:lnTo>
                  <a:lnTo>
                    <a:pt x="1845796" y="144423"/>
                  </a:lnTo>
                  <a:lnTo>
                    <a:pt x="1845987" y="157466"/>
                  </a:lnTo>
                  <a:lnTo>
                    <a:pt x="1846559" y="89675"/>
                  </a:lnTo>
                  <a:lnTo>
                    <a:pt x="1846882" y="135275"/>
                  </a:lnTo>
                  <a:lnTo>
                    <a:pt x="1846985" y="89410"/>
                  </a:lnTo>
                  <a:lnTo>
                    <a:pt x="1847895" y="155624"/>
                  </a:lnTo>
                  <a:lnTo>
                    <a:pt x="1848056" y="127707"/>
                  </a:lnTo>
                  <a:lnTo>
                    <a:pt x="1848071" y="146427"/>
                  </a:lnTo>
                  <a:lnTo>
                    <a:pt x="1849054" y="72321"/>
                  </a:lnTo>
                  <a:lnTo>
                    <a:pt x="1849245" y="129926"/>
                  </a:lnTo>
                  <a:lnTo>
                    <a:pt x="1850097" y="84104"/>
                  </a:lnTo>
                  <a:lnTo>
                    <a:pt x="1849436" y="152537"/>
                  </a:lnTo>
                  <a:lnTo>
                    <a:pt x="1850420" y="133247"/>
                  </a:lnTo>
                  <a:lnTo>
                    <a:pt x="1850464" y="146287"/>
                  </a:lnTo>
                  <a:lnTo>
                    <a:pt x="1851036" y="81762"/>
                  </a:lnTo>
                  <a:lnTo>
                    <a:pt x="1851462" y="117458"/>
                  </a:lnTo>
                  <a:lnTo>
                    <a:pt x="1851535" y="89737"/>
                  </a:lnTo>
                  <a:lnTo>
                    <a:pt x="1851652" y="148911"/>
                  </a:lnTo>
                  <a:lnTo>
                    <a:pt x="1852651" y="115355"/>
                  </a:lnTo>
                  <a:lnTo>
                    <a:pt x="1853561" y="152332"/>
                  </a:lnTo>
                  <a:lnTo>
                    <a:pt x="1853619" y="51702"/>
                  </a:lnTo>
                  <a:lnTo>
                    <a:pt x="1853825" y="106056"/>
                  </a:lnTo>
                  <a:lnTo>
                    <a:pt x="1854970" y="141112"/>
                  </a:lnTo>
                  <a:lnTo>
                    <a:pt x="1854118" y="86014"/>
                  </a:lnTo>
                  <a:lnTo>
                    <a:pt x="1855014" y="122112"/>
                  </a:lnTo>
                  <a:lnTo>
                    <a:pt x="1855410" y="90073"/>
                  </a:lnTo>
                  <a:lnTo>
                    <a:pt x="1855322" y="145827"/>
                  </a:lnTo>
                  <a:lnTo>
                    <a:pt x="1856188" y="122483"/>
                  </a:lnTo>
                  <a:lnTo>
                    <a:pt x="1856467" y="144724"/>
                  </a:lnTo>
                  <a:lnTo>
                    <a:pt x="1857172" y="58475"/>
                  </a:lnTo>
                  <a:lnTo>
                    <a:pt x="1857348" y="117894"/>
                  </a:lnTo>
                  <a:lnTo>
                    <a:pt x="1857876" y="72265"/>
                  </a:lnTo>
                  <a:lnTo>
                    <a:pt x="1858272" y="143940"/>
                  </a:lnTo>
                  <a:lnTo>
                    <a:pt x="1858493" y="128784"/>
                  </a:lnTo>
                  <a:lnTo>
                    <a:pt x="1858507" y="143122"/>
                  </a:lnTo>
                  <a:lnTo>
                    <a:pt x="1859109" y="91770"/>
                  </a:lnTo>
                  <a:lnTo>
                    <a:pt x="1859667" y="120243"/>
                  </a:lnTo>
                  <a:lnTo>
                    <a:pt x="1859711" y="145394"/>
                  </a:lnTo>
                  <a:lnTo>
                    <a:pt x="1860166" y="76298"/>
                  </a:lnTo>
                  <a:lnTo>
                    <a:pt x="1860181" y="69645"/>
                  </a:lnTo>
                  <a:lnTo>
                    <a:pt x="1860562" y="151378"/>
                  </a:lnTo>
                  <a:lnTo>
                    <a:pt x="1861267" y="104030"/>
                  </a:lnTo>
                  <a:lnTo>
                    <a:pt x="1861766" y="152188"/>
                  </a:lnTo>
                  <a:lnTo>
                    <a:pt x="1861414" y="84470"/>
                  </a:lnTo>
                  <a:lnTo>
                    <a:pt x="1862441" y="95681"/>
                  </a:lnTo>
                  <a:lnTo>
                    <a:pt x="1862588" y="87529"/>
                  </a:lnTo>
                  <a:lnTo>
                    <a:pt x="1863292" y="142885"/>
                  </a:lnTo>
                  <a:lnTo>
                    <a:pt x="1863571" y="121122"/>
                  </a:lnTo>
                  <a:lnTo>
                    <a:pt x="1863718" y="75369"/>
                  </a:lnTo>
                  <a:lnTo>
                    <a:pt x="1863953" y="152613"/>
                  </a:lnTo>
                  <a:lnTo>
                    <a:pt x="1864100" y="128235"/>
                  </a:lnTo>
                  <a:lnTo>
                    <a:pt x="1864144" y="159437"/>
                  </a:lnTo>
                  <a:lnTo>
                    <a:pt x="1864819" y="79177"/>
                  </a:lnTo>
                  <a:lnTo>
                    <a:pt x="1865289" y="142184"/>
                  </a:lnTo>
                  <a:lnTo>
                    <a:pt x="1866478" y="81535"/>
                  </a:lnTo>
                  <a:lnTo>
                    <a:pt x="1865788" y="161935"/>
                  </a:lnTo>
                  <a:lnTo>
                    <a:pt x="1866492" y="92613"/>
                  </a:lnTo>
                  <a:lnTo>
                    <a:pt x="1866522" y="74334"/>
                  </a:lnTo>
                  <a:lnTo>
                    <a:pt x="1867505" y="175905"/>
                  </a:lnTo>
                  <a:lnTo>
                    <a:pt x="1867608" y="138247"/>
                  </a:lnTo>
                  <a:lnTo>
                    <a:pt x="1867916" y="151568"/>
                  </a:lnTo>
                  <a:lnTo>
                    <a:pt x="1868151" y="84018"/>
                  </a:lnTo>
                  <a:lnTo>
                    <a:pt x="1868738" y="117141"/>
                  </a:lnTo>
                  <a:lnTo>
                    <a:pt x="1869721" y="76867"/>
                  </a:lnTo>
                  <a:lnTo>
                    <a:pt x="1869340" y="179412"/>
                  </a:lnTo>
                  <a:lnTo>
                    <a:pt x="1869927" y="109126"/>
                  </a:lnTo>
                  <a:lnTo>
                    <a:pt x="1870969" y="159846"/>
                  </a:lnTo>
                  <a:lnTo>
                    <a:pt x="1870764" y="90028"/>
                  </a:lnTo>
                  <a:lnTo>
                    <a:pt x="1871189" y="158462"/>
                  </a:lnTo>
                  <a:lnTo>
                    <a:pt x="1871321" y="80915"/>
                  </a:lnTo>
                  <a:lnTo>
                    <a:pt x="1872378" y="120406"/>
                  </a:lnTo>
                  <a:lnTo>
                    <a:pt x="1872877" y="163157"/>
                  </a:lnTo>
                  <a:lnTo>
                    <a:pt x="1872980" y="61440"/>
                  </a:lnTo>
                  <a:lnTo>
                    <a:pt x="1873567" y="126897"/>
                  </a:lnTo>
                  <a:lnTo>
                    <a:pt x="1873699" y="75560"/>
                  </a:lnTo>
                  <a:lnTo>
                    <a:pt x="1874125" y="160979"/>
                  </a:lnTo>
                  <a:lnTo>
                    <a:pt x="1874859" y="89206"/>
                  </a:lnTo>
                  <a:lnTo>
                    <a:pt x="1876048" y="166145"/>
                  </a:lnTo>
                  <a:lnTo>
                    <a:pt x="1875505" y="68856"/>
                  </a:lnTo>
                  <a:lnTo>
                    <a:pt x="1876121" y="139866"/>
                  </a:lnTo>
                  <a:lnTo>
                    <a:pt x="1876576" y="97839"/>
                  </a:lnTo>
                  <a:lnTo>
                    <a:pt x="1876385" y="163546"/>
                  </a:lnTo>
                  <a:lnTo>
                    <a:pt x="1877340" y="113985"/>
                  </a:lnTo>
                  <a:lnTo>
                    <a:pt x="1878176" y="153473"/>
                  </a:lnTo>
                  <a:lnTo>
                    <a:pt x="1878294" y="77946"/>
                  </a:lnTo>
                  <a:lnTo>
                    <a:pt x="1878543" y="140666"/>
                  </a:lnTo>
                  <a:lnTo>
                    <a:pt x="1879013" y="76655"/>
                  </a:lnTo>
                  <a:lnTo>
                    <a:pt x="1878910" y="148493"/>
                  </a:lnTo>
                  <a:lnTo>
                    <a:pt x="1879732" y="133271"/>
                  </a:lnTo>
                  <a:lnTo>
                    <a:pt x="1879908" y="150367"/>
                  </a:lnTo>
                  <a:lnTo>
                    <a:pt x="1880158" y="71632"/>
                  </a:lnTo>
                  <a:lnTo>
                    <a:pt x="1880906" y="116196"/>
                  </a:lnTo>
                  <a:lnTo>
                    <a:pt x="1880936" y="75709"/>
                  </a:lnTo>
                  <a:lnTo>
                    <a:pt x="1881743" y="152437"/>
                  </a:lnTo>
                  <a:lnTo>
                    <a:pt x="1882095" y="105632"/>
                  </a:lnTo>
                  <a:lnTo>
                    <a:pt x="1882257" y="93005"/>
                  </a:lnTo>
                  <a:lnTo>
                    <a:pt x="1882580" y="143315"/>
                  </a:lnTo>
                  <a:lnTo>
                    <a:pt x="1883196" y="131807"/>
                  </a:lnTo>
                  <a:lnTo>
                    <a:pt x="1883519" y="151467"/>
                  </a:lnTo>
                  <a:lnTo>
                    <a:pt x="1883592" y="75964"/>
                  </a:lnTo>
                  <a:lnTo>
                    <a:pt x="1884341" y="122726"/>
                  </a:lnTo>
                  <a:lnTo>
                    <a:pt x="1885163" y="156197"/>
                  </a:lnTo>
                  <a:lnTo>
                    <a:pt x="1884576" y="82877"/>
                  </a:lnTo>
                  <a:lnTo>
                    <a:pt x="1885280" y="123108"/>
                  </a:lnTo>
                  <a:lnTo>
                    <a:pt x="1885369" y="47493"/>
                  </a:lnTo>
                  <a:lnTo>
                    <a:pt x="1886440" y="142917"/>
                  </a:lnTo>
                  <a:lnTo>
                    <a:pt x="1886469" y="125063"/>
                  </a:lnTo>
                  <a:lnTo>
                    <a:pt x="1887306" y="89516"/>
                  </a:lnTo>
                  <a:lnTo>
                    <a:pt x="1886998" y="145358"/>
                  </a:lnTo>
                  <a:lnTo>
                    <a:pt x="1887673" y="116450"/>
                  </a:lnTo>
                  <a:lnTo>
                    <a:pt x="1888774" y="168623"/>
                  </a:lnTo>
                  <a:lnTo>
                    <a:pt x="1888480" y="95298"/>
                  </a:lnTo>
                  <a:lnTo>
                    <a:pt x="1888847" y="116683"/>
                  </a:lnTo>
                  <a:lnTo>
                    <a:pt x="1889464" y="85879"/>
                  </a:lnTo>
                  <a:lnTo>
                    <a:pt x="1889611" y="143412"/>
                  </a:lnTo>
                  <a:lnTo>
                    <a:pt x="1890007" y="114291"/>
                  </a:lnTo>
                  <a:lnTo>
                    <a:pt x="1890389" y="156123"/>
                  </a:lnTo>
                  <a:lnTo>
                    <a:pt x="1890623" y="76769"/>
                  </a:lnTo>
                  <a:lnTo>
                    <a:pt x="1891181" y="94986"/>
                  </a:lnTo>
                  <a:lnTo>
                    <a:pt x="1891548" y="80703"/>
                  </a:lnTo>
                  <a:lnTo>
                    <a:pt x="1891768" y="155485"/>
                  </a:lnTo>
                  <a:lnTo>
                    <a:pt x="1892297" y="138927"/>
                  </a:lnTo>
                  <a:lnTo>
                    <a:pt x="1892311" y="157577"/>
                  </a:lnTo>
                  <a:lnTo>
                    <a:pt x="1892385" y="83612"/>
                  </a:lnTo>
                  <a:lnTo>
                    <a:pt x="1893471" y="120373"/>
                  </a:lnTo>
                  <a:lnTo>
                    <a:pt x="1893985" y="176414"/>
                  </a:lnTo>
                  <a:lnTo>
                    <a:pt x="1893588" y="87932"/>
                  </a:lnTo>
                  <a:lnTo>
                    <a:pt x="1894660" y="122468"/>
                  </a:lnTo>
                  <a:lnTo>
                    <a:pt x="1894807" y="68976"/>
                  </a:lnTo>
                  <a:lnTo>
                    <a:pt x="1895790" y="165063"/>
                  </a:lnTo>
                  <a:lnTo>
                    <a:pt x="1895819" y="145031"/>
                  </a:lnTo>
                  <a:lnTo>
                    <a:pt x="1896832" y="90823"/>
                  </a:lnTo>
                  <a:lnTo>
                    <a:pt x="1896979" y="156233"/>
                  </a:lnTo>
                  <a:lnTo>
                    <a:pt x="1898065" y="80240"/>
                  </a:lnTo>
                  <a:lnTo>
                    <a:pt x="1897610" y="179969"/>
                  </a:lnTo>
                  <a:lnTo>
                    <a:pt x="1898183" y="91470"/>
                  </a:lnTo>
                  <a:lnTo>
                    <a:pt x="1899166" y="171508"/>
                  </a:lnTo>
                  <a:lnTo>
                    <a:pt x="1898902" y="84486"/>
                  </a:lnTo>
                  <a:lnTo>
                    <a:pt x="1899372" y="148967"/>
                  </a:lnTo>
                  <a:lnTo>
                    <a:pt x="1899665" y="73767"/>
                  </a:lnTo>
                  <a:lnTo>
                    <a:pt x="1900443" y="158712"/>
                  </a:lnTo>
                  <a:lnTo>
                    <a:pt x="1900561" y="131580"/>
                  </a:lnTo>
                  <a:lnTo>
                    <a:pt x="1900913" y="162359"/>
                  </a:lnTo>
                  <a:lnTo>
                    <a:pt x="1901632" y="92334"/>
                  </a:lnTo>
                  <a:lnTo>
                    <a:pt x="1902131" y="83659"/>
                  </a:lnTo>
                  <a:lnTo>
                    <a:pt x="1902557" y="146636"/>
                  </a:lnTo>
                  <a:lnTo>
                    <a:pt x="1902645" y="136720"/>
                  </a:lnTo>
                  <a:lnTo>
                    <a:pt x="1902762" y="161567"/>
                  </a:lnTo>
                  <a:lnTo>
                    <a:pt x="1902938" y="58362"/>
                  </a:lnTo>
                  <a:lnTo>
                    <a:pt x="1903834" y="137543"/>
                  </a:lnTo>
                  <a:lnTo>
                    <a:pt x="1904861" y="80105"/>
                  </a:lnTo>
                  <a:lnTo>
                    <a:pt x="1903966" y="149090"/>
                  </a:lnTo>
                  <a:lnTo>
                    <a:pt x="1905052" y="103268"/>
                  </a:lnTo>
                  <a:lnTo>
                    <a:pt x="1906226" y="148715"/>
                  </a:lnTo>
                  <a:lnTo>
                    <a:pt x="1905140" y="85777"/>
                  </a:lnTo>
                  <a:lnTo>
                    <a:pt x="1906256" y="121753"/>
                  </a:lnTo>
                  <a:lnTo>
                    <a:pt x="1906946" y="46894"/>
                  </a:lnTo>
                  <a:lnTo>
                    <a:pt x="1906359" y="142053"/>
                  </a:lnTo>
                  <a:lnTo>
                    <a:pt x="1907445" y="96629"/>
                  </a:lnTo>
                  <a:lnTo>
                    <a:pt x="1907870" y="153003"/>
                  </a:lnTo>
                  <a:lnTo>
                    <a:pt x="1908281" y="74777"/>
                  </a:lnTo>
                  <a:lnTo>
                    <a:pt x="1908634" y="121709"/>
                  </a:lnTo>
                  <a:lnTo>
                    <a:pt x="1908692" y="84141"/>
                  </a:lnTo>
                  <a:lnTo>
                    <a:pt x="1908986" y="148175"/>
                  </a:lnTo>
                  <a:lnTo>
                    <a:pt x="1909808" y="127066"/>
                  </a:lnTo>
                  <a:lnTo>
                    <a:pt x="1909925" y="156212"/>
                  </a:lnTo>
                  <a:lnTo>
                    <a:pt x="1909984" y="65536"/>
                  </a:lnTo>
                  <a:lnTo>
                    <a:pt x="1910923" y="129291"/>
                  </a:lnTo>
                  <a:lnTo>
                    <a:pt x="1911789" y="62931"/>
                  </a:lnTo>
                  <a:lnTo>
                    <a:pt x="1911687" y="150558"/>
                  </a:lnTo>
                  <a:lnTo>
                    <a:pt x="1912112" y="128098"/>
                  </a:lnTo>
                  <a:lnTo>
                    <a:pt x="1913257" y="77789"/>
                  </a:lnTo>
                  <a:lnTo>
                    <a:pt x="1912817" y="147808"/>
                  </a:lnTo>
                  <a:lnTo>
                    <a:pt x="1913301" y="95232"/>
                  </a:lnTo>
                  <a:lnTo>
                    <a:pt x="1913389" y="157829"/>
                  </a:lnTo>
                  <a:lnTo>
                    <a:pt x="1913800" y="62696"/>
                  </a:lnTo>
                  <a:lnTo>
                    <a:pt x="1914490" y="93844"/>
                  </a:lnTo>
                  <a:lnTo>
                    <a:pt x="1914564" y="88813"/>
                  </a:lnTo>
                  <a:lnTo>
                    <a:pt x="1914652" y="132370"/>
                  </a:lnTo>
                  <a:lnTo>
                    <a:pt x="1914696" y="131492"/>
                  </a:lnTo>
                  <a:lnTo>
                    <a:pt x="1915723" y="149132"/>
                  </a:lnTo>
                  <a:lnTo>
                    <a:pt x="1915635" y="46870"/>
                  </a:lnTo>
                  <a:lnTo>
                    <a:pt x="1915855" y="113403"/>
                  </a:lnTo>
                  <a:lnTo>
                    <a:pt x="1916105" y="128969"/>
                  </a:lnTo>
                  <a:lnTo>
                    <a:pt x="1915885" y="106327"/>
                  </a:lnTo>
                  <a:lnTo>
                    <a:pt x="1916134" y="108518"/>
                  </a:lnTo>
                  <a:lnTo>
                    <a:pt x="1916795" y="150920"/>
                  </a:lnTo>
                  <a:lnTo>
                    <a:pt x="1917074" y="71299"/>
                  </a:lnTo>
                  <a:lnTo>
                    <a:pt x="1917323" y="117559"/>
                  </a:lnTo>
                  <a:lnTo>
                    <a:pt x="1918248" y="79111"/>
                  </a:lnTo>
                  <a:lnTo>
                    <a:pt x="1917617" y="142573"/>
                  </a:lnTo>
                  <a:lnTo>
                    <a:pt x="1918497" y="129843"/>
                  </a:lnTo>
                  <a:lnTo>
                    <a:pt x="1918659" y="160515"/>
                  </a:lnTo>
                  <a:lnTo>
                    <a:pt x="1918791" y="76722"/>
                  </a:lnTo>
                  <a:lnTo>
                    <a:pt x="1919672" y="135838"/>
                  </a:lnTo>
                  <a:lnTo>
                    <a:pt x="1919951" y="83417"/>
                  </a:lnTo>
                  <a:lnTo>
                    <a:pt x="1920596" y="152231"/>
                  </a:lnTo>
                  <a:lnTo>
                    <a:pt x="1920890" y="106348"/>
                  </a:lnTo>
                  <a:lnTo>
                    <a:pt x="1921624" y="143077"/>
                  </a:lnTo>
                  <a:lnTo>
                    <a:pt x="1921947" y="84683"/>
                  </a:lnTo>
                  <a:lnTo>
                    <a:pt x="1922094" y="120232"/>
                  </a:lnTo>
                  <a:lnTo>
                    <a:pt x="1922622" y="52677"/>
                  </a:lnTo>
                  <a:lnTo>
                    <a:pt x="1922226" y="154510"/>
                  </a:lnTo>
                  <a:lnTo>
                    <a:pt x="1923268" y="129617"/>
                  </a:lnTo>
                  <a:lnTo>
                    <a:pt x="1923987" y="150863"/>
                  </a:lnTo>
                  <a:lnTo>
                    <a:pt x="1923341" y="88069"/>
                  </a:lnTo>
                  <a:lnTo>
                    <a:pt x="1924281" y="116401"/>
                  </a:lnTo>
                  <a:lnTo>
                    <a:pt x="1924295" y="89585"/>
                  </a:lnTo>
                  <a:lnTo>
                    <a:pt x="1924780" y="148424"/>
                  </a:lnTo>
                  <a:lnTo>
                    <a:pt x="1925455" y="126578"/>
                  </a:lnTo>
                  <a:lnTo>
                    <a:pt x="1925616" y="153534"/>
                  </a:lnTo>
                  <a:lnTo>
                    <a:pt x="1925807" y="72807"/>
                  </a:lnTo>
                  <a:lnTo>
                    <a:pt x="1926615" y="128761"/>
                  </a:lnTo>
                  <a:lnTo>
                    <a:pt x="1926996" y="62670"/>
                  </a:lnTo>
                  <a:lnTo>
                    <a:pt x="1927437" y="169385"/>
                  </a:lnTo>
                  <a:lnTo>
                    <a:pt x="1927789" y="127512"/>
                  </a:lnTo>
                  <a:lnTo>
                    <a:pt x="1928787" y="160448"/>
                  </a:lnTo>
                  <a:lnTo>
                    <a:pt x="1927980" y="86526"/>
                  </a:lnTo>
                  <a:lnTo>
                    <a:pt x="1928992" y="138227"/>
                  </a:lnTo>
                  <a:lnTo>
                    <a:pt x="1929418" y="93656"/>
                  </a:lnTo>
                  <a:lnTo>
                    <a:pt x="1929081" y="173545"/>
                  </a:lnTo>
                  <a:lnTo>
                    <a:pt x="1930211" y="112111"/>
                  </a:lnTo>
                  <a:lnTo>
                    <a:pt x="1930387" y="169119"/>
                  </a:lnTo>
                  <a:lnTo>
                    <a:pt x="1931238" y="74114"/>
                  </a:lnTo>
                  <a:lnTo>
                    <a:pt x="1931400" y="121270"/>
                  </a:lnTo>
                  <a:lnTo>
                    <a:pt x="1931987" y="146588"/>
                  </a:lnTo>
                  <a:lnTo>
                    <a:pt x="1931620" y="84144"/>
                  </a:lnTo>
                  <a:lnTo>
                    <a:pt x="1932618" y="141194"/>
                  </a:lnTo>
                  <a:lnTo>
                    <a:pt x="1932882" y="76431"/>
                  </a:lnTo>
                  <a:lnTo>
                    <a:pt x="1932750" y="155413"/>
                  </a:lnTo>
                  <a:lnTo>
                    <a:pt x="1933822" y="105022"/>
                  </a:lnTo>
                  <a:lnTo>
                    <a:pt x="1934556" y="155833"/>
                  </a:lnTo>
                  <a:lnTo>
                    <a:pt x="1934614" y="65614"/>
                  </a:lnTo>
                  <a:lnTo>
                    <a:pt x="1935040" y="125321"/>
                  </a:lnTo>
                  <a:lnTo>
                    <a:pt x="1935128" y="92913"/>
                  </a:lnTo>
                  <a:lnTo>
                    <a:pt x="1936111" y="148927"/>
                  </a:lnTo>
                  <a:lnTo>
                    <a:pt x="1936214" y="131502"/>
                  </a:lnTo>
                  <a:lnTo>
                    <a:pt x="1936244" y="130654"/>
                  </a:lnTo>
                  <a:lnTo>
                    <a:pt x="1936273" y="171539"/>
                  </a:lnTo>
                  <a:lnTo>
                    <a:pt x="1936405" y="91725"/>
                  </a:lnTo>
                  <a:lnTo>
                    <a:pt x="1937432" y="135593"/>
                  </a:lnTo>
                  <a:lnTo>
                    <a:pt x="1938313" y="59560"/>
                  </a:lnTo>
                  <a:lnTo>
                    <a:pt x="1938108" y="171448"/>
                  </a:lnTo>
                  <a:lnTo>
                    <a:pt x="1938665" y="113787"/>
                  </a:lnTo>
                  <a:lnTo>
                    <a:pt x="1939854" y="159203"/>
                  </a:lnTo>
                  <a:lnTo>
                    <a:pt x="1938739" y="93260"/>
                  </a:lnTo>
                  <a:lnTo>
                    <a:pt x="1939869" y="155438"/>
                  </a:lnTo>
                  <a:lnTo>
                    <a:pt x="1939957" y="60199"/>
                  </a:lnTo>
                  <a:lnTo>
                    <a:pt x="1941058" y="124233"/>
                  </a:lnTo>
                  <a:lnTo>
                    <a:pt x="1941484" y="158207"/>
                  </a:lnTo>
                  <a:lnTo>
                    <a:pt x="1941880" y="71905"/>
                  </a:lnTo>
                  <a:lnTo>
                    <a:pt x="1942218" y="108715"/>
                  </a:lnTo>
                  <a:lnTo>
                    <a:pt x="1942276" y="99356"/>
                  </a:lnTo>
                  <a:lnTo>
                    <a:pt x="1942805" y="153772"/>
                  </a:lnTo>
                  <a:lnTo>
                    <a:pt x="1943201" y="142834"/>
                  </a:lnTo>
                  <a:lnTo>
                    <a:pt x="1943245" y="168715"/>
                  </a:lnTo>
                  <a:lnTo>
                    <a:pt x="1943465" y="64688"/>
                  </a:lnTo>
                  <a:lnTo>
                    <a:pt x="1944361" y="140544"/>
                  </a:lnTo>
                  <a:lnTo>
                    <a:pt x="1944419" y="93881"/>
                  </a:lnTo>
                  <a:lnTo>
                    <a:pt x="1945506" y="157975"/>
                  </a:lnTo>
                  <a:lnTo>
                    <a:pt x="1945564" y="124380"/>
                  </a:lnTo>
                  <a:lnTo>
                    <a:pt x="1946386" y="83321"/>
                  </a:lnTo>
                  <a:lnTo>
                    <a:pt x="1946783" y="159286"/>
                  </a:lnTo>
                  <a:lnTo>
                    <a:pt x="1946959" y="96197"/>
                  </a:lnTo>
                  <a:lnTo>
                    <a:pt x="1947296" y="178051"/>
                  </a:lnTo>
                  <a:lnTo>
                    <a:pt x="1947986" y="130820"/>
                  </a:lnTo>
                  <a:lnTo>
                    <a:pt x="1949072" y="174622"/>
                  </a:lnTo>
                  <a:lnTo>
                    <a:pt x="1948749" y="89140"/>
                  </a:lnTo>
                  <a:lnTo>
                    <a:pt x="1949219" y="148790"/>
                  </a:lnTo>
                  <a:lnTo>
                    <a:pt x="1950393" y="81732"/>
                  </a:lnTo>
                  <a:lnTo>
                    <a:pt x="1949278" y="155153"/>
                  </a:lnTo>
                  <a:lnTo>
                    <a:pt x="1950423" y="109826"/>
                  </a:lnTo>
                  <a:lnTo>
                    <a:pt x="1950570" y="177049"/>
                  </a:lnTo>
                  <a:lnTo>
                    <a:pt x="1951406" y="107944"/>
                  </a:lnTo>
                  <a:lnTo>
                    <a:pt x="1951612" y="123479"/>
                  </a:lnTo>
                  <a:lnTo>
                    <a:pt x="1952360" y="91796"/>
                  </a:lnTo>
                  <a:lnTo>
                    <a:pt x="1952434" y="156751"/>
                  </a:lnTo>
                  <a:lnTo>
                    <a:pt x="1952801" y="118918"/>
                  </a:lnTo>
                  <a:lnTo>
                    <a:pt x="1953916" y="173856"/>
                  </a:lnTo>
                  <a:lnTo>
                    <a:pt x="1953197" y="62685"/>
                  </a:lnTo>
                  <a:lnTo>
                    <a:pt x="1954078" y="137898"/>
                  </a:lnTo>
                  <a:lnTo>
                    <a:pt x="1954885" y="77210"/>
                  </a:lnTo>
                  <a:lnTo>
                    <a:pt x="1954151" y="161582"/>
                  </a:lnTo>
                  <a:lnTo>
                    <a:pt x="1955252" y="135610"/>
                  </a:lnTo>
                  <a:lnTo>
                    <a:pt x="1955883" y="165691"/>
                  </a:lnTo>
                  <a:lnTo>
                    <a:pt x="1955927" y="82976"/>
                  </a:lnTo>
                  <a:lnTo>
                    <a:pt x="1956426" y="147252"/>
                  </a:lnTo>
                  <a:lnTo>
                    <a:pt x="1956514" y="110679"/>
                  </a:lnTo>
                  <a:lnTo>
                    <a:pt x="1957395" y="168227"/>
                  </a:lnTo>
                  <a:lnTo>
                    <a:pt x="1957615" y="143469"/>
                  </a:lnTo>
                  <a:lnTo>
                    <a:pt x="1958569" y="161538"/>
                  </a:lnTo>
                  <a:lnTo>
                    <a:pt x="1958232" y="84265"/>
                  </a:lnTo>
                  <a:lnTo>
                    <a:pt x="1958789" y="143609"/>
                  </a:lnTo>
                  <a:lnTo>
                    <a:pt x="1959993" y="84428"/>
                  </a:lnTo>
                  <a:lnTo>
                    <a:pt x="1959171" y="165433"/>
                  </a:lnTo>
                  <a:lnTo>
                    <a:pt x="1960081" y="118941"/>
                  </a:lnTo>
                  <a:lnTo>
                    <a:pt x="1960976" y="161454"/>
                  </a:lnTo>
                  <a:lnTo>
                    <a:pt x="1960404" y="91967"/>
                  </a:lnTo>
                  <a:lnTo>
                    <a:pt x="1961255" y="123268"/>
                  </a:lnTo>
                  <a:lnTo>
                    <a:pt x="1961490" y="96598"/>
                  </a:lnTo>
                  <a:lnTo>
                    <a:pt x="1962209" y="149703"/>
                  </a:lnTo>
                  <a:lnTo>
                    <a:pt x="1962386" y="133104"/>
                  </a:lnTo>
                  <a:lnTo>
                    <a:pt x="1962767" y="164629"/>
                  </a:lnTo>
                  <a:lnTo>
                    <a:pt x="1962899" y="83657"/>
                  </a:lnTo>
                  <a:lnTo>
                    <a:pt x="1963545" y="110373"/>
                  </a:lnTo>
                  <a:lnTo>
                    <a:pt x="1964176" y="83966"/>
                  </a:lnTo>
                  <a:lnTo>
                    <a:pt x="1964543" y="148855"/>
                  </a:lnTo>
                  <a:lnTo>
                    <a:pt x="1964558" y="83931"/>
                  </a:lnTo>
                  <a:lnTo>
                    <a:pt x="1965732" y="125324"/>
                  </a:lnTo>
                  <a:lnTo>
                    <a:pt x="1966305" y="156284"/>
                  </a:lnTo>
                  <a:lnTo>
                    <a:pt x="1966334" y="73925"/>
                  </a:lnTo>
                  <a:lnTo>
                    <a:pt x="1966848" y="102548"/>
                  </a:lnTo>
                  <a:lnTo>
                    <a:pt x="1967596" y="60673"/>
                  </a:lnTo>
                  <a:lnTo>
                    <a:pt x="1967670" y="148492"/>
                  </a:lnTo>
                  <a:lnTo>
                    <a:pt x="1968007" y="137660"/>
                  </a:lnTo>
                  <a:lnTo>
                    <a:pt x="1968198" y="59042"/>
                  </a:lnTo>
                  <a:lnTo>
                    <a:pt x="1968888" y="145050"/>
                  </a:lnTo>
                  <a:lnTo>
                    <a:pt x="1969240" y="101397"/>
                  </a:lnTo>
                  <a:lnTo>
                    <a:pt x="1969725" y="155927"/>
                  </a:lnTo>
                  <a:lnTo>
                    <a:pt x="1969842" y="88838"/>
                  </a:lnTo>
                  <a:lnTo>
                    <a:pt x="1970444" y="122498"/>
                  </a:lnTo>
                  <a:lnTo>
                    <a:pt x="1970576" y="85826"/>
                  </a:lnTo>
                  <a:lnTo>
                    <a:pt x="1971574" y="161848"/>
                  </a:lnTo>
                  <a:lnTo>
                    <a:pt x="1971589" y="166563"/>
                  </a:lnTo>
                  <a:lnTo>
                    <a:pt x="1971604" y="55331"/>
                  </a:lnTo>
                  <a:lnTo>
                    <a:pt x="1972704" y="145719"/>
                  </a:lnTo>
                  <a:lnTo>
                    <a:pt x="1973541" y="90754"/>
                  </a:lnTo>
                  <a:lnTo>
                    <a:pt x="1973820" y="172340"/>
                  </a:lnTo>
                  <a:lnTo>
                    <a:pt x="1973893" y="128671"/>
                  </a:lnTo>
                  <a:lnTo>
                    <a:pt x="1974231" y="86300"/>
                  </a:lnTo>
                  <a:lnTo>
                    <a:pt x="1975097" y="158219"/>
                  </a:lnTo>
                  <a:lnTo>
                    <a:pt x="1976257" y="110032"/>
                  </a:lnTo>
                  <a:lnTo>
                    <a:pt x="1975435" y="173733"/>
                  </a:lnTo>
                  <a:lnTo>
                    <a:pt x="1976301" y="144126"/>
                  </a:lnTo>
                  <a:lnTo>
                    <a:pt x="1977519" y="71076"/>
                  </a:lnTo>
                  <a:lnTo>
                    <a:pt x="1977035" y="160679"/>
                  </a:lnTo>
                  <a:lnTo>
                    <a:pt x="1977534" y="84622"/>
                  </a:lnTo>
                  <a:lnTo>
                    <a:pt x="1978517" y="167847"/>
                  </a:lnTo>
                  <a:lnTo>
                    <a:pt x="1978723" y="109627"/>
                  </a:lnTo>
                  <a:lnTo>
                    <a:pt x="1978957" y="168931"/>
                  </a:lnTo>
                  <a:lnTo>
                    <a:pt x="1979809" y="109279"/>
                  </a:lnTo>
                  <a:lnTo>
                    <a:pt x="1979926" y="115257"/>
                  </a:lnTo>
                  <a:lnTo>
                    <a:pt x="1979941" y="101753"/>
                  </a:lnTo>
                  <a:lnTo>
                    <a:pt x="1980337" y="179906"/>
                  </a:lnTo>
                  <a:lnTo>
                    <a:pt x="1981100" y="115600"/>
                  </a:lnTo>
                  <a:lnTo>
                    <a:pt x="1982157" y="175101"/>
                  </a:lnTo>
                  <a:lnTo>
                    <a:pt x="1981644" y="98618"/>
                  </a:lnTo>
                  <a:lnTo>
                    <a:pt x="1982392" y="169271"/>
                  </a:lnTo>
                  <a:lnTo>
                    <a:pt x="1983332" y="95784"/>
                  </a:lnTo>
                  <a:lnTo>
                    <a:pt x="1983522" y="178079"/>
                  </a:lnTo>
                  <a:lnTo>
                    <a:pt x="1983596" y="147208"/>
                  </a:lnTo>
                  <a:lnTo>
                    <a:pt x="1984183" y="91856"/>
                  </a:lnTo>
                  <a:lnTo>
                    <a:pt x="1983860" y="176644"/>
                  </a:lnTo>
                  <a:lnTo>
                    <a:pt x="1984814" y="109166"/>
                  </a:lnTo>
                  <a:lnTo>
                    <a:pt x="1985240" y="168078"/>
                  </a:lnTo>
                  <a:lnTo>
                    <a:pt x="1985695" y="102735"/>
                  </a:lnTo>
                  <a:lnTo>
                    <a:pt x="1986032" y="157966"/>
                  </a:lnTo>
                  <a:lnTo>
                    <a:pt x="1986223" y="94255"/>
                  </a:lnTo>
                  <a:lnTo>
                    <a:pt x="1986884" y="172843"/>
                  </a:lnTo>
                  <a:lnTo>
                    <a:pt x="1987251" y="137797"/>
                  </a:lnTo>
                  <a:lnTo>
                    <a:pt x="1987427" y="167552"/>
                  </a:lnTo>
                  <a:lnTo>
                    <a:pt x="1987456" y="70186"/>
                  </a:lnTo>
                  <a:lnTo>
                    <a:pt x="1988425" y="127293"/>
                  </a:lnTo>
                  <a:lnTo>
                    <a:pt x="1988997" y="171226"/>
                  </a:lnTo>
                  <a:lnTo>
                    <a:pt x="1989335" y="80631"/>
                  </a:lnTo>
                  <a:lnTo>
                    <a:pt x="1989599" y="124738"/>
                  </a:lnTo>
                  <a:lnTo>
                    <a:pt x="1989643" y="101906"/>
                  </a:lnTo>
                  <a:lnTo>
                    <a:pt x="1990524" y="174795"/>
                  </a:lnTo>
                  <a:lnTo>
                    <a:pt x="1990729" y="145101"/>
                  </a:lnTo>
                  <a:lnTo>
                    <a:pt x="1991434" y="161197"/>
                  </a:lnTo>
                  <a:lnTo>
                    <a:pt x="1991023" y="67114"/>
                  </a:lnTo>
                  <a:lnTo>
                    <a:pt x="1991830" y="149329"/>
                  </a:lnTo>
                  <a:lnTo>
                    <a:pt x="1991933" y="98650"/>
                  </a:lnTo>
                  <a:lnTo>
                    <a:pt x="1992711" y="168236"/>
                  </a:lnTo>
                  <a:lnTo>
                    <a:pt x="1993049" y="107414"/>
                  </a:lnTo>
                  <a:lnTo>
                    <a:pt x="1993430" y="91067"/>
                  </a:lnTo>
                  <a:lnTo>
                    <a:pt x="1993606" y="151972"/>
                  </a:lnTo>
                  <a:lnTo>
                    <a:pt x="1994120" y="118080"/>
                  </a:lnTo>
                  <a:lnTo>
                    <a:pt x="1994443" y="165043"/>
                  </a:lnTo>
                  <a:lnTo>
                    <a:pt x="1995148" y="81412"/>
                  </a:lnTo>
                  <a:lnTo>
                    <a:pt x="1995294" y="107564"/>
                  </a:lnTo>
                  <a:lnTo>
                    <a:pt x="1996190" y="166893"/>
                  </a:lnTo>
                  <a:lnTo>
                    <a:pt x="1996263" y="82441"/>
                  </a:lnTo>
                  <a:lnTo>
                    <a:pt x="1996469" y="119578"/>
                  </a:lnTo>
                  <a:lnTo>
                    <a:pt x="1997379" y="78342"/>
                  </a:lnTo>
                  <a:lnTo>
                    <a:pt x="1997070" y="153558"/>
                  </a:lnTo>
                  <a:lnTo>
                    <a:pt x="1997628" y="127598"/>
                  </a:lnTo>
                  <a:lnTo>
                    <a:pt x="1997995" y="165659"/>
                  </a:lnTo>
                  <a:lnTo>
                    <a:pt x="1998612" y="67564"/>
                  </a:lnTo>
                  <a:lnTo>
                    <a:pt x="1998817" y="132650"/>
                  </a:lnTo>
                  <a:lnTo>
                    <a:pt x="1999830" y="69768"/>
                  </a:lnTo>
                  <a:lnTo>
                    <a:pt x="1999419" y="166178"/>
                  </a:lnTo>
                  <a:lnTo>
                    <a:pt x="2000006" y="135100"/>
                  </a:lnTo>
                  <a:lnTo>
                    <a:pt x="2000990" y="156802"/>
                  </a:lnTo>
                  <a:lnTo>
                    <a:pt x="2000300" y="82949"/>
                  </a:lnTo>
                  <a:lnTo>
                    <a:pt x="2001019" y="129399"/>
                  </a:lnTo>
                  <a:lnTo>
                    <a:pt x="2001621" y="77568"/>
                  </a:lnTo>
                  <a:lnTo>
                    <a:pt x="2001298" y="156083"/>
                  </a:lnTo>
                  <a:lnTo>
                    <a:pt x="2002193" y="135094"/>
                  </a:lnTo>
                  <a:lnTo>
                    <a:pt x="2003353" y="73077"/>
                  </a:lnTo>
                  <a:lnTo>
                    <a:pt x="2003162" y="162825"/>
                  </a:lnTo>
                  <a:lnTo>
                    <a:pt x="2003426" y="111030"/>
                  </a:lnTo>
                  <a:lnTo>
                    <a:pt x="2004248" y="155143"/>
                  </a:lnTo>
                  <a:lnTo>
                    <a:pt x="2004101" y="66085"/>
                  </a:lnTo>
                  <a:lnTo>
                    <a:pt x="2004630" y="138030"/>
                  </a:lnTo>
                  <a:lnTo>
                    <a:pt x="2005731" y="86739"/>
                  </a:lnTo>
                  <a:lnTo>
                    <a:pt x="2004879" y="158221"/>
                  </a:lnTo>
                  <a:lnTo>
                    <a:pt x="2005819" y="130251"/>
                  </a:lnTo>
                  <a:lnTo>
                    <a:pt x="2006743" y="162460"/>
                  </a:lnTo>
                  <a:lnTo>
                    <a:pt x="2005877" y="115132"/>
                  </a:lnTo>
                  <a:lnTo>
                    <a:pt x="2007008" y="133111"/>
                  </a:lnTo>
                  <a:lnTo>
                    <a:pt x="2007874" y="80678"/>
                  </a:lnTo>
                  <a:lnTo>
                    <a:pt x="2007697" y="162289"/>
                  </a:lnTo>
                  <a:lnTo>
                    <a:pt x="2008167" y="138634"/>
                  </a:lnTo>
                  <a:lnTo>
                    <a:pt x="2008578" y="159538"/>
                  </a:lnTo>
                  <a:lnTo>
                    <a:pt x="2008681" y="81598"/>
                  </a:lnTo>
                  <a:lnTo>
                    <a:pt x="2009341" y="120597"/>
                  </a:lnTo>
                  <a:lnTo>
                    <a:pt x="2009532" y="166759"/>
                  </a:lnTo>
                  <a:lnTo>
                    <a:pt x="2009811" y="95544"/>
                  </a:lnTo>
                  <a:lnTo>
                    <a:pt x="2010516" y="116071"/>
                  </a:lnTo>
                  <a:lnTo>
                    <a:pt x="2011191" y="88657"/>
                  </a:lnTo>
                  <a:lnTo>
                    <a:pt x="2011499" y="163052"/>
                  </a:lnTo>
                  <a:lnTo>
                    <a:pt x="2011675" y="152831"/>
                  </a:lnTo>
                  <a:lnTo>
                    <a:pt x="2012952" y="101340"/>
                  </a:lnTo>
                  <a:lnTo>
                    <a:pt x="2011969" y="167946"/>
                  </a:lnTo>
                  <a:lnTo>
                    <a:pt x="2012967" y="116249"/>
                  </a:lnTo>
                  <a:lnTo>
                    <a:pt x="2013774" y="165455"/>
                  </a:lnTo>
                  <a:lnTo>
                    <a:pt x="2013892" y="81148"/>
                  </a:lnTo>
                  <a:lnTo>
                    <a:pt x="2014171" y="137316"/>
                  </a:lnTo>
                  <a:lnTo>
                    <a:pt x="2015139" y="91393"/>
                  </a:lnTo>
                  <a:lnTo>
                    <a:pt x="2014611" y="154139"/>
                  </a:lnTo>
                  <a:lnTo>
                    <a:pt x="2015360" y="126015"/>
                  </a:lnTo>
                  <a:lnTo>
                    <a:pt x="2015462" y="152609"/>
                  </a:lnTo>
                  <a:lnTo>
                    <a:pt x="2015536" y="148453"/>
                  </a:lnTo>
                  <a:lnTo>
                    <a:pt x="2015580" y="169906"/>
                  </a:lnTo>
                  <a:lnTo>
                    <a:pt x="2015771" y="81221"/>
                  </a:lnTo>
                  <a:lnTo>
                    <a:pt x="2016710" y="134473"/>
                  </a:lnTo>
                  <a:lnTo>
                    <a:pt x="2017400" y="100503"/>
                  </a:lnTo>
                  <a:lnTo>
                    <a:pt x="2017268" y="166744"/>
                  </a:lnTo>
                  <a:lnTo>
                    <a:pt x="2017914" y="129835"/>
                  </a:lnTo>
                  <a:lnTo>
                    <a:pt x="2019103" y="172996"/>
                  </a:lnTo>
                  <a:lnTo>
                    <a:pt x="2018721" y="99252"/>
                  </a:lnTo>
                  <a:lnTo>
                    <a:pt x="2019147" y="162197"/>
                  </a:lnTo>
                  <a:lnTo>
                    <a:pt x="2020057" y="68057"/>
                  </a:lnTo>
                  <a:lnTo>
                    <a:pt x="2020336" y="134964"/>
                  </a:lnTo>
                  <a:lnTo>
                    <a:pt x="2020820" y="173150"/>
                  </a:lnTo>
                  <a:lnTo>
                    <a:pt x="2020438" y="62470"/>
                  </a:lnTo>
                  <a:lnTo>
                    <a:pt x="2021524" y="140937"/>
                  </a:lnTo>
                  <a:lnTo>
                    <a:pt x="2021598" y="86361"/>
                  </a:lnTo>
                  <a:lnTo>
                    <a:pt x="2022655" y="181752"/>
                  </a:lnTo>
                  <a:lnTo>
                    <a:pt x="2022728" y="105470"/>
                  </a:lnTo>
                  <a:lnTo>
                    <a:pt x="2023359" y="92719"/>
                  </a:lnTo>
                  <a:lnTo>
                    <a:pt x="2023726" y="158566"/>
                  </a:lnTo>
                  <a:lnTo>
                    <a:pt x="2023888" y="120996"/>
                  </a:lnTo>
                  <a:lnTo>
                    <a:pt x="2024431" y="168383"/>
                  </a:lnTo>
                  <a:lnTo>
                    <a:pt x="2024827" y="94269"/>
                  </a:lnTo>
                  <a:lnTo>
                    <a:pt x="2025047" y="103162"/>
                  </a:lnTo>
                  <a:lnTo>
                    <a:pt x="2025121" y="74958"/>
                  </a:lnTo>
                  <a:lnTo>
                    <a:pt x="2026060" y="175898"/>
                  </a:lnTo>
                  <a:lnTo>
                    <a:pt x="2026163" y="150940"/>
                  </a:lnTo>
                  <a:lnTo>
                    <a:pt x="2026192" y="155403"/>
                  </a:lnTo>
                  <a:lnTo>
                    <a:pt x="2026677" y="79989"/>
                  </a:lnTo>
                  <a:lnTo>
                    <a:pt x="2027190" y="113813"/>
                  </a:lnTo>
                  <a:lnTo>
                    <a:pt x="2027396" y="102560"/>
                  </a:lnTo>
                  <a:lnTo>
                    <a:pt x="2027763" y="173785"/>
                  </a:lnTo>
                  <a:lnTo>
                    <a:pt x="2027880" y="151013"/>
                  </a:lnTo>
                  <a:lnTo>
                    <a:pt x="2027895" y="170362"/>
                  </a:lnTo>
                  <a:lnTo>
                    <a:pt x="2028100" y="64016"/>
                  </a:lnTo>
                  <a:lnTo>
                    <a:pt x="2029054" y="134668"/>
                  </a:lnTo>
                  <a:lnTo>
                    <a:pt x="2029216" y="124093"/>
                  </a:lnTo>
                  <a:lnTo>
                    <a:pt x="2029553" y="166982"/>
                  </a:lnTo>
                  <a:lnTo>
                    <a:pt x="2029568" y="172630"/>
                  </a:lnTo>
                  <a:lnTo>
                    <a:pt x="2029730" y="83789"/>
                  </a:lnTo>
                  <a:lnTo>
                    <a:pt x="2030654" y="145783"/>
                  </a:lnTo>
                  <a:lnTo>
                    <a:pt x="2031550" y="75834"/>
                  </a:lnTo>
                  <a:lnTo>
                    <a:pt x="2031476" y="169221"/>
                  </a:lnTo>
                  <a:lnTo>
                    <a:pt x="2031829" y="144481"/>
                  </a:lnTo>
                  <a:lnTo>
                    <a:pt x="2032607" y="161612"/>
                  </a:lnTo>
                  <a:lnTo>
                    <a:pt x="2031887" y="90579"/>
                  </a:lnTo>
                  <a:lnTo>
                    <a:pt x="2032871" y="115319"/>
                  </a:lnTo>
                  <a:lnTo>
                    <a:pt x="2032900" y="92953"/>
                  </a:lnTo>
                  <a:lnTo>
                    <a:pt x="2033458" y="171286"/>
                  </a:lnTo>
                  <a:lnTo>
                    <a:pt x="2034030" y="151825"/>
                  </a:lnTo>
                  <a:lnTo>
                    <a:pt x="2035102" y="98775"/>
                  </a:lnTo>
                  <a:lnTo>
                    <a:pt x="2034632" y="168781"/>
                  </a:lnTo>
                  <a:lnTo>
                    <a:pt x="2035219" y="123879"/>
                  </a:lnTo>
                  <a:lnTo>
                    <a:pt x="2036306" y="152509"/>
                  </a:lnTo>
                  <a:lnTo>
                    <a:pt x="2035850" y="111595"/>
                  </a:lnTo>
                  <a:lnTo>
                    <a:pt x="2036408" y="149618"/>
                  </a:lnTo>
                  <a:lnTo>
                    <a:pt x="2036438" y="108505"/>
                  </a:lnTo>
                  <a:lnTo>
                    <a:pt x="2036981" y="165085"/>
                  </a:lnTo>
                  <a:lnTo>
                    <a:pt x="2037597" y="122934"/>
                  </a:lnTo>
                  <a:lnTo>
                    <a:pt x="2038390" y="161176"/>
                  </a:lnTo>
                  <a:lnTo>
                    <a:pt x="2038537" y="94002"/>
                  </a:lnTo>
                  <a:lnTo>
                    <a:pt x="2038771" y="107734"/>
                  </a:lnTo>
                  <a:lnTo>
                    <a:pt x="2038786" y="99445"/>
                  </a:lnTo>
                  <a:lnTo>
                    <a:pt x="2038889" y="158331"/>
                  </a:lnTo>
                  <a:lnTo>
                    <a:pt x="2039902" y="127979"/>
                  </a:lnTo>
                  <a:lnTo>
                    <a:pt x="2040269" y="169274"/>
                  </a:lnTo>
                  <a:lnTo>
                    <a:pt x="2040489" y="55782"/>
                  </a:lnTo>
                  <a:lnTo>
                    <a:pt x="2041091" y="136168"/>
                  </a:lnTo>
                  <a:lnTo>
                    <a:pt x="2041193" y="91095"/>
                  </a:lnTo>
                  <a:lnTo>
                    <a:pt x="2042001" y="168864"/>
                  </a:lnTo>
                  <a:lnTo>
                    <a:pt x="2042294" y="126989"/>
                  </a:lnTo>
                  <a:lnTo>
                    <a:pt x="2043410" y="151441"/>
                  </a:lnTo>
                  <a:lnTo>
                    <a:pt x="2043292" y="100334"/>
                  </a:lnTo>
                  <a:lnTo>
                    <a:pt x="2043439" y="110026"/>
                  </a:lnTo>
                  <a:lnTo>
                    <a:pt x="2044393" y="91402"/>
                  </a:lnTo>
                  <a:lnTo>
                    <a:pt x="2044158" y="160999"/>
                  </a:lnTo>
                  <a:lnTo>
                    <a:pt x="2044584" y="134040"/>
                  </a:lnTo>
                  <a:lnTo>
                    <a:pt x="2045553" y="167798"/>
                  </a:lnTo>
                  <a:lnTo>
                    <a:pt x="2045597" y="100804"/>
                  </a:lnTo>
                  <a:lnTo>
                    <a:pt x="2045641" y="107243"/>
                  </a:lnTo>
                  <a:lnTo>
                    <a:pt x="2045656" y="100591"/>
                  </a:lnTo>
                  <a:lnTo>
                    <a:pt x="2046125" y="152810"/>
                  </a:lnTo>
                  <a:lnTo>
                    <a:pt x="2046727" y="141468"/>
                  </a:lnTo>
                  <a:lnTo>
                    <a:pt x="2047211" y="174655"/>
                  </a:lnTo>
                  <a:lnTo>
                    <a:pt x="2047593" y="93659"/>
                  </a:lnTo>
                  <a:lnTo>
                    <a:pt x="2047887" y="129165"/>
                  </a:lnTo>
                  <a:lnTo>
                    <a:pt x="2048224" y="104019"/>
                  </a:lnTo>
                  <a:lnTo>
                    <a:pt x="2048606" y="159597"/>
                  </a:lnTo>
                  <a:lnTo>
                    <a:pt x="2049061" y="134555"/>
                  </a:lnTo>
                  <a:lnTo>
                    <a:pt x="2049898" y="81410"/>
                  </a:lnTo>
                  <a:lnTo>
                    <a:pt x="2049487" y="160727"/>
                  </a:lnTo>
                  <a:lnTo>
                    <a:pt x="2050221" y="135378"/>
                  </a:lnTo>
                  <a:lnTo>
                    <a:pt x="2050793" y="168621"/>
                  </a:lnTo>
                  <a:lnTo>
                    <a:pt x="2050896" y="94548"/>
                  </a:lnTo>
                  <a:lnTo>
                    <a:pt x="2051380" y="132822"/>
                  </a:lnTo>
                  <a:lnTo>
                    <a:pt x="2051439" y="96514"/>
                  </a:lnTo>
                  <a:lnTo>
                    <a:pt x="2052231" y="171699"/>
                  </a:lnTo>
                  <a:lnTo>
                    <a:pt x="2052569" y="133181"/>
                  </a:lnTo>
                  <a:lnTo>
                    <a:pt x="2052613" y="172192"/>
                  </a:lnTo>
                  <a:lnTo>
                    <a:pt x="2052833" y="87901"/>
                  </a:lnTo>
                  <a:lnTo>
                    <a:pt x="2053758" y="159098"/>
                  </a:lnTo>
                  <a:lnTo>
                    <a:pt x="2054389" y="90677"/>
                  </a:lnTo>
                  <a:lnTo>
                    <a:pt x="2054198" y="172565"/>
                  </a:lnTo>
                  <a:lnTo>
                    <a:pt x="2054976" y="121284"/>
                  </a:lnTo>
                  <a:lnTo>
                    <a:pt x="2055740" y="167111"/>
                  </a:lnTo>
                  <a:lnTo>
                    <a:pt x="2055784" y="101692"/>
                  </a:lnTo>
                  <a:lnTo>
                    <a:pt x="2056165" y="122192"/>
                  </a:lnTo>
                  <a:lnTo>
                    <a:pt x="2056488" y="182436"/>
                  </a:lnTo>
                  <a:lnTo>
                    <a:pt x="2056327" y="118738"/>
                  </a:lnTo>
                  <a:lnTo>
                    <a:pt x="2057384" y="140838"/>
                  </a:lnTo>
                  <a:lnTo>
                    <a:pt x="2057530" y="103017"/>
                  </a:lnTo>
                  <a:lnTo>
                    <a:pt x="2058264" y="178800"/>
                  </a:lnTo>
                  <a:lnTo>
                    <a:pt x="2058484" y="145288"/>
                  </a:lnTo>
                  <a:lnTo>
                    <a:pt x="2059424" y="177165"/>
                  </a:lnTo>
                  <a:lnTo>
                    <a:pt x="2058675" y="104286"/>
                  </a:lnTo>
                  <a:lnTo>
                    <a:pt x="2059659" y="155356"/>
                  </a:lnTo>
                  <a:lnTo>
                    <a:pt x="2060319" y="112679"/>
                  </a:lnTo>
                  <a:lnTo>
                    <a:pt x="2060143" y="171308"/>
                  </a:lnTo>
                  <a:lnTo>
                    <a:pt x="2060848" y="136308"/>
                  </a:lnTo>
                  <a:lnTo>
                    <a:pt x="2061758" y="176791"/>
                  </a:lnTo>
                  <a:lnTo>
                    <a:pt x="2061127" y="98169"/>
                  </a:lnTo>
                  <a:lnTo>
                    <a:pt x="2062051" y="157239"/>
                  </a:lnTo>
                  <a:lnTo>
                    <a:pt x="2062404" y="103275"/>
                  </a:lnTo>
                  <a:lnTo>
                    <a:pt x="2063079" y="166897"/>
                  </a:lnTo>
                  <a:lnTo>
                    <a:pt x="2063270" y="114739"/>
                  </a:lnTo>
                  <a:lnTo>
                    <a:pt x="2064312" y="164220"/>
                  </a:lnTo>
                  <a:lnTo>
                    <a:pt x="2063651" y="94379"/>
                  </a:lnTo>
                  <a:lnTo>
                    <a:pt x="2064473" y="144801"/>
                  </a:lnTo>
                  <a:lnTo>
                    <a:pt x="2065457" y="113606"/>
                  </a:lnTo>
                  <a:lnTo>
                    <a:pt x="2064693" y="177805"/>
                  </a:lnTo>
                  <a:lnTo>
                    <a:pt x="2065677" y="123815"/>
                  </a:lnTo>
                  <a:lnTo>
                    <a:pt x="2065765" y="99460"/>
                  </a:lnTo>
                  <a:lnTo>
                    <a:pt x="2066557" y="175189"/>
                  </a:lnTo>
                  <a:lnTo>
                    <a:pt x="2066631" y="170911"/>
                  </a:lnTo>
                  <a:lnTo>
                    <a:pt x="2066646" y="184011"/>
                  </a:lnTo>
                  <a:lnTo>
                    <a:pt x="2067600" y="113679"/>
                  </a:lnTo>
                  <a:lnTo>
                    <a:pt x="2067790" y="164800"/>
                  </a:lnTo>
                  <a:lnTo>
                    <a:pt x="2068539" y="103001"/>
                  </a:lnTo>
                  <a:lnTo>
                    <a:pt x="2068833" y="178312"/>
                  </a:lnTo>
                  <a:lnTo>
                    <a:pt x="2069009" y="129553"/>
                  </a:lnTo>
                  <a:lnTo>
                    <a:pt x="2069038" y="146132"/>
                  </a:lnTo>
                  <a:lnTo>
                    <a:pt x="2070183" y="171783"/>
                  </a:lnTo>
                  <a:lnTo>
                    <a:pt x="2069214" y="108758"/>
                  </a:lnTo>
                  <a:lnTo>
                    <a:pt x="2070227" y="169476"/>
                  </a:lnTo>
                  <a:lnTo>
                    <a:pt x="2070330" y="106867"/>
                  </a:lnTo>
                  <a:lnTo>
                    <a:pt x="2071416" y="145189"/>
                  </a:lnTo>
                  <a:lnTo>
                    <a:pt x="2072018" y="83320"/>
                  </a:lnTo>
                  <a:lnTo>
                    <a:pt x="2071533" y="173880"/>
                  </a:lnTo>
                  <a:lnTo>
                    <a:pt x="2072605" y="131071"/>
                  </a:lnTo>
                  <a:lnTo>
                    <a:pt x="2073515" y="175489"/>
                  </a:lnTo>
                  <a:lnTo>
                    <a:pt x="2072810" y="112844"/>
                  </a:lnTo>
                  <a:lnTo>
                    <a:pt x="2073779" y="141947"/>
                  </a:lnTo>
                  <a:lnTo>
                    <a:pt x="2074865" y="104926"/>
                  </a:lnTo>
                  <a:lnTo>
                    <a:pt x="2074763" y="181003"/>
                  </a:lnTo>
                  <a:lnTo>
                    <a:pt x="2074968" y="143053"/>
                  </a:lnTo>
                  <a:lnTo>
                    <a:pt x="2075350" y="174280"/>
                  </a:lnTo>
                  <a:lnTo>
                    <a:pt x="2075702" y="109574"/>
                  </a:lnTo>
                  <a:lnTo>
                    <a:pt x="2076157" y="154778"/>
                  </a:lnTo>
                  <a:lnTo>
                    <a:pt x="2076803" y="115555"/>
                  </a:lnTo>
                  <a:lnTo>
                    <a:pt x="2077111" y="173854"/>
                  </a:lnTo>
                  <a:lnTo>
                    <a:pt x="2077331" y="146437"/>
                  </a:lnTo>
                  <a:lnTo>
                    <a:pt x="2077537" y="165258"/>
                  </a:lnTo>
                  <a:lnTo>
                    <a:pt x="2077963" y="105197"/>
                  </a:lnTo>
                  <a:lnTo>
                    <a:pt x="2078476" y="136280"/>
                  </a:lnTo>
                  <a:lnTo>
                    <a:pt x="2079592" y="95533"/>
                  </a:lnTo>
                  <a:lnTo>
                    <a:pt x="2078931" y="180937"/>
                  </a:lnTo>
                  <a:lnTo>
                    <a:pt x="2079680" y="114290"/>
                  </a:lnTo>
                  <a:lnTo>
                    <a:pt x="2080663" y="170503"/>
                  </a:lnTo>
                  <a:lnTo>
                    <a:pt x="2080810" y="110290"/>
                  </a:lnTo>
                  <a:lnTo>
                    <a:pt x="2080854" y="132108"/>
                  </a:lnTo>
                  <a:lnTo>
                    <a:pt x="2081867" y="94141"/>
                  </a:lnTo>
                  <a:lnTo>
                    <a:pt x="2081632" y="169251"/>
                  </a:lnTo>
                  <a:lnTo>
                    <a:pt x="2082028" y="118379"/>
                  </a:lnTo>
                  <a:lnTo>
                    <a:pt x="2082483" y="175450"/>
                  </a:lnTo>
                  <a:lnTo>
                    <a:pt x="2082205" y="106488"/>
                  </a:lnTo>
                  <a:lnTo>
                    <a:pt x="2083232" y="145859"/>
                  </a:lnTo>
                  <a:lnTo>
                    <a:pt x="2083937" y="102992"/>
                  </a:lnTo>
                  <a:lnTo>
                    <a:pt x="2083555" y="166593"/>
                  </a:lnTo>
                  <a:lnTo>
                    <a:pt x="2084157" y="157991"/>
                  </a:lnTo>
                  <a:lnTo>
                    <a:pt x="2084494" y="170722"/>
                  </a:lnTo>
                  <a:lnTo>
                    <a:pt x="2085243" y="108542"/>
                  </a:lnTo>
                  <a:lnTo>
                    <a:pt x="2085316" y="135811"/>
                  </a:lnTo>
                  <a:lnTo>
                    <a:pt x="2085918" y="182347"/>
                  </a:lnTo>
                  <a:lnTo>
                    <a:pt x="2085581" y="99713"/>
                  </a:lnTo>
                  <a:lnTo>
                    <a:pt x="2086461" y="143776"/>
                  </a:lnTo>
                  <a:lnTo>
                    <a:pt x="2086872" y="112679"/>
                  </a:lnTo>
                  <a:lnTo>
                    <a:pt x="2087357" y="179309"/>
                  </a:lnTo>
                  <a:lnTo>
                    <a:pt x="2087606" y="173086"/>
                  </a:lnTo>
                  <a:lnTo>
                    <a:pt x="2087636" y="191685"/>
                  </a:lnTo>
                  <a:lnTo>
                    <a:pt x="2088179" y="112153"/>
                  </a:lnTo>
                  <a:lnTo>
                    <a:pt x="2088780" y="156691"/>
                  </a:lnTo>
                  <a:lnTo>
                    <a:pt x="2089529" y="187768"/>
                  </a:lnTo>
                  <a:lnTo>
                    <a:pt x="2089720" y="97567"/>
                  </a:lnTo>
                  <a:lnTo>
                    <a:pt x="2089911" y="156020"/>
                  </a:lnTo>
                  <a:lnTo>
                    <a:pt x="2090967" y="112576"/>
                  </a:lnTo>
                  <a:lnTo>
                    <a:pt x="2090835" y="183109"/>
                  </a:lnTo>
                  <a:lnTo>
                    <a:pt x="2091085" y="165777"/>
                  </a:lnTo>
                  <a:lnTo>
                    <a:pt x="2091173" y="177453"/>
                  </a:lnTo>
                  <a:lnTo>
                    <a:pt x="2091745" y="109167"/>
                  </a:lnTo>
                  <a:lnTo>
                    <a:pt x="2092200" y="127847"/>
                  </a:lnTo>
                  <a:lnTo>
                    <a:pt x="2093404" y="90785"/>
                  </a:lnTo>
                  <a:lnTo>
                    <a:pt x="2093125" y="177241"/>
                  </a:lnTo>
                  <a:lnTo>
                    <a:pt x="2093419" y="95397"/>
                  </a:lnTo>
                  <a:lnTo>
                    <a:pt x="2094094" y="161528"/>
                  </a:lnTo>
                  <a:lnTo>
                    <a:pt x="2094622" y="140502"/>
                  </a:lnTo>
                  <a:lnTo>
                    <a:pt x="2094813" y="185471"/>
                  </a:lnTo>
                  <a:lnTo>
                    <a:pt x="2094931" y="87624"/>
                  </a:lnTo>
                  <a:lnTo>
                    <a:pt x="2095811" y="155168"/>
                  </a:lnTo>
                  <a:lnTo>
                    <a:pt x="2096428" y="186631"/>
                  </a:lnTo>
                  <a:lnTo>
                    <a:pt x="2097044" y="97697"/>
                  </a:lnTo>
                  <a:lnTo>
                    <a:pt x="2097059" y="85794"/>
                  </a:lnTo>
                  <a:lnTo>
                    <a:pt x="2098116" y="162004"/>
                  </a:lnTo>
                  <a:lnTo>
                    <a:pt x="2098145" y="158396"/>
                  </a:lnTo>
                  <a:lnTo>
                    <a:pt x="2098160" y="169161"/>
                  </a:lnTo>
                  <a:lnTo>
                    <a:pt x="2099011" y="108151"/>
                  </a:lnTo>
                  <a:lnTo>
                    <a:pt x="2099275" y="126638"/>
                  </a:lnTo>
                  <a:lnTo>
                    <a:pt x="2100215" y="96029"/>
                  </a:lnTo>
                  <a:lnTo>
                    <a:pt x="2099510" y="171667"/>
                  </a:lnTo>
                  <a:lnTo>
                    <a:pt x="2100420" y="149038"/>
                  </a:lnTo>
                  <a:lnTo>
                    <a:pt x="2100685" y="110242"/>
                  </a:lnTo>
                  <a:lnTo>
                    <a:pt x="2100978" y="165426"/>
                  </a:lnTo>
                  <a:lnTo>
                    <a:pt x="2101595" y="131670"/>
                  </a:lnTo>
                  <a:lnTo>
                    <a:pt x="2101888" y="175520"/>
                  </a:lnTo>
                  <a:lnTo>
                    <a:pt x="2101976" y="83504"/>
                  </a:lnTo>
                  <a:lnTo>
                    <a:pt x="2102784" y="134464"/>
                  </a:lnTo>
                  <a:lnTo>
                    <a:pt x="2103723" y="89985"/>
                  </a:lnTo>
                  <a:lnTo>
                    <a:pt x="2103576" y="186085"/>
                  </a:lnTo>
                  <a:lnTo>
                    <a:pt x="2103987" y="126595"/>
                  </a:lnTo>
                  <a:lnTo>
                    <a:pt x="2105176" y="172115"/>
                  </a:lnTo>
                  <a:lnTo>
                    <a:pt x="2104442" y="104930"/>
                  </a:lnTo>
                  <a:lnTo>
                    <a:pt x="2105205" y="167997"/>
                  </a:lnTo>
                  <a:lnTo>
                    <a:pt x="2105323" y="137408"/>
                  </a:lnTo>
                  <a:lnTo>
                    <a:pt x="2105455" y="159766"/>
                  </a:lnTo>
                  <a:lnTo>
                    <a:pt x="2105543" y="99767"/>
                  </a:lnTo>
                  <a:lnTo>
                    <a:pt x="2106453" y="165892"/>
                  </a:lnTo>
                  <a:lnTo>
                    <a:pt x="2106644" y="146236"/>
                  </a:lnTo>
                  <a:lnTo>
                    <a:pt x="2107334" y="107415"/>
                  </a:lnTo>
                  <a:lnTo>
                    <a:pt x="2107158" y="176656"/>
                  </a:lnTo>
                  <a:lnTo>
                    <a:pt x="2107848" y="131140"/>
                  </a:lnTo>
                  <a:lnTo>
                    <a:pt x="2108816" y="169965"/>
                  </a:lnTo>
                  <a:lnTo>
                    <a:pt x="2109022" y="110715"/>
                  </a:lnTo>
                  <a:lnTo>
                    <a:pt x="2109976" y="102293"/>
                  </a:lnTo>
                  <a:lnTo>
                    <a:pt x="2109814" y="161018"/>
                  </a:lnTo>
                  <a:lnTo>
                    <a:pt x="2110167" y="132180"/>
                  </a:lnTo>
                  <a:lnTo>
                    <a:pt x="2110680" y="175520"/>
                  </a:lnTo>
                  <a:lnTo>
                    <a:pt x="2110460" y="111986"/>
                  </a:lnTo>
                  <a:lnTo>
                    <a:pt x="2111356" y="134643"/>
                  </a:lnTo>
                  <a:lnTo>
                    <a:pt x="2111635" y="95202"/>
                  </a:lnTo>
                  <a:lnTo>
                    <a:pt x="2112280" y="174344"/>
                  </a:lnTo>
                  <a:lnTo>
                    <a:pt x="2112457" y="159939"/>
                  </a:lnTo>
                  <a:lnTo>
                    <a:pt x="2112471" y="177282"/>
                  </a:lnTo>
                  <a:lnTo>
                    <a:pt x="2112530" y="106876"/>
                  </a:lnTo>
                  <a:lnTo>
                    <a:pt x="2113631" y="152202"/>
                  </a:lnTo>
                  <a:lnTo>
                    <a:pt x="2114688" y="113441"/>
                  </a:lnTo>
                  <a:lnTo>
                    <a:pt x="2114203" y="175990"/>
                  </a:lnTo>
                  <a:lnTo>
                    <a:pt x="2114834" y="122659"/>
                  </a:lnTo>
                  <a:lnTo>
                    <a:pt x="2115774" y="174381"/>
                  </a:lnTo>
                  <a:lnTo>
                    <a:pt x="2115084" y="105400"/>
                  </a:lnTo>
                  <a:lnTo>
                    <a:pt x="2116023" y="157770"/>
                  </a:lnTo>
                  <a:lnTo>
                    <a:pt x="2117139" y="95220"/>
                  </a:lnTo>
                  <a:lnTo>
                    <a:pt x="2116787" y="171378"/>
                  </a:lnTo>
                  <a:lnTo>
                    <a:pt x="2117198" y="153750"/>
                  </a:lnTo>
                  <a:lnTo>
                    <a:pt x="2117711" y="185144"/>
                  </a:lnTo>
                  <a:lnTo>
                    <a:pt x="2117917" y="85215"/>
                  </a:lnTo>
                  <a:lnTo>
                    <a:pt x="2118357" y="147582"/>
                  </a:lnTo>
                  <a:lnTo>
                    <a:pt x="2118387" y="113881"/>
                  </a:lnTo>
                  <a:lnTo>
                    <a:pt x="2119517" y="173235"/>
                  </a:lnTo>
                  <a:lnTo>
                    <a:pt x="2119546" y="125941"/>
                  </a:lnTo>
                  <a:lnTo>
                    <a:pt x="2119590" y="192869"/>
                  </a:lnTo>
                  <a:lnTo>
                    <a:pt x="2120544" y="108215"/>
                  </a:lnTo>
                  <a:lnTo>
                    <a:pt x="2120735" y="144450"/>
                  </a:lnTo>
                  <a:lnTo>
                    <a:pt x="2121058" y="97747"/>
                  </a:lnTo>
                  <a:lnTo>
                    <a:pt x="2121880" y="182561"/>
                  </a:lnTo>
                  <a:lnTo>
                    <a:pt x="2121895" y="178461"/>
                  </a:lnTo>
                  <a:lnTo>
                    <a:pt x="2123025" y="79636"/>
                  </a:lnTo>
                  <a:lnTo>
                    <a:pt x="2122335" y="178732"/>
                  </a:lnTo>
                  <a:lnTo>
                    <a:pt x="2123172" y="156411"/>
                  </a:lnTo>
                  <a:lnTo>
                    <a:pt x="2123186" y="175824"/>
                  </a:lnTo>
                  <a:lnTo>
                    <a:pt x="2124111" y="109300"/>
                  </a:lnTo>
                  <a:lnTo>
                    <a:pt x="2124346" y="136582"/>
                  </a:lnTo>
                  <a:lnTo>
                    <a:pt x="2125212" y="102411"/>
                  </a:lnTo>
                  <a:lnTo>
                    <a:pt x="2125095" y="174405"/>
                  </a:lnTo>
                  <a:lnTo>
                    <a:pt x="2125535" y="135169"/>
                  </a:lnTo>
                  <a:lnTo>
                    <a:pt x="2126518" y="175120"/>
                  </a:lnTo>
                  <a:lnTo>
                    <a:pt x="2125799" y="121498"/>
                  </a:lnTo>
                  <a:lnTo>
                    <a:pt x="2126739" y="151497"/>
                  </a:lnTo>
                  <a:lnTo>
                    <a:pt x="2127208" y="98359"/>
                  </a:lnTo>
                  <a:lnTo>
                    <a:pt x="2126871" y="169597"/>
                  </a:lnTo>
                  <a:lnTo>
                    <a:pt x="2127913" y="147804"/>
                  </a:lnTo>
                  <a:lnTo>
                    <a:pt x="2128749" y="165868"/>
                  </a:lnTo>
                  <a:lnTo>
                    <a:pt x="2128309" y="105419"/>
                  </a:lnTo>
                  <a:lnTo>
                    <a:pt x="2129087" y="143932"/>
                  </a:lnTo>
                  <a:lnTo>
                    <a:pt x="2129469" y="106904"/>
                  </a:lnTo>
                  <a:lnTo>
                    <a:pt x="2130188" y="181561"/>
                  </a:lnTo>
                  <a:lnTo>
                    <a:pt x="2130203" y="185182"/>
                  </a:lnTo>
                  <a:lnTo>
                    <a:pt x="2130555" y="128914"/>
                  </a:lnTo>
                  <a:lnTo>
                    <a:pt x="2131259" y="154558"/>
                  </a:lnTo>
                  <a:lnTo>
                    <a:pt x="2131817" y="109905"/>
                  </a:lnTo>
                  <a:lnTo>
                    <a:pt x="2132404" y="183184"/>
                  </a:lnTo>
                  <a:lnTo>
                    <a:pt x="2132463" y="135717"/>
                  </a:lnTo>
                  <a:lnTo>
                    <a:pt x="2132713" y="173628"/>
                  </a:lnTo>
                  <a:lnTo>
                    <a:pt x="2132977" y="97858"/>
                  </a:lnTo>
                  <a:lnTo>
                    <a:pt x="2133667" y="159798"/>
                  </a:lnTo>
                  <a:lnTo>
                    <a:pt x="2133931" y="178925"/>
                  </a:lnTo>
                  <a:lnTo>
                    <a:pt x="2134298" y="111219"/>
                  </a:lnTo>
                  <a:lnTo>
                    <a:pt x="2134812" y="149088"/>
                  </a:lnTo>
                  <a:lnTo>
                    <a:pt x="2135912" y="99457"/>
                  </a:lnTo>
                  <a:lnTo>
                    <a:pt x="2135883" y="170478"/>
                  </a:lnTo>
                  <a:lnTo>
                    <a:pt x="2136001" y="127647"/>
                  </a:lnTo>
                  <a:lnTo>
                    <a:pt x="2136279" y="173354"/>
                  </a:lnTo>
                  <a:lnTo>
                    <a:pt x="2136206" y="106516"/>
                  </a:lnTo>
                  <a:lnTo>
                    <a:pt x="2137189" y="168346"/>
                  </a:lnTo>
                  <a:lnTo>
                    <a:pt x="2137791" y="116981"/>
                  </a:lnTo>
                  <a:lnTo>
                    <a:pt x="2137395" y="173467"/>
                  </a:lnTo>
                  <a:lnTo>
                    <a:pt x="2138378" y="138912"/>
                  </a:lnTo>
                  <a:lnTo>
                    <a:pt x="2139347" y="180675"/>
                  </a:lnTo>
                  <a:lnTo>
                    <a:pt x="2138907" y="93252"/>
                  </a:lnTo>
                  <a:lnTo>
                    <a:pt x="2139582" y="158607"/>
                  </a:lnTo>
                  <a:lnTo>
                    <a:pt x="2140683" y="77320"/>
                  </a:lnTo>
                  <a:lnTo>
                    <a:pt x="2140712" y="168487"/>
                  </a:lnTo>
                  <a:lnTo>
                    <a:pt x="2140742" y="155708"/>
                  </a:lnTo>
                  <a:lnTo>
                    <a:pt x="2140932" y="178677"/>
                  </a:lnTo>
                  <a:lnTo>
                    <a:pt x="2141652" y="110447"/>
                  </a:lnTo>
                  <a:lnTo>
                    <a:pt x="2141916" y="150936"/>
                  </a:lnTo>
                  <a:lnTo>
                    <a:pt x="2142386" y="76207"/>
                  </a:lnTo>
                  <a:lnTo>
                    <a:pt x="2142547" y="174613"/>
                  </a:lnTo>
                  <a:lnTo>
                    <a:pt x="2143105" y="142605"/>
                  </a:lnTo>
                  <a:lnTo>
                    <a:pt x="2143164" y="178687"/>
                  </a:lnTo>
                  <a:lnTo>
                    <a:pt x="2144206" y="97094"/>
                  </a:lnTo>
                  <a:lnTo>
                    <a:pt x="2144294" y="155655"/>
                  </a:lnTo>
                  <a:lnTo>
                    <a:pt x="2145468" y="110299"/>
                  </a:lnTo>
                  <a:lnTo>
                    <a:pt x="2144367" y="171368"/>
                  </a:lnTo>
                  <a:lnTo>
                    <a:pt x="2145512" y="124837"/>
                  </a:lnTo>
                  <a:lnTo>
                    <a:pt x="2146011" y="179773"/>
                  </a:lnTo>
                  <a:lnTo>
                    <a:pt x="2145923" y="66613"/>
                  </a:lnTo>
                  <a:lnTo>
                    <a:pt x="2146701" y="144470"/>
                  </a:lnTo>
                  <a:lnTo>
                    <a:pt x="2147802" y="180363"/>
                  </a:lnTo>
                  <a:lnTo>
                    <a:pt x="2147391" y="85707"/>
                  </a:lnTo>
                  <a:lnTo>
                    <a:pt x="2147919" y="154888"/>
                  </a:lnTo>
                  <a:lnTo>
                    <a:pt x="2149006" y="114702"/>
                  </a:lnTo>
                  <a:lnTo>
                    <a:pt x="2147978" y="187458"/>
                  </a:lnTo>
                  <a:lnTo>
                    <a:pt x="2149152" y="128141"/>
                  </a:lnTo>
                  <a:lnTo>
                    <a:pt x="2149563" y="179796"/>
                  </a:lnTo>
                  <a:lnTo>
                    <a:pt x="2149358" y="98575"/>
                  </a:lnTo>
                  <a:lnTo>
                    <a:pt x="2150371" y="149954"/>
                  </a:lnTo>
                  <a:lnTo>
                    <a:pt x="2150679" y="91901"/>
                  </a:lnTo>
                  <a:lnTo>
                    <a:pt x="2151266" y="173207"/>
                  </a:lnTo>
                  <a:lnTo>
                    <a:pt x="2151486" y="161015"/>
                  </a:lnTo>
                  <a:lnTo>
                    <a:pt x="2151501" y="170720"/>
                  </a:lnTo>
                  <a:lnTo>
                    <a:pt x="2152411" y="93734"/>
                  </a:lnTo>
                  <a:lnTo>
                    <a:pt x="2152646" y="142636"/>
                  </a:lnTo>
                  <a:lnTo>
                    <a:pt x="2153071" y="180078"/>
                  </a:lnTo>
                  <a:lnTo>
                    <a:pt x="2152939" y="108650"/>
                  </a:lnTo>
                  <a:lnTo>
                    <a:pt x="2153820" y="136138"/>
                  </a:lnTo>
                  <a:lnTo>
                    <a:pt x="2154789" y="174672"/>
                  </a:lnTo>
                  <a:lnTo>
                    <a:pt x="2153996" y="97282"/>
                  </a:lnTo>
                  <a:lnTo>
                    <a:pt x="2154950" y="131030"/>
                  </a:lnTo>
                  <a:lnTo>
                    <a:pt x="2155611" y="102630"/>
                  </a:lnTo>
                  <a:lnTo>
                    <a:pt x="2155332" y="170843"/>
                  </a:lnTo>
                  <a:lnTo>
                    <a:pt x="2156139" y="103419"/>
                  </a:lnTo>
                  <a:lnTo>
                    <a:pt x="2156579" y="179414"/>
                  </a:lnTo>
                  <a:lnTo>
                    <a:pt x="2156506" y="87630"/>
                  </a:lnTo>
                  <a:lnTo>
                    <a:pt x="2157343" y="158137"/>
                  </a:lnTo>
                  <a:lnTo>
                    <a:pt x="2157475" y="86996"/>
                  </a:lnTo>
                  <a:lnTo>
                    <a:pt x="2158517" y="168257"/>
                  </a:lnTo>
                  <a:lnTo>
                    <a:pt x="2158546" y="135225"/>
                  </a:lnTo>
                  <a:lnTo>
                    <a:pt x="2158987" y="156313"/>
                  </a:lnTo>
                  <a:lnTo>
                    <a:pt x="2159427" y="105638"/>
                  </a:lnTo>
                  <a:lnTo>
                    <a:pt x="2159662" y="117904"/>
                  </a:lnTo>
                  <a:lnTo>
                    <a:pt x="2159691" y="94435"/>
                  </a:lnTo>
                  <a:lnTo>
                    <a:pt x="2160132" y="175723"/>
                  </a:lnTo>
                  <a:lnTo>
                    <a:pt x="2160807" y="132885"/>
                  </a:lnTo>
                  <a:lnTo>
                    <a:pt x="2160851" y="166676"/>
                  </a:lnTo>
                  <a:lnTo>
                    <a:pt x="2161702" y="78871"/>
                  </a:lnTo>
                  <a:lnTo>
                    <a:pt x="2162010" y="145609"/>
                  </a:lnTo>
                  <a:lnTo>
                    <a:pt x="2162862" y="102449"/>
                  </a:lnTo>
                  <a:lnTo>
                    <a:pt x="2162099" y="158593"/>
                  </a:lnTo>
                  <a:lnTo>
                    <a:pt x="2163185" y="131739"/>
                  </a:lnTo>
                  <a:lnTo>
                    <a:pt x="2164344" y="170793"/>
                  </a:lnTo>
                  <a:lnTo>
                    <a:pt x="2163508" y="94908"/>
                  </a:lnTo>
                  <a:lnTo>
                    <a:pt x="2164388" y="154077"/>
                  </a:lnTo>
                  <a:lnTo>
                    <a:pt x="2165225" y="66571"/>
                  </a:lnTo>
                  <a:lnTo>
                    <a:pt x="2165489" y="186455"/>
                  </a:lnTo>
                  <a:lnTo>
                    <a:pt x="2165563" y="160028"/>
                  </a:lnTo>
                  <a:lnTo>
                    <a:pt x="2166708" y="121283"/>
                  </a:lnTo>
                  <a:lnTo>
                    <a:pt x="2165827" y="180668"/>
                  </a:lnTo>
                  <a:lnTo>
                    <a:pt x="2166766" y="140440"/>
                  </a:lnTo>
                  <a:lnTo>
                    <a:pt x="2167207" y="192604"/>
                  </a:lnTo>
                  <a:lnTo>
                    <a:pt x="2166825" y="94709"/>
                  </a:lnTo>
                  <a:lnTo>
                    <a:pt x="2167941" y="126257"/>
                  </a:lnTo>
                  <a:lnTo>
                    <a:pt x="2168953" y="210265"/>
                  </a:lnTo>
                  <a:lnTo>
                    <a:pt x="2168865" y="102665"/>
                  </a:lnTo>
                  <a:lnTo>
                    <a:pt x="2169218" y="154517"/>
                  </a:lnTo>
                  <a:lnTo>
                    <a:pt x="2170318" y="113049"/>
                  </a:lnTo>
                  <a:lnTo>
                    <a:pt x="2169394" y="192870"/>
                  </a:lnTo>
                  <a:lnTo>
                    <a:pt x="2170406" y="148732"/>
                  </a:lnTo>
                  <a:lnTo>
                    <a:pt x="2170744" y="194603"/>
                  </a:lnTo>
                  <a:lnTo>
                    <a:pt x="2170495" y="123568"/>
                  </a:lnTo>
                  <a:lnTo>
                    <a:pt x="2171463" y="136965"/>
                  </a:lnTo>
                  <a:lnTo>
                    <a:pt x="2172388" y="96609"/>
                  </a:lnTo>
                  <a:lnTo>
                    <a:pt x="2172403" y="202643"/>
                  </a:lnTo>
                  <a:lnTo>
                    <a:pt x="2172594" y="172476"/>
                  </a:lnTo>
                  <a:lnTo>
                    <a:pt x="2172608" y="190932"/>
                  </a:lnTo>
                  <a:lnTo>
                    <a:pt x="2173650" y="104211"/>
                  </a:lnTo>
                  <a:lnTo>
                    <a:pt x="2173724" y="118452"/>
                  </a:lnTo>
                  <a:lnTo>
                    <a:pt x="2173738" y="101937"/>
                  </a:lnTo>
                  <a:lnTo>
                    <a:pt x="2174223" y="187475"/>
                  </a:lnTo>
                  <a:lnTo>
                    <a:pt x="2174883" y="131657"/>
                  </a:lnTo>
                  <a:lnTo>
                    <a:pt x="2176043" y="204198"/>
                  </a:lnTo>
                  <a:lnTo>
                    <a:pt x="2175911" y="95772"/>
                  </a:lnTo>
                  <a:lnTo>
                    <a:pt x="2176116" y="170854"/>
                  </a:lnTo>
                  <a:lnTo>
                    <a:pt x="2176836" y="110958"/>
                  </a:lnTo>
                  <a:lnTo>
                    <a:pt x="2176219" y="205890"/>
                  </a:lnTo>
                  <a:lnTo>
                    <a:pt x="2177335" y="122964"/>
                  </a:lnTo>
                  <a:lnTo>
                    <a:pt x="2177702" y="213943"/>
                  </a:lnTo>
                  <a:lnTo>
                    <a:pt x="2178391" y="115490"/>
                  </a:lnTo>
                  <a:lnTo>
                    <a:pt x="2178524" y="129212"/>
                  </a:lnTo>
                  <a:lnTo>
                    <a:pt x="2179360" y="110603"/>
                  </a:lnTo>
                  <a:lnTo>
                    <a:pt x="2179478" y="207394"/>
                  </a:lnTo>
                  <a:lnTo>
                    <a:pt x="2179580" y="173136"/>
                  </a:lnTo>
                  <a:lnTo>
                    <a:pt x="2179610" y="204526"/>
                  </a:lnTo>
                  <a:lnTo>
                    <a:pt x="2180035" y="115723"/>
                  </a:lnTo>
                  <a:lnTo>
                    <a:pt x="2180725" y="154670"/>
                  </a:lnTo>
                  <a:lnTo>
                    <a:pt x="2181195" y="103822"/>
                  </a:lnTo>
                  <a:lnTo>
                    <a:pt x="2181254" y="207521"/>
                  </a:lnTo>
                  <a:lnTo>
                    <a:pt x="2181900" y="158987"/>
                  </a:lnTo>
                  <a:lnTo>
                    <a:pt x="2183059" y="179970"/>
                  </a:lnTo>
                  <a:lnTo>
                    <a:pt x="2182428" y="84367"/>
                  </a:lnTo>
                  <a:lnTo>
                    <a:pt x="2183074" y="163303"/>
                  </a:lnTo>
                  <a:lnTo>
                    <a:pt x="2183866" y="110825"/>
                  </a:lnTo>
                  <a:lnTo>
                    <a:pt x="2183265" y="193988"/>
                  </a:lnTo>
                  <a:lnTo>
                    <a:pt x="2184263" y="143861"/>
                  </a:lnTo>
                  <a:lnTo>
                    <a:pt x="2184791" y="198843"/>
                  </a:lnTo>
                  <a:lnTo>
                    <a:pt x="2184674" y="131995"/>
                  </a:lnTo>
                  <a:lnTo>
                    <a:pt x="2185510" y="178000"/>
                  </a:lnTo>
                  <a:lnTo>
                    <a:pt x="2185775" y="119727"/>
                  </a:lnTo>
                  <a:lnTo>
                    <a:pt x="2186597" y="189944"/>
                  </a:lnTo>
                  <a:lnTo>
                    <a:pt x="2186699" y="160451"/>
                  </a:lnTo>
                  <a:lnTo>
                    <a:pt x="2187404" y="182401"/>
                  </a:lnTo>
                  <a:lnTo>
                    <a:pt x="2187037" y="126859"/>
                  </a:lnTo>
                  <a:lnTo>
                    <a:pt x="2187874" y="167781"/>
                  </a:lnTo>
                  <a:lnTo>
                    <a:pt x="2188211" y="108652"/>
                  </a:lnTo>
                  <a:lnTo>
                    <a:pt x="2188255" y="197307"/>
                  </a:lnTo>
                  <a:lnTo>
                    <a:pt x="2189063" y="123854"/>
                  </a:lnTo>
                  <a:lnTo>
                    <a:pt x="2190193" y="188104"/>
                  </a:lnTo>
                  <a:lnTo>
                    <a:pt x="2189591" y="115205"/>
                  </a:lnTo>
                  <a:lnTo>
                    <a:pt x="2190266" y="157717"/>
                  </a:lnTo>
                  <a:lnTo>
                    <a:pt x="2191191" y="112525"/>
                  </a:lnTo>
                  <a:lnTo>
                    <a:pt x="2190398" y="175851"/>
                  </a:lnTo>
                  <a:lnTo>
                    <a:pt x="2191470" y="136594"/>
                  </a:lnTo>
                  <a:lnTo>
                    <a:pt x="2192277" y="104522"/>
                  </a:lnTo>
                  <a:lnTo>
                    <a:pt x="2192160" y="182625"/>
                  </a:lnTo>
                  <a:lnTo>
                    <a:pt x="2192644" y="129750"/>
                  </a:lnTo>
                  <a:lnTo>
                    <a:pt x="2192732" y="167455"/>
                  </a:lnTo>
                  <a:lnTo>
                    <a:pt x="2192688" y="100824"/>
                  </a:lnTo>
                  <a:lnTo>
                    <a:pt x="2193833" y="129051"/>
                  </a:lnTo>
                  <a:lnTo>
                    <a:pt x="2194259" y="94585"/>
                  </a:lnTo>
                  <a:lnTo>
                    <a:pt x="2194185" y="158895"/>
                  </a:lnTo>
                  <a:lnTo>
                    <a:pt x="2195037" y="103427"/>
                  </a:lnTo>
                  <a:lnTo>
                    <a:pt x="2195536" y="166208"/>
                  </a:lnTo>
                  <a:lnTo>
                    <a:pt x="2195286" y="78619"/>
                  </a:lnTo>
                  <a:lnTo>
                    <a:pt x="2196255" y="141890"/>
                  </a:lnTo>
                  <a:lnTo>
                    <a:pt x="2196490" y="93144"/>
                  </a:lnTo>
                  <a:lnTo>
                    <a:pt x="2197106" y="160344"/>
                  </a:lnTo>
                  <a:lnTo>
                    <a:pt x="2197415" y="153493"/>
                  </a:lnTo>
                  <a:lnTo>
                    <a:pt x="2197444" y="161973"/>
                  </a:lnTo>
                  <a:lnTo>
                    <a:pt x="2197796" y="90457"/>
                  </a:lnTo>
                  <a:lnTo>
                    <a:pt x="2198574" y="147053"/>
                  </a:lnTo>
                  <a:lnTo>
                    <a:pt x="2198618" y="108153"/>
                  </a:lnTo>
                  <a:lnTo>
                    <a:pt x="2199014" y="169303"/>
                  </a:lnTo>
                  <a:lnTo>
                    <a:pt x="2199763" y="136949"/>
                  </a:lnTo>
                  <a:lnTo>
                    <a:pt x="2200864" y="184785"/>
                  </a:lnTo>
                  <a:lnTo>
                    <a:pt x="2199866" y="112975"/>
                  </a:lnTo>
                  <a:lnTo>
                    <a:pt x="2200908" y="123324"/>
                  </a:lnTo>
                  <a:lnTo>
                    <a:pt x="2201260" y="160837"/>
                  </a:lnTo>
                  <a:lnTo>
                    <a:pt x="2201084" y="98333"/>
                  </a:lnTo>
                  <a:lnTo>
                    <a:pt x="2201965" y="118467"/>
                  </a:lnTo>
                  <a:lnTo>
                    <a:pt x="2202258" y="112916"/>
                  </a:lnTo>
                  <a:lnTo>
                    <a:pt x="2202390" y="177083"/>
                  </a:lnTo>
                  <a:lnTo>
                    <a:pt x="2202934" y="138057"/>
                  </a:lnTo>
                  <a:lnTo>
                    <a:pt x="2204123" y="175665"/>
                  </a:lnTo>
                  <a:lnTo>
                    <a:pt x="2203917" y="90948"/>
                  </a:lnTo>
                  <a:lnTo>
                    <a:pt x="2204137" y="169935"/>
                  </a:lnTo>
                  <a:lnTo>
                    <a:pt x="2204225" y="178741"/>
                  </a:lnTo>
                  <a:lnTo>
                    <a:pt x="2204299" y="106359"/>
                  </a:lnTo>
                  <a:lnTo>
                    <a:pt x="2205003" y="127606"/>
                  </a:lnTo>
                  <a:lnTo>
                    <a:pt x="2205693" y="98522"/>
                  </a:lnTo>
                  <a:lnTo>
                    <a:pt x="2206104" y="180491"/>
                  </a:lnTo>
                  <a:lnTo>
                    <a:pt x="2206163" y="142914"/>
                  </a:lnTo>
                  <a:lnTo>
                    <a:pt x="2206236" y="173098"/>
                  </a:lnTo>
                  <a:lnTo>
                    <a:pt x="2206999" y="98072"/>
                  </a:lnTo>
                  <a:lnTo>
                    <a:pt x="2207234" y="117695"/>
                  </a:lnTo>
                  <a:lnTo>
                    <a:pt x="2207528" y="92200"/>
                  </a:lnTo>
                  <a:lnTo>
                    <a:pt x="2207792" y="193831"/>
                  </a:lnTo>
                  <a:lnTo>
                    <a:pt x="2208232" y="154664"/>
                  </a:lnTo>
                  <a:lnTo>
                    <a:pt x="2208247" y="174361"/>
                  </a:lnTo>
                  <a:lnTo>
                    <a:pt x="2209319" y="81368"/>
                  </a:lnTo>
                  <a:lnTo>
                    <a:pt x="2209348" y="96601"/>
                  </a:lnTo>
                  <a:lnTo>
                    <a:pt x="2209377" y="56657"/>
                  </a:lnTo>
                  <a:lnTo>
                    <a:pt x="2209407" y="178773"/>
                  </a:lnTo>
                  <a:lnTo>
                    <a:pt x="2210508" y="129619"/>
                  </a:lnTo>
                  <a:lnTo>
                    <a:pt x="2210845" y="155236"/>
                  </a:lnTo>
                  <a:lnTo>
                    <a:pt x="2210713" y="95588"/>
                  </a:lnTo>
                  <a:lnTo>
                    <a:pt x="2211124" y="102585"/>
                  </a:lnTo>
                  <a:lnTo>
                    <a:pt x="2211139" y="90274"/>
                  </a:lnTo>
                  <a:lnTo>
                    <a:pt x="2211212" y="169242"/>
                  </a:lnTo>
                  <a:lnTo>
                    <a:pt x="2212269" y="127266"/>
                  </a:lnTo>
                  <a:lnTo>
                    <a:pt x="2212929" y="174523"/>
                  </a:lnTo>
                  <a:lnTo>
                    <a:pt x="2212445" y="101139"/>
                  </a:lnTo>
                  <a:lnTo>
                    <a:pt x="2213458" y="133085"/>
                  </a:lnTo>
                  <a:lnTo>
                    <a:pt x="2214383" y="161060"/>
                  </a:lnTo>
                  <a:lnTo>
                    <a:pt x="2214485" y="90794"/>
                  </a:lnTo>
                  <a:lnTo>
                    <a:pt x="2214603" y="107908"/>
                  </a:lnTo>
                  <a:lnTo>
                    <a:pt x="2215395" y="169565"/>
                  </a:lnTo>
                  <a:lnTo>
                    <a:pt x="2215293" y="107462"/>
                  </a:lnTo>
                  <a:lnTo>
                    <a:pt x="2215821" y="132647"/>
                  </a:lnTo>
                  <a:lnTo>
                    <a:pt x="2215939" y="81752"/>
                  </a:lnTo>
                  <a:lnTo>
                    <a:pt x="2216511" y="174080"/>
                  </a:lnTo>
                  <a:lnTo>
                    <a:pt x="2216981" y="162856"/>
                  </a:lnTo>
                  <a:lnTo>
                    <a:pt x="2218184" y="90587"/>
                  </a:lnTo>
                  <a:lnTo>
                    <a:pt x="2217083" y="174798"/>
                  </a:lnTo>
                  <a:lnTo>
                    <a:pt x="2218228" y="140594"/>
                  </a:lnTo>
                  <a:lnTo>
                    <a:pt x="2218860" y="169766"/>
                  </a:lnTo>
                  <a:lnTo>
                    <a:pt x="2219315" y="117493"/>
                  </a:lnTo>
                  <a:lnTo>
                    <a:pt x="2219417" y="140562"/>
                  </a:lnTo>
                  <a:lnTo>
                    <a:pt x="2219828" y="94357"/>
                  </a:lnTo>
                  <a:lnTo>
                    <a:pt x="2220298" y="172284"/>
                  </a:lnTo>
                  <a:lnTo>
                    <a:pt x="2220621" y="117736"/>
                  </a:lnTo>
                  <a:lnTo>
                    <a:pt x="2221781" y="177291"/>
                  </a:lnTo>
                  <a:lnTo>
                    <a:pt x="2221692" y="104309"/>
                  </a:lnTo>
                  <a:lnTo>
                    <a:pt x="2221839" y="162463"/>
                  </a:lnTo>
                  <a:lnTo>
                    <a:pt x="2221854" y="183587"/>
                  </a:lnTo>
                  <a:lnTo>
                    <a:pt x="2222397" y="105327"/>
                  </a:lnTo>
                  <a:lnTo>
                    <a:pt x="2222999" y="146338"/>
                  </a:lnTo>
                  <a:lnTo>
                    <a:pt x="2223645" y="102328"/>
                  </a:lnTo>
                  <a:lnTo>
                    <a:pt x="2223278" y="169724"/>
                  </a:lnTo>
                  <a:lnTo>
                    <a:pt x="2224173" y="130662"/>
                  </a:lnTo>
                  <a:lnTo>
                    <a:pt x="2224790" y="175275"/>
                  </a:lnTo>
                  <a:lnTo>
                    <a:pt x="2225230" y="110968"/>
                  </a:lnTo>
                  <a:lnTo>
                    <a:pt x="2225377" y="161097"/>
                  </a:lnTo>
                  <a:lnTo>
                    <a:pt x="2226052" y="109900"/>
                  </a:lnTo>
                  <a:lnTo>
                    <a:pt x="2225817" y="166281"/>
                  </a:lnTo>
                  <a:lnTo>
                    <a:pt x="2226639" y="128037"/>
                  </a:lnTo>
                  <a:lnTo>
                    <a:pt x="2227109" y="170350"/>
                  </a:lnTo>
                  <a:lnTo>
                    <a:pt x="2227667" y="105021"/>
                  </a:lnTo>
                  <a:lnTo>
                    <a:pt x="2227828" y="147837"/>
                  </a:lnTo>
                  <a:lnTo>
                    <a:pt x="2228797" y="91767"/>
                  </a:lnTo>
                  <a:lnTo>
                    <a:pt x="2228988" y="162490"/>
                  </a:lnTo>
                  <a:lnTo>
                    <a:pt x="2229017" y="136840"/>
                  </a:lnTo>
                  <a:lnTo>
                    <a:pt x="2229032" y="156112"/>
                  </a:lnTo>
                  <a:lnTo>
                    <a:pt x="2229692" y="94015"/>
                  </a:lnTo>
                  <a:lnTo>
                    <a:pt x="2230177" y="105745"/>
                  </a:lnTo>
                  <a:lnTo>
                    <a:pt x="2230441" y="90170"/>
                  </a:lnTo>
                  <a:lnTo>
                    <a:pt x="2230940" y="162376"/>
                  </a:lnTo>
                  <a:lnTo>
                    <a:pt x="2231219" y="137703"/>
                  </a:lnTo>
                  <a:lnTo>
                    <a:pt x="2232290" y="156905"/>
                  </a:lnTo>
                  <a:lnTo>
                    <a:pt x="2231630" y="105435"/>
                  </a:lnTo>
                  <a:lnTo>
                    <a:pt x="2232408" y="150453"/>
                  </a:lnTo>
                  <a:lnTo>
                    <a:pt x="2233479" y="80183"/>
                  </a:lnTo>
                  <a:lnTo>
                    <a:pt x="2232907" y="163681"/>
                  </a:lnTo>
                  <a:lnTo>
                    <a:pt x="2233597" y="130588"/>
                  </a:lnTo>
                  <a:lnTo>
                    <a:pt x="2234052" y="170262"/>
                  </a:lnTo>
                  <a:lnTo>
                    <a:pt x="2234037" y="62351"/>
                  </a:lnTo>
                  <a:lnTo>
                    <a:pt x="2234815" y="157289"/>
                  </a:lnTo>
                  <a:lnTo>
                    <a:pt x="2235725" y="63948"/>
                  </a:lnTo>
                  <a:lnTo>
                    <a:pt x="2235916" y="167129"/>
                  </a:lnTo>
                  <a:lnTo>
                    <a:pt x="2235974" y="163182"/>
                  </a:lnTo>
                  <a:lnTo>
                    <a:pt x="2235989" y="175503"/>
                  </a:lnTo>
                  <a:lnTo>
                    <a:pt x="2237002" y="89067"/>
                  </a:lnTo>
                  <a:lnTo>
                    <a:pt x="2237105" y="114987"/>
                  </a:lnTo>
                  <a:lnTo>
                    <a:pt x="2237780" y="170634"/>
                  </a:lnTo>
                  <a:lnTo>
                    <a:pt x="2237545" y="83619"/>
                  </a:lnTo>
                  <a:lnTo>
                    <a:pt x="2238323" y="140402"/>
                  </a:lnTo>
                  <a:lnTo>
                    <a:pt x="2239101" y="81254"/>
                  </a:lnTo>
                  <a:lnTo>
                    <a:pt x="2239365" y="184009"/>
                  </a:lnTo>
                  <a:lnTo>
                    <a:pt x="2239453" y="154391"/>
                  </a:lnTo>
                  <a:lnTo>
                    <a:pt x="2239541" y="177048"/>
                  </a:lnTo>
                  <a:lnTo>
                    <a:pt x="2240290" y="89411"/>
                  </a:lnTo>
                  <a:lnTo>
                    <a:pt x="2240613" y="142461"/>
                  </a:lnTo>
                  <a:lnTo>
                    <a:pt x="2240848" y="88808"/>
                  </a:lnTo>
                  <a:lnTo>
                    <a:pt x="2241112" y="182607"/>
                  </a:lnTo>
                  <a:lnTo>
                    <a:pt x="2241802" y="131824"/>
                  </a:lnTo>
                  <a:lnTo>
                    <a:pt x="2242859" y="178825"/>
                  </a:lnTo>
                  <a:lnTo>
                    <a:pt x="2242374" y="101813"/>
                  </a:lnTo>
                  <a:lnTo>
                    <a:pt x="2243035" y="171490"/>
                  </a:lnTo>
                  <a:lnTo>
                    <a:pt x="2243915" y="84989"/>
                  </a:lnTo>
                  <a:lnTo>
                    <a:pt x="2243064" y="174183"/>
                  </a:lnTo>
                  <a:lnTo>
                    <a:pt x="2244326" y="124262"/>
                  </a:lnTo>
                  <a:lnTo>
                    <a:pt x="2245398" y="161226"/>
                  </a:lnTo>
                  <a:lnTo>
                    <a:pt x="2245266" y="79305"/>
                  </a:lnTo>
                  <a:lnTo>
                    <a:pt x="2245515" y="133388"/>
                  </a:lnTo>
                  <a:lnTo>
                    <a:pt x="2245941" y="78929"/>
                  </a:lnTo>
                  <a:lnTo>
                    <a:pt x="2246602" y="165745"/>
                  </a:lnTo>
                  <a:lnTo>
                    <a:pt x="2246646" y="154144"/>
                  </a:lnTo>
                  <a:lnTo>
                    <a:pt x="2246660" y="166905"/>
                  </a:lnTo>
                  <a:lnTo>
                    <a:pt x="2247042" y="85269"/>
                  </a:lnTo>
                  <a:lnTo>
                    <a:pt x="2247776" y="126404"/>
                  </a:lnTo>
                  <a:lnTo>
                    <a:pt x="2247996" y="76749"/>
                  </a:lnTo>
                  <a:lnTo>
                    <a:pt x="2248216" y="164857"/>
                  </a:lnTo>
                  <a:lnTo>
                    <a:pt x="2248950" y="141977"/>
                  </a:lnTo>
                  <a:lnTo>
                    <a:pt x="2249097" y="94833"/>
                  </a:lnTo>
                  <a:lnTo>
                    <a:pt x="2249581" y="160190"/>
                  </a:lnTo>
                  <a:lnTo>
                    <a:pt x="2250095" y="124733"/>
                  </a:lnTo>
                  <a:lnTo>
                    <a:pt x="2250711" y="160912"/>
                  </a:lnTo>
                  <a:lnTo>
                    <a:pt x="2250932" y="97633"/>
                  </a:lnTo>
                  <a:lnTo>
                    <a:pt x="2251284" y="148600"/>
                  </a:lnTo>
                  <a:lnTo>
                    <a:pt x="2252502" y="92835"/>
                  </a:lnTo>
                  <a:lnTo>
                    <a:pt x="2251680" y="166372"/>
                  </a:lnTo>
                  <a:lnTo>
                    <a:pt x="2252532" y="117211"/>
                  </a:lnTo>
                  <a:lnTo>
                    <a:pt x="2252987" y="158682"/>
                  </a:lnTo>
                  <a:lnTo>
                    <a:pt x="2253427" y="90347"/>
                  </a:lnTo>
                  <a:lnTo>
                    <a:pt x="2253720" y="138504"/>
                  </a:lnTo>
                  <a:lnTo>
                    <a:pt x="2254792" y="81665"/>
                  </a:lnTo>
                  <a:lnTo>
                    <a:pt x="2253882" y="152699"/>
                  </a:lnTo>
                  <a:lnTo>
                    <a:pt x="2254939" y="89671"/>
                  </a:lnTo>
                  <a:lnTo>
                    <a:pt x="2255203" y="158515"/>
                  </a:lnTo>
                  <a:lnTo>
                    <a:pt x="2256010" y="82372"/>
                  </a:lnTo>
                  <a:lnTo>
                    <a:pt x="2256142" y="99840"/>
                  </a:lnTo>
                  <a:lnTo>
                    <a:pt x="2256847" y="88758"/>
                  </a:lnTo>
                  <a:lnTo>
                    <a:pt x="2256994" y="153117"/>
                  </a:lnTo>
                  <a:lnTo>
                    <a:pt x="2257199" y="137005"/>
                  </a:lnTo>
                  <a:lnTo>
                    <a:pt x="2257801" y="143696"/>
                  </a:lnTo>
                  <a:lnTo>
                    <a:pt x="2257566" y="91437"/>
                  </a:lnTo>
                  <a:lnTo>
                    <a:pt x="2258241" y="99820"/>
                  </a:lnTo>
                  <a:lnTo>
                    <a:pt x="2258696" y="47462"/>
                  </a:lnTo>
                  <a:lnTo>
                    <a:pt x="2258946" y="153246"/>
                  </a:lnTo>
                  <a:lnTo>
                    <a:pt x="2259416" y="115502"/>
                  </a:lnTo>
                  <a:lnTo>
                    <a:pt x="2260590" y="154601"/>
                  </a:lnTo>
                  <a:lnTo>
                    <a:pt x="2260311" y="70520"/>
                  </a:lnTo>
                  <a:lnTo>
                    <a:pt x="2260663" y="149576"/>
                  </a:lnTo>
                  <a:lnTo>
                    <a:pt x="2261617" y="59357"/>
                  </a:lnTo>
                  <a:lnTo>
                    <a:pt x="2260751" y="152789"/>
                  </a:lnTo>
                  <a:lnTo>
                    <a:pt x="2261911" y="96274"/>
                  </a:lnTo>
                  <a:lnTo>
                    <a:pt x="2262351" y="168332"/>
                  </a:lnTo>
                  <a:lnTo>
                    <a:pt x="2262043" y="80730"/>
                  </a:lnTo>
                  <a:lnTo>
                    <a:pt x="2263129" y="121302"/>
                  </a:lnTo>
                  <a:lnTo>
                    <a:pt x="2263173" y="143757"/>
                  </a:lnTo>
                  <a:lnTo>
                    <a:pt x="2263922" y="94274"/>
                  </a:lnTo>
                  <a:lnTo>
                    <a:pt x="2263937" y="114516"/>
                  </a:lnTo>
                  <a:lnTo>
                    <a:pt x="2263966" y="58918"/>
                  </a:lnTo>
                  <a:lnTo>
                    <a:pt x="2264171" y="184690"/>
                  </a:lnTo>
                  <a:lnTo>
                    <a:pt x="2265111" y="130788"/>
                  </a:lnTo>
                  <a:lnTo>
                    <a:pt x="2265639" y="65998"/>
                  </a:lnTo>
                  <a:lnTo>
                    <a:pt x="2265962" y="183288"/>
                  </a:lnTo>
                  <a:lnTo>
                    <a:pt x="2266270" y="154971"/>
                  </a:lnTo>
                  <a:lnTo>
                    <a:pt x="2266843" y="71246"/>
                  </a:lnTo>
                  <a:lnTo>
                    <a:pt x="2266329" y="155828"/>
                  </a:lnTo>
                  <a:lnTo>
                    <a:pt x="2267503" y="99825"/>
                  </a:lnTo>
                  <a:lnTo>
                    <a:pt x="2267724" y="201538"/>
                  </a:lnTo>
                  <a:lnTo>
                    <a:pt x="2268458" y="92761"/>
                  </a:lnTo>
                  <a:lnTo>
                    <a:pt x="2268692" y="120965"/>
                  </a:lnTo>
                  <a:lnTo>
                    <a:pt x="2269441" y="188332"/>
                  </a:lnTo>
                  <a:lnTo>
                    <a:pt x="2269235" y="95757"/>
                  </a:lnTo>
                  <a:lnTo>
                    <a:pt x="2269896" y="155999"/>
                  </a:lnTo>
                  <a:lnTo>
                    <a:pt x="2270938" y="77090"/>
                  </a:lnTo>
                  <a:lnTo>
                    <a:pt x="2269940" y="168948"/>
                  </a:lnTo>
                  <a:lnTo>
                    <a:pt x="2271026" y="112109"/>
                  </a:lnTo>
                  <a:lnTo>
                    <a:pt x="2271100" y="179818"/>
                  </a:lnTo>
                  <a:lnTo>
                    <a:pt x="2271599" y="94161"/>
                  </a:lnTo>
                  <a:lnTo>
                    <a:pt x="2272215" y="118332"/>
                  </a:lnTo>
                  <a:lnTo>
                    <a:pt x="2272391" y="169728"/>
                  </a:lnTo>
                  <a:lnTo>
                    <a:pt x="2272714" y="82101"/>
                  </a:lnTo>
                  <a:lnTo>
                    <a:pt x="2273433" y="148360"/>
                  </a:lnTo>
                  <a:lnTo>
                    <a:pt x="2273492" y="161093"/>
                  </a:lnTo>
                  <a:lnTo>
                    <a:pt x="2274021" y="102005"/>
                  </a:lnTo>
                  <a:lnTo>
                    <a:pt x="2274505" y="113246"/>
                  </a:lnTo>
                  <a:lnTo>
                    <a:pt x="2274975" y="104082"/>
                  </a:lnTo>
                  <a:lnTo>
                    <a:pt x="2274725" y="174138"/>
                  </a:lnTo>
                  <a:lnTo>
                    <a:pt x="2275371" y="136262"/>
                  </a:lnTo>
                  <a:lnTo>
                    <a:pt x="2276325" y="174732"/>
                  </a:lnTo>
                  <a:lnTo>
                    <a:pt x="2276266" y="73544"/>
                  </a:lnTo>
                  <a:lnTo>
                    <a:pt x="2276560" y="144919"/>
                  </a:lnTo>
                  <a:lnTo>
                    <a:pt x="2277162" y="87980"/>
                  </a:lnTo>
                  <a:lnTo>
                    <a:pt x="2276692" y="166296"/>
                  </a:lnTo>
                  <a:lnTo>
                    <a:pt x="2277764" y="129543"/>
                  </a:lnTo>
                  <a:lnTo>
                    <a:pt x="2278321" y="165374"/>
                  </a:lnTo>
                  <a:lnTo>
                    <a:pt x="2277837" y="96643"/>
                  </a:lnTo>
                  <a:lnTo>
                    <a:pt x="2278938" y="139337"/>
                  </a:lnTo>
                  <a:lnTo>
                    <a:pt x="2279099" y="67988"/>
                  </a:lnTo>
                  <a:lnTo>
                    <a:pt x="2279848" y="167173"/>
                  </a:lnTo>
                  <a:lnTo>
                    <a:pt x="2280127" y="112076"/>
                  </a:lnTo>
                  <a:lnTo>
                    <a:pt x="2280230" y="150894"/>
                  </a:lnTo>
                  <a:lnTo>
                    <a:pt x="2280949" y="84546"/>
                  </a:lnTo>
                  <a:lnTo>
                    <a:pt x="2281316" y="111457"/>
                  </a:lnTo>
                  <a:lnTo>
                    <a:pt x="2281727" y="156423"/>
                  </a:lnTo>
                  <a:lnTo>
                    <a:pt x="2281418" y="98964"/>
                  </a:lnTo>
                  <a:lnTo>
                    <a:pt x="2282461" y="129074"/>
                  </a:lnTo>
                  <a:lnTo>
                    <a:pt x="2282563" y="82512"/>
                  </a:lnTo>
                  <a:lnTo>
                    <a:pt x="2283385" y="158491"/>
                  </a:lnTo>
                  <a:lnTo>
                    <a:pt x="2283650" y="123255"/>
                  </a:lnTo>
                  <a:lnTo>
                    <a:pt x="2284780" y="150075"/>
                  </a:lnTo>
                  <a:lnTo>
                    <a:pt x="2284750" y="86858"/>
                  </a:lnTo>
                  <a:lnTo>
                    <a:pt x="2284809" y="131639"/>
                  </a:lnTo>
                  <a:lnTo>
                    <a:pt x="2285528" y="64799"/>
                  </a:lnTo>
                  <a:lnTo>
                    <a:pt x="2285705" y="150175"/>
                  </a:lnTo>
                  <a:lnTo>
                    <a:pt x="2285998" y="128948"/>
                  </a:lnTo>
                  <a:lnTo>
                    <a:pt x="2286057" y="79786"/>
                  </a:lnTo>
                  <a:lnTo>
                    <a:pt x="2286571" y="151600"/>
                  </a:lnTo>
                  <a:lnTo>
                    <a:pt x="2286937" y="131916"/>
                  </a:lnTo>
                  <a:lnTo>
                    <a:pt x="2287055" y="156821"/>
                  </a:lnTo>
                  <a:lnTo>
                    <a:pt x="2287789" y="105026"/>
                  </a:lnTo>
                  <a:lnTo>
                    <a:pt x="2288112" y="135935"/>
                  </a:lnTo>
                  <a:lnTo>
                    <a:pt x="2288625" y="86387"/>
                  </a:lnTo>
                  <a:lnTo>
                    <a:pt x="2289169" y="167434"/>
                  </a:lnTo>
                  <a:lnTo>
                    <a:pt x="2289286" y="152369"/>
                  </a:lnTo>
                  <a:lnTo>
                    <a:pt x="2290328" y="59231"/>
                  </a:lnTo>
                  <a:lnTo>
                    <a:pt x="2289477" y="156728"/>
                  </a:lnTo>
                  <a:lnTo>
                    <a:pt x="2290416" y="138086"/>
                  </a:lnTo>
                  <a:lnTo>
                    <a:pt x="2290563" y="170276"/>
                  </a:lnTo>
                  <a:lnTo>
                    <a:pt x="2291312" y="102953"/>
                  </a:lnTo>
                  <a:lnTo>
                    <a:pt x="2291591" y="133610"/>
                  </a:lnTo>
                  <a:lnTo>
                    <a:pt x="2292163" y="87097"/>
                  </a:lnTo>
                  <a:lnTo>
                    <a:pt x="2292310" y="173314"/>
                  </a:lnTo>
                  <a:lnTo>
                    <a:pt x="2292750" y="137863"/>
                  </a:lnTo>
                  <a:lnTo>
                    <a:pt x="2292765" y="166901"/>
                  </a:lnTo>
                  <a:lnTo>
                    <a:pt x="2293910" y="82077"/>
                  </a:lnTo>
                  <a:lnTo>
                    <a:pt x="2294203" y="180242"/>
                  </a:lnTo>
                  <a:lnTo>
                    <a:pt x="2295187" y="110574"/>
                  </a:lnTo>
                  <a:lnTo>
                    <a:pt x="2295436" y="99983"/>
                  </a:lnTo>
                  <a:lnTo>
                    <a:pt x="2295700" y="183605"/>
                  </a:lnTo>
                  <a:lnTo>
                    <a:pt x="2296302" y="137677"/>
                  </a:lnTo>
                  <a:lnTo>
                    <a:pt x="2297271" y="170781"/>
                  </a:lnTo>
                  <a:lnTo>
                    <a:pt x="2297212" y="95624"/>
                  </a:lnTo>
                  <a:lnTo>
                    <a:pt x="2297374" y="113256"/>
                  </a:lnTo>
                  <a:lnTo>
                    <a:pt x="2297403" y="98352"/>
                  </a:lnTo>
                  <a:lnTo>
                    <a:pt x="2297535" y="174151"/>
                  </a:lnTo>
                  <a:lnTo>
                    <a:pt x="2298504" y="139491"/>
                  </a:lnTo>
                  <a:lnTo>
                    <a:pt x="2299429" y="178381"/>
                  </a:lnTo>
                  <a:lnTo>
                    <a:pt x="2298533" y="108827"/>
                  </a:lnTo>
                  <a:lnTo>
                    <a:pt x="2299620" y="137042"/>
                  </a:lnTo>
                  <a:lnTo>
                    <a:pt x="2300163" y="103058"/>
                  </a:lnTo>
                  <a:lnTo>
                    <a:pt x="2299840" y="169779"/>
                  </a:lnTo>
                  <a:lnTo>
                    <a:pt x="2300808" y="131519"/>
                  </a:lnTo>
                  <a:lnTo>
                    <a:pt x="2300999" y="175363"/>
                  </a:lnTo>
                  <a:lnTo>
                    <a:pt x="2300926" y="102473"/>
                  </a:lnTo>
                  <a:lnTo>
                    <a:pt x="2301029" y="124748"/>
                  </a:lnTo>
                  <a:lnTo>
                    <a:pt x="2301043" y="98671"/>
                  </a:lnTo>
                  <a:lnTo>
                    <a:pt x="2301264" y="169166"/>
                  </a:lnTo>
                  <a:lnTo>
                    <a:pt x="2302188" y="136700"/>
                  </a:lnTo>
                  <a:lnTo>
                    <a:pt x="2302790" y="165429"/>
                  </a:lnTo>
                  <a:lnTo>
                    <a:pt x="2302731" y="83189"/>
                  </a:lnTo>
                  <a:lnTo>
                    <a:pt x="2303377" y="146629"/>
                  </a:lnTo>
                  <a:lnTo>
                    <a:pt x="2304493" y="70649"/>
                  </a:lnTo>
                  <a:lnTo>
                    <a:pt x="2304522" y="160646"/>
                  </a:lnTo>
                  <a:lnTo>
                    <a:pt x="2304551" y="151148"/>
                  </a:lnTo>
                  <a:lnTo>
                    <a:pt x="2304801" y="169147"/>
                  </a:lnTo>
                  <a:lnTo>
                    <a:pt x="2305608" y="92893"/>
                  </a:lnTo>
                  <a:lnTo>
                    <a:pt x="2305696" y="108886"/>
                  </a:lnTo>
                  <a:lnTo>
                    <a:pt x="2306606" y="175921"/>
                  </a:lnTo>
                  <a:lnTo>
                    <a:pt x="2306019" y="68526"/>
                  </a:lnTo>
                  <a:lnTo>
                    <a:pt x="2306900" y="119173"/>
                  </a:lnTo>
                  <a:lnTo>
                    <a:pt x="2307384" y="89256"/>
                  </a:lnTo>
                  <a:lnTo>
                    <a:pt x="2307194" y="162675"/>
                  </a:lnTo>
                  <a:lnTo>
                    <a:pt x="2308016" y="107149"/>
                  </a:lnTo>
                  <a:lnTo>
                    <a:pt x="2308280" y="184683"/>
                  </a:lnTo>
                  <a:lnTo>
                    <a:pt x="2309190" y="108954"/>
                  </a:lnTo>
                  <a:lnTo>
                    <a:pt x="2309777" y="96989"/>
                  </a:lnTo>
                  <a:lnTo>
                    <a:pt x="2309792" y="161521"/>
                  </a:lnTo>
                  <a:lnTo>
                    <a:pt x="2310320" y="132845"/>
                  </a:lnTo>
                  <a:lnTo>
                    <a:pt x="2310526" y="156248"/>
                  </a:lnTo>
                  <a:lnTo>
                    <a:pt x="2310628" y="104328"/>
                  </a:lnTo>
                  <a:lnTo>
                    <a:pt x="2311509" y="132674"/>
                  </a:lnTo>
                  <a:lnTo>
                    <a:pt x="2311847" y="93176"/>
                  </a:lnTo>
                  <a:lnTo>
                    <a:pt x="2311626" y="164328"/>
                  </a:lnTo>
                  <a:lnTo>
                    <a:pt x="2312669" y="130872"/>
                  </a:lnTo>
                  <a:lnTo>
                    <a:pt x="2313681" y="166438"/>
                  </a:lnTo>
                  <a:lnTo>
                    <a:pt x="2313197" y="81827"/>
                  </a:lnTo>
                  <a:lnTo>
                    <a:pt x="2313857" y="134363"/>
                  </a:lnTo>
                  <a:lnTo>
                    <a:pt x="2315002" y="91822"/>
                  </a:lnTo>
                  <a:lnTo>
                    <a:pt x="2314136" y="159009"/>
                  </a:lnTo>
                  <a:lnTo>
                    <a:pt x="2315076" y="107421"/>
                  </a:lnTo>
                  <a:lnTo>
                    <a:pt x="2315105" y="165406"/>
                  </a:lnTo>
                  <a:lnTo>
                    <a:pt x="2316059" y="82149"/>
                  </a:lnTo>
                  <a:lnTo>
                    <a:pt x="2316265" y="139838"/>
                  </a:lnTo>
                  <a:lnTo>
                    <a:pt x="2316617" y="82591"/>
                  </a:lnTo>
                  <a:lnTo>
                    <a:pt x="2317395" y="165206"/>
                  </a:lnTo>
                  <a:lnTo>
                    <a:pt x="2317424" y="151350"/>
                  </a:lnTo>
                  <a:lnTo>
                    <a:pt x="2317835" y="162161"/>
                  </a:lnTo>
                  <a:lnTo>
                    <a:pt x="2318055" y="110252"/>
                  </a:lnTo>
                  <a:lnTo>
                    <a:pt x="2318393" y="119453"/>
                  </a:lnTo>
                  <a:lnTo>
                    <a:pt x="2318555" y="69607"/>
                  </a:lnTo>
                  <a:lnTo>
                    <a:pt x="2318745" y="171077"/>
                  </a:lnTo>
                  <a:lnTo>
                    <a:pt x="2319582" y="116923"/>
                  </a:lnTo>
                  <a:lnTo>
                    <a:pt x="2320301" y="82997"/>
                  </a:lnTo>
                  <a:lnTo>
                    <a:pt x="2320492" y="169454"/>
                  </a:lnTo>
                  <a:lnTo>
                    <a:pt x="2320712" y="121941"/>
                  </a:lnTo>
                  <a:lnTo>
                    <a:pt x="2320756" y="152859"/>
                  </a:lnTo>
                  <a:lnTo>
                    <a:pt x="2321079" y="86921"/>
                  </a:lnTo>
                  <a:lnTo>
                    <a:pt x="2321872" y="107702"/>
                  </a:lnTo>
                  <a:lnTo>
                    <a:pt x="2322063" y="81126"/>
                  </a:lnTo>
                  <a:lnTo>
                    <a:pt x="2322841" y="153004"/>
                  </a:lnTo>
                  <a:lnTo>
                    <a:pt x="2323046" y="108191"/>
                  </a:lnTo>
                  <a:lnTo>
                    <a:pt x="2323883" y="175896"/>
                  </a:lnTo>
                  <a:lnTo>
                    <a:pt x="2323575" y="69395"/>
                  </a:lnTo>
                  <a:lnTo>
                    <a:pt x="2324294" y="153827"/>
                  </a:lnTo>
                  <a:lnTo>
                    <a:pt x="2325424" y="94791"/>
                  </a:lnTo>
                  <a:lnTo>
                    <a:pt x="2324558" y="155854"/>
                  </a:lnTo>
                  <a:lnTo>
                    <a:pt x="2325512" y="133740"/>
                  </a:lnTo>
                  <a:lnTo>
                    <a:pt x="2325541" y="122566"/>
                  </a:lnTo>
                  <a:lnTo>
                    <a:pt x="2326451" y="82894"/>
                  </a:lnTo>
                  <a:lnTo>
                    <a:pt x="2325820" y="173068"/>
                  </a:lnTo>
                  <a:lnTo>
                    <a:pt x="2326701" y="138300"/>
                  </a:lnTo>
                  <a:lnTo>
                    <a:pt x="2326907" y="166908"/>
                  </a:lnTo>
                  <a:lnTo>
                    <a:pt x="2327244" y="84386"/>
                  </a:lnTo>
                  <a:lnTo>
                    <a:pt x="2327846" y="133921"/>
                  </a:lnTo>
                  <a:lnTo>
                    <a:pt x="2327861" y="92650"/>
                  </a:lnTo>
                  <a:lnTo>
                    <a:pt x="2328712" y="160687"/>
                  </a:lnTo>
                  <a:lnTo>
                    <a:pt x="2329035" y="122121"/>
                  </a:lnTo>
                  <a:lnTo>
                    <a:pt x="2329196" y="178233"/>
                  </a:lnTo>
                  <a:lnTo>
                    <a:pt x="2329505" y="91417"/>
                  </a:lnTo>
                  <a:lnTo>
                    <a:pt x="2330106" y="127608"/>
                  </a:lnTo>
                  <a:lnTo>
                    <a:pt x="2330767" y="82881"/>
                  </a:lnTo>
                  <a:lnTo>
                    <a:pt x="2330987" y="169869"/>
                  </a:lnTo>
                  <a:lnTo>
                    <a:pt x="2331281" y="139269"/>
                  </a:lnTo>
                  <a:lnTo>
                    <a:pt x="2332220" y="63311"/>
                  </a:lnTo>
                  <a:lnTo>
                    <a:pt x="2331530" y="167897"/>
                  </a:lnTo>
                  <a:lnTo>
                    <a:pt x="2332293" y="151081"/>
                  </a:lnTo>
                  <a:lnTo>
                    <a:pt x="2332866" y="174755"/>
                  </a:lnTo>
                  <a:lnTo>
                    <a:pt x="2332646" y="81961"/>
                  </a:lnTo>
                  <a:lnTo>
                    <a:pt x="2333424" y="125732"/>
                  </a:lnTo>
                  <a:lnTo>
                    <a:pt x="2334070" y="98884"/>
                  </a:lnTo>
                  <a:lnTo>
                    <a:pt x="2334495" y="165107"/>
                  </a:lnTo>
                  <a:lnTo>
                    <a:pt x="2334569" y="141590"/>
                  </a:lnTo>
                  <a:lnTo>
                    <a:pt x="2334701" y="167478"/>
                  </a:lnTo>
                  <a:lnTo>
                    <a:pt x="2334657" y="102004"/>
                  </a:lnTo>
                  <a:lnTo>
                    <a:pt x="2335743" y="132526"/>
                  </a:lnTo>
                  <a:lnTo>
                    <a:pt x="2336257" y="184900"/>
                  </a:lnTo>
                  <a:lnTo>
                    <a:pt x="2335904" y="96733"/>
                  </a:lnTo>
                  <a:lnTo>
                    <a:pt x="2336917" y="129323"/>
                  </a:lnTo>
                  <a:lnTo>
                    <a:pt x="2337343" y="62574"/>
                  </a:lnTo>
                  <a:lnTo>
                    <a:pt x="2337974" y="154697"/>
                  </a:lnTo>
                  <a:lnTo>
                    <a:pt x="2338077" y="171291"/>
                  </a:lnTo>
                  <a:lnTo>
                    <a:pt x="2338855" y="112308"/>
                  </a:lnTo>
                  <a:lnTo>
                    <a:pt x="2339119" y="115739"/>
                  </a:lnTo>
                  <a:lnTo>
                    <a:pt x="2339633" y="88072"/>
                  </a:lnTo>
                  <a:lnTo>
                    <a:pt x="2340073" y="156324"/>
                  </a:lnTo>
                  <a:lnTo>
                    <a:pt x="2340249" y="126147"/>
                  </a:lnTo>
                  <a:lnTo>
                    <a:pt x="2340337" y="161255"/>
                  </a:lnTo>
                  <a:lnTo>
                    <a:pt x="2340572" y="86230"/>
                  </a:lnTo>
                  <a:lnTo>
                    <a:pt x="2341409" y="95505"/>
                  </a:lnTo>
                  <a:lnTo>
                    <a:pt x="2341482" y="69152"/>
                  </a:lnTo>
                  <a:lnTo>
                    <a:pt x="2341497" y="177420"/>
                  </a:lnTo>
                  <a:lnTo>
                    <a:pt x="2342495" y="136323"/>
                  </a:lnTo>
                  <a:lnTo>
                    <a:pt x="2342598" y="152329"/>
                  </a:lnTo>
                  <a:lnTo>
                    <a:pt x="2342744" y="112688"/>
                  </a:lnTo>
                  <a:lnTo>
                    <a:pt x="2342832" y="119742"/>
                  </a:lnTo>
                  <a:lnTo>
                    <a:pt x="2343126" y="97304"/>
                  </a:lnTo>
                  <a:lnTo>
                    <a:pt x="2343273" y="165958"/>
                  </a:lnTo>
                  <a:lnTo>
                    <a:pt x="2343977" y="132861"/>
                  </a:lnTo>
                  <a:lnTo>
                    <a:pt x="2345137" y="171688"/>
                  </a:lnTo>
                  <a:lnTo>
                    <a:pt x="2345005" y="72914"/>
                  </a:lnTo>
                  <a:lnTo>
                    <a:pt x="2345166" y="160098"/>
                  </a:lnTo>
                  <a:lnTo>
                    <a:pt x="2346297" y="98396"/>
                  </a:lnTo>
                  <a:lnTo>
                    <a:pt x="2345621" y="164660"/>
                  </a:lnTo>
                  <a:lnTo>
                    <a:pt x="2346370" y="142708"/>
                  </a:lnTo>
                  <a:lnTo>
                    <a:pt x="2347045" y="167187"/>
                  </a:lnTo>
                  <a:lnTo>
                    <a:pt x="2346737" y="97822"/>
                  </a:lnTo>
                  <a:lnTo>
                    <a:pt x="2347544" y="122714"/>
                  </a:lnTo>
                  <a:lnTo>
                    <a:pt x="2347574" y="160855"/>
                  </a:lnTo>
                  <a:lnTo>
                    <a:pt x="2347999" y="73169"/>
                  </a:lnTo>
                  <a:lnTo>
                    <a:pt x="2348528" y="139105"/>
                  </a:lnTo>
                </a:path>
              </a:pathLst>
            </a:custGeom>
            <a:ln w="16073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32188" y="1860969"/>
              <a:ext cx="2339975" cy="608965"/>
            </a:xfrm>
            <a:custGeom>
              <a:avLst/>
              <a:gdLst/>
              <a:ahLst/>
              <a:cxnLst/>
              <a:rect l="l" t="t" r="r" b="b"/>
              <a:pathLst>
                <a:path w="2339975" h="608964">
                  <a:moveTo>
                    <a:pt x="0" y="608874"/>
                  </a:moveTo>
                  <a:lnTo>
                    <a:pt x="102" y="601672"/>
                  </a:lnTo>
                  <a:lnTo>
                    <a:pt x="620" y="608874"/>
                  </a:lnTo>
                </a:path>
                <a:path w="2339975" h="608964">
                  <a:moveTo>
                    <a:pt x="654" y="608874"/>
                  </a:moveTo>
                  <a:lnTo>
                    <a:pt x="748" y="604956"/>
                  </a:lnTo>
                  <a:lnTo>
                    <a:pt x="1016" y="608874"/>
                  </a:lnTo>
                </a:path>
                <a:path w="2339975" h="608964">
                  <a:moveTo>
                    <a:pt x="2400" y="608874"/>
                  </a:moveTo>
                  <a:lnTo>
                    <a:pt x="2627" y="604019"/>
                  </a:lnTo>
                  <a:lnTo>
                    <a:pt x="2774" y="606630"/>
                  </a:lnTo>
                  <a:lnTo>
                    <a:pt x="3860" y="599296"/>
                  </a:lnTo>
                  <a:lnTo>
                    <a:pt x="3515" y="608874"/>
                  </a:lnTo>
                </a:path>
                <a:path w="2339975" h="608964">
                  <a:moveTo>
                    <a:pt x="3770" y="608874"/>
                  </a:moveTo>
                  <a:lnTo>
                    <a:pt x="3933" y="607071"/>
                  </a:lnTo>
                  <a:lnTo>
                    <a:pt x="4080" y="608212"/>
                  </a:lnTo>
                  <a:lnTo>
                    <a:pt x="4330" y="595795"/>
                  </a:lnTo>
                  <a:lnTo>
                    <a:pt x="5166" y="590420"/>
                  </a:lnTo>
                  <a:lnTo>
                    <a:pt x="4873" y="602482"/>
                  </a:lnTo>
                  <a:lnTo>
                    <a:pt x="5475" y="597106"/>
                  </a:lnTo>
                  <a:lnTo>
                    <a:pt x="5900" y="604202"/>
                  </a:lnTo>
                  <a:lnTo>
                    <a:pt x="5636" y="589465"/>
                  </a:lnTo>
                  <a:lnTo>
                    <a:pt x="6649" y="595240"/>
                  </a:lnTo>
                  <a:lnTo>
                    <a:pt x="7544" y="601072"/>
                  </a:lnTo>
                  <a:lnTo>
                    <a:pt x="7720" y="586816"/>
                  </a:lnTo>
                  <a:lnTo>
                    <a:pt x="7794" y="592774"/>
                  </a:lnTo>
                  <a:lnTo>
                    <a:pt x="8366" y="579833"/>
                  </a:lnTo>
                  <a:lnTo>
                    <a:pt x="8895" y="592793"/>
                  </a:lnTo>
                  <a:lnTo>
                    <a:pt x="9041" y="584294"/>
                  </a:lnTo>
                  <a:lnTo>
                    <a:pt x="9731" y="596764"/>
                  </a:lnTo>
                  <a:lnTo>
                    <a:pt x="9408" y="582194"/>
                  </a:lnTo>
                  <a:lnTo>
                    <a:pt x="10230" y="584872"/>
                  </a:lnTo>
                  <a:lnTo>
                    <a:pt x="10950" y="578360"/>
                  </a:lnTo>
                  <a:lnTo>
                    <a:pt x="10597" y="594328"/>
                  </a:lnTo>
                  <a:lnTo>
                    <a:pt x="11375" y="589688"/>
                  </a:lnTo>
                  <a:lnTo>
                    <a:pt x="11390" y="590605"/>
                  </a:lnTo>
                  <a:lnTo>
                    <a:pt x="12212" y="574962"/>
                  </a:lnTo>
                  <a:lnTo>
                    <a:pt x="12447" y="585537"/>
                  </a:lnTo>
                  <a:lnTo>
                    <a:pt x="13636" y="568790"/>
                  </a:lnTo>
                  <a:lnTo>
                    <a:pt x="13695" y="574502"/>
                  </a:lnTo>
                  <a:lnTo>
                    <a:pt x="14546" y="577036"/>
                  </a:lnTo>
                  <a:lnTo>
                    <a:pt x="14150" y="564908"/>
                  </a:lnTo>
                  <a:lnTo>
                    <a:pt x="14766" y="569983"/>
                  </a:lnTo>
                  <a:lnTo>
                    <a:pt x="16058" y="559731"/>
                  </a:lnTo>
                  <a:lnTo>
                    <a:pt x="15471" y="575897"/>
                  </a:lnTo>
                  <a:lnTo>
                    <a:pt x="16087" y="561980"/>
                  </a:lnTo>
                  <a:lnTo>
                    <a:pt x="16175" y="562863"/>
                  </a:lnTo>
                  <a:lnTo>
                    <a:pt x="16204" y="561156"/>
                  </a:lnTo>
                  <a:lnTo>
                    <a:pt x="16322" y="562388"/>
                  </a:lnTo>
                  <a:lnTo>
                    <a:pt x="16366" y="567058"/>
                  </a:lnTo>
                  <a:lnTo>
                    <a:pt x="17188" y="552466"/>
                  </a:lnTo>
                  <a:lnTo>
                    <a:pt x="17511" y="563776"/>
                  </a:lnTo>
                  <a:lnTo>
                    <a:pt x="18759" y="551934"/>
                  </a:lnTo>
                  <a:lnTo>
                    <a:pt x="18069" y="566341"/>
                  </a:lnTo>
                  <a:lnTo>
                    <a:pt x="18788" y="554234"/>
                  </a:lnTo>
                  <a:lnTo>
                    <a:pt x="19977" y="565921"/>
                  </a:lnTo>
                  <a:lnTo>
                    <a:pt x="19683" y="547553"/>
                  </a:lnTo>
                  <a:lnTo>
                    <a:pt x="20021" y="561021"/>
                  </a:lnTo>
                  <a:lnTo>
                    <a:pt x="20256" y="565033"/>
                  </a:lnTo>
                  <a:lnTo>
                    <a:pt x="20725" y="553456"/>
                  </a:lnTo>
                  <a:lnTo>
                    <a:pt x="21885" y="540189"/>
                  </a:lnTo>
                  <a:lnTo>
                    <a:pt x="21151" y="561140"/>
                  </a:lnTo>
                  <a:lnTo>
                    <a:pt x="21958" y="543242"/>
                  </a:lnTo>
                  <a:lnTo>
                    <a:pt x="22135" y="556232"/>
                  </a:lnTo>
                  <a:lnTo>
                    <a:pt x="22531" y="539662"/>
                  </a:lnTo>
                  <a:lnTo>
                    <a:pt x="23118" y="542906"/>
                  </a:lnTo>
                  <a:lnTo>
                    <a:pt x="24380" y="524992"/>
                  </a:lnTo>
                  <a:lnTo>
                    <a:pt x="23720" y="545405"/>
                  </a:lnTo>
                  <a:lnTo>
                    <a:pt x="24512" y="529804"/>
                  </a:lnTo>
                  <a:lnTo>
                    <a:pt x="24542" y="533543"/>
                  </a:lnTo>
                  <a:lnTo>
                    <a:pt x="25158" y="518511"/>
                  </a:lnTo>
                  <a:lnTo>
                    <a:pt x="25687" y="530274"/>
                  </a:lnTo>
                  <a:lnTo>
                    <a:pt x="26377" y="521021"/>
                  </a:lnTo>
                  <a:lnTo>
                    <a:pt x="25789" y="538337"/>
                  </a:lnTo>
                  <a:lnTo>
                    <a:pt x="26905" y="526636"/>
                  </a:lnTo>
                  <a:lnTo>
                    <a:pt x="28226" y="545551"/>
                  </a:lnTo>
                  <a:lnTo>
                    <a:pt x="26993" y="523474"/>
                  </a:lnTo>
                  <a:lnTo>
                    <a:pt x="28299" y="538903"/>
                  </a:lnTo>
                  <a:lnTo>
                    <a:pt x="28387" y="514191"/>
                  </a:lnTo>
                  <a:lnTo>
                    <a:pt x="29342" y="541118"/>
                  </a:lnTo>
                  <a:lnTo>
                    <a:pt x="29576" y="523026"/>
                  </a:lnTo>
                  <a:lnTo>
                    <a:pt x="30369" y="533598"/>
                  </a:lnTo>
                  <a:lnTo>
                    <a:pt x="29987" y="518682"/>
                  </a:lnTo>
                  <a:lnTo>
                    <a:pt x="30707" y="521553"/>
                  </a:lnTo>
                  <a:lnTo>
                    <a:pt x="31279" y="514035"/>
                  </a:lnTo>
                  <a:lnTo>
                    <a:pt x="31426" y="528156"/>
                  </a:lnTo>
                  <a:lnTo>
                    <a:pt x="31910" y="519203"/>
                  </a:lnTo>
                  <a:lnTo>
                    <a:pt x="33055" y="533445"/>
                  </a:lnTo>
                  <a:lnTo>
                    <a:pt x="32086" y="514411"/>
                  </a:lnTo>
                  <a:lnTo>
                    <a:pt x="33437" y="527853"/>
                  </a:lnTo>
                  <a:lnTo>
                    <a:pt x="34523" y="518954"/>
                  </a:lnTo>
                  <a:lnTo>
                    <a:pt x="34229" y="533810"/>
                  </a:lnTo>
                  <a:lnTo>
                    <a:pt x="34626" y="526598"/>
                  </a:lnTo>
                  <a:lnTo>
                    <a:pt x="34640" y="527574"/>
                  </a:lnTo>
                  <a:lnTo>
                    <a:pt x="35022" y="517054"/>
                  </a:lnTo>
                  <a:lnTo>
                    <a:pt x="35683" y="520459"/>
                  </a:lnTo>
                  <a:lnTo>
                    <a:pt x="36754" y="508994"/>
                  </a:lnTo>
                  <a:lnTo>
                    <a:pt x="36284" y="523789"/>
                  </a:lnTo>
                  <a:lnTo>
                    <a:pt x="36886" y="511437"/>
                  </a:lnTo>
                  <a:lnTo>
                    <a:pt x="37752" y="529200"/>
                  </a:lnTo>
                  <a:lnTo>
                    <a:pt x="37106" y="508171"/>
                  </a:lnTo>
                  <a:lnTo>
                    <a:pt x="38149" y="522051"/>
                  </a:lnTo>
                  <a:lnTo>
                    <a:pt x="38193" y="522834"/>
                  </a:lnTo>
                  <a:lnTo>
                    <a:pt x="38281" y="528342"/>
                  </a:lnTo>
                  <a:lnTo>
                    <a:pt x="38442" y="514830"/>
                  </a:lnTo>
                  <a:lnTo>
                    <a:pt x="39367" y="521629"/>
                  </a:lnTo>
                  <a:lnTo>
                    <a:pt x="40541" y="508005"/>
                  </a:lnTo>
                  <a:lnTo>
                    <a:pt x="39631" y="523960"/>
                  </a:lnTo>
                  <a:lnTo>
                    <a:pt x="40644" y="513603"/>
                  </a:lnTo>
                  <a:lnTo>
                    <a:pt x="41554" y="502586"/>
                  </a:lnTo>
                  <a:lnTo>
                    <a:pt x="41304" y="521778"/>
                  </a:lnTo>
                  <a:lnTo>
                    <a:pt x="41921" y="510547"/>
                  </a:lnTo>
                  <a:lnTo>
                    <a:pt x="42743" y="512756"/>
                  </a:lnTo>
                  <a:lnTo>
                    <a:pt x="42831" y="501940"/>
                  </a:lnTo>
                  <a:lnTo>
                    <a:pt x="43066" y="506890"/>
                  </a:lnTo>
                  <a:lnTo>
                    <a:pt x="43315" y="502995"/>
                  </a:lnTo>
                  <a:lnTo>
                    <a:pt x="43491" y="516620"/>
                  </a:lnTo>
                  <a:lnTo>
                    <a:pt x="44240" y="508511"/>
                  </a:lnTo>
                  <a:lnTo>
                    <a:pt x="44416" y="519247"/>
                  </a:lnTo>
                  <a:lnTo>
                    <a:pt x="44724" y="501241"/>
                  </a:lnTo>
                  <a:lnTo>
                    <a:pt x="45400" y="505957"/>
                  </a:lnTo>
                  <a:lnTo>
                    <a:pt x="46442" y="498181"/>
                  </a:lnTo>
                  <a:lnTo>
                    <a:pt x="45488" y="516056"/>
                  </a:lnTo>
                  <a:lnTo>
                    <a:pt x="46574" y="508484"/>
                  </a:lnTo>
                  <a:lnTo>
                    <a:pt x="47543" y="497070"/>
                  </a:lnTo>
                  <a:lnTo>
                    <a:pt x="47146" y="512301"/>
                  </a:lnTo>
                  <a:lnTo>
                    <a:pt x="47822" y="502182"/>
                  </a:lnTo>
                  <a:lnTo>
                    <a:pt x="48394" y="510278"/>
                  </a:lnTo>
                  <a:lnTo>
                    <a:pt x="48717" y="487076"/>
                  </a:lnTo>
                  <a:lnTo>
                    <a:pt x="48996" y="500159"/>
                  </a:lnTo>
                  <a:lnTo>
                    <a:pt x="49172" y="505918"/>
                  </a:lnTo>
                  <a:lnTo>
                    <a:pt x="49598" y="491535"/>
                  </a:lnTo>
                  <a:lnTo>
                    <a:pt x="50170" y="500271"/>
                  </a:lnTo>
                  <a:lnTo>
                    <a:pt x="50361" y="493215"/>
                  </a:lnTo>
                  <a:lnTo>
                    <a:pt x="50625" y="508376"/>
                  </a:lnTo>
                  <a:lnTo>
                    <a:pt x="51286" y="501213"/>
                  </a:lnTo>
                  <a:lnTo>
                    <a:pt x="52034" y="507885"/>
                  </a:lnTo>
                  <a:lnTo>
                    <a:pt x="51638" y="493438"/>
                  </a:lnTo>
                  <a:lnTo>
                    <a:pt x="52357" y="493474"/>
                  </a:lnTo>
                  <a:lnTo>
                    <a:pt x="53223" y="492258"/>
                  </a:lnTo>
                  <a:lnTo>
                    <a:pt x="52489" y="504068"/>
                  </a:lnTo>
                  <a:lnTo>
                    <a:pt x="53443" y="495992"/>
                  </a:lnTo>
                  <a:lnTo>
                    <a:pt x="53678" y="499053"/>
                  </a:lnTo>
                  <a:lnTo>
                    <a:pt x="54515" y="480511"/>
                  </a:lnTo>
                  <a:lnTo>
                    <a:pt x="55058" y="494235"/>
                  </a:lnTo>
                  <a:lnTo>
                    <a:pt x="55645" y="480349"/>
                  </a:lnTo>
                  <a:lnTo>
                    <a:pt x="55763" y="486134"/>
                  </a:lnTo>
                  <a:lnTo>
                    <a:pt x="56423" y="465546"/>
                  </a:lnTo>
                  <a:lnTo>
                    <a:pt x="56364" y="491599"/>
                  </a:lnTo>
                  <a:lnTo>
                    <a:pt x="56951" y="483383"/>
                  </a:lnTo>
                  <a:lnTo>
                    <a:pt x="57509" y="492344"/>
                  </a:lnTo>
                  <a:lnTo>
                    <a:pt x="57832" y="482058"/>
                  </a:lnTo>
                  <a:lnTo>
                    <a:pt x="58199" y="490589"/>
                  </a:lnTo>
                  <a:lnTo>
                    <a:pt x="58287" y="482874"/>
                  </a:lnTo>
                  <a:lnTo>
                    <a:pt x="58948" y="494313"/>
                  </a:lnTo>
                  <a:lnTo>
                    <a:pt x="59417" y="486496"/>
                  </a:lnTo>
                  <a:lnTo>
                    <a:pt x="59505" y="494821"/>
                  </a:lnTo>
                  <a:lnTo>
                    <a:pt x="60357" y="480156"/>
                  </a:lnTo>
                  <a:lnTo>
                    <a:pt x="60592" y="483509"/>
                  </a:lnTo>
                  <a:lnTo>
                    <a:pt x="60797" y="490586"/>
                  </a:lnTo>
                  <a:lnTo>
                    <a:pt x="61061" y="475784"/>
                  </a:lnTo>
                  <a:lnTo>
                    <a:pt x="61678" y="480714"/>
                  </a:lnTo>
                  <a:lnTo>
                    <a:pt x="62412" y="473407"/>
                  </a:lnTo>
                  <a:lnTo>
                    <a:pt x="61898" y="484489"/>
                  </a:lnTo>
                  <a:lnTo>
                    <a:pt x="62881" y="474038"/>
                  </a:lnTo>
                  <a:lnTo>
                    <a:pt x="63146" y="483120"/>
                  </a:lnTo>
                  <a:lnTo>
                    <a:pt x="63248" y="467046"/>
                  </a:lnTo>
                  <a:lnTo>
                    <a:pt x="64085" y="477503"/>
                  </a:lnTo>
                  <a:lnTo>
                    <a:pt x="64173" y="472755"/>
                  </a:lnTo>
                  <a:lnTo>
                    <a:pt x="64716" y="487640"/>
                  </a:lnTo>
                  <a:lnTo>
                    <a:pt x="65142" y="483311"/>
                  </a:lnTo>
                  <a:lnTo>
                    <a:pt x="65171" y="487740"/>
                  </a:lnTo>
                  <a:lnTo>
                    <a:pt x="65832" y="471123"/>
                  </a:lnTo>
                  <a:lnTo>
                    <a:pt x="66272" y="473763"/>
                  </a:lnTo>
                  <a:lnTo>
                    <a:pt x="66595" y="478911"/>
                  </a:lnTo>
                  <a:lnTo>
                    <a:pt x="67285" y="465851"/>
                  </a:lnTo>
                  <a:lnTo>
                    <a:pt x="67388" y="470858"/>
                  </a:lnTo>
                  <a:lnTo>
                    <a:pt x="67476" y="476847"/>
                  </a:lnTo>
                  <a:lnTo>
                    <a:pt x="68650" y="462033"/>
                  </a:lnTo>
                  <a:lnTo>
                    <a:pt x="69545" y="475250"/>
                  </a:lnTo>
                  <a:lnTo>
                    <a:pt x="69678" y="459457"/>
                  </a:lnTo>
                  <a:lnTo>
                    <a:pt x="69883" y="467502"/>
                  </a:lnTo>
                  <a:lnTo>
                    <a:pt x="69986" y="459449"/>
                  </a:lnTo>
                  <a:lnTo>
                    <a:pt x="70544" y="476629"/>
                  </a:lnTo>
                  <a:lnTo>
                    <a:pt x="71057" y="468450"/>
                  </a:lnTo>
                  <a:lnTo>
                    <a:pt x="71644" y="462948"/>
                  </a:lnTo>
                  <a:lnTo>
                    <a:pt x="71336" y="477000"/>
                  </a:lnTo>
                  <a:lnTo>
                    <a:pt x="72349" y="464520"/>
                  </a:lnTo>
                  <a:lnTo>
                    <a:pt x="73421" y="476364"/>
                  </a:lnTo>
                  <a:lnTo>
                    <a:pt x="73068" y="460228"/>
                  </a:lnTo>
                  <a:lnTo>
                    <a:pt x="73582" y="469212"/>
                  </a:lnTo>
                  <a:lnTo>
                    <a:pt x="74419" y="456283"/>
                  </a:lnTo>
                  <a:lnTo>
                    <a:pt x="73905" y="471979"/>
                  </a:lnTo>
                  <a:lnTo>
                    <a:pt x="74844" y="459309"/>
                  </a:lnTo>
                  <a:lnTo>
                    <a:pt x="74903" y="468619"/>
                  </a:lnTo>
                  <a:lnTo>
                    <a:pt x="75534" y="446442"/>
                  </a:lnTo>
                  <a:lnTo>
                    <a:pt x="76004" y="451689"/>
                  </a:lnTo>
                  <a:lnTo>
                    <a:pt x="76797" y="445840"/>
                  </a:lnTo>
                  <a:lnTo>
                    <a:pt x="76576" y="460077"/>
                  </a:lnTo>
                  <a:lnTo>
                    <a:pt x="77134" y="454494"/>
                  </a:lnTo>
                  <a:lnTo>
                    <a:pt x="77985" y="451857"/>
                  </a:lnTo>
                  <a:lnTo>
                    <a:pt x="78485" y="468287"/>
                  </a:lnTo>
                  <a:lnTo>
                    <a:pt x="79703" y="456635"/>
                  </a:lnTo>
                  <a:lnTo>
                    <a:pt x="79718" y="457092"/>
                  </a:lnTo>
                  <a:lnTo>
                    <a:pt x="80261" y="469994"/>
                  </a:lnTo>
                  <a:lnTo>
                    <a:pt x="80892" y="458206"/>
                  </a:lnTo>
                  <a:lnTo>
                    <a:pt x="82139" y="441934"/>
                  </a:lnTo>
                  <a:lnTo>
                    <a:pt x="81479" y="461870"/>
                  </a:lnTo>
                  <a:lnTo>
                    <a:pt x="82198" y="442856"/>
                  </a:lnTo>
                  <a:lnTo>
                    <a:pt x="82727" y="450511"/>
                  </a:lnTo>
                  <a:lnTo>
                    <a:pt x="82506" y="436198"/>
                  </a:lnTo>
                  <a:lnTo>
                    <a:pt x="83358" y="440997"/>
                  </a:lnTo>
                  <a:lnTo>
                    <a:pt x="84106" y="452666"/>
                  </a:lnTo>
                  <a:lnTo>
                    <a:pt x="83901" y="439269"/>
                  </a:lnTo>
                  <a:lnTo>
                    <a:pt x="84649" y="446287"/>
                  </a:lnTo>
                  <a:lnTo>
                    <a:pt x="84840" y="440680"/>
                  </a:lnTo>
                  <a:lnTo>
                    <a:pt x="85369" y="452858"/>
                  </a:lnTo>
                  <a:lnTo>
                    <a:pt x="85838" y="446102"/>
                  </a:lnTo>
                  <a:lnTo>
                    <a:pt x="86660" y="455055"/>
                  </a:lnTo>
                  <a:lnTo>
                    <a:pt x="86851" y="440265"/>
                  </a:lnTo>
                  <a:lnTo>
                    <a:pt x="86998" y="445985"/>
                  </a:lnTo>
                  <a:lnTo>
                    <a:pt x="87688" y="437454"/>
                  </a:lnTo>
                  <a:lnTo>
                    <a:pt x="87791" y="453349"/>
                  </a:lnTo>
                  <a:lnTo>
                    <a:pt x="88216" y="442297"/>
                  </a:lnTo>
                  <a:lnTo>
                    <a:pt x="88730" y="448352"/>
                  </a:lnTo>
                  <a:lnTo>
                    <a:pt x="88539" y="433990"/>
                  </a:lnTo>
                  <a:lnTo>
                    <a:pt x="89391" y="440792"/>
                  </a:lnTo>
                  <a:lnTo>
                    <a:pt x="90550" y="427393"/>
                  </a:lnTo>
                  <a:lnTo>
                    <a:pt x="89493" y="446820"/>
                  </a:lnTo>
                  <a:lnTo>
                    <a:pt x="90712" y="436767"/>
                  </a:lnTo>
                  <a:lnTo>
                    <a:pt x="91724" y="447471"/>
                  </a:lnTo>
                  <a:lnTo>
                    <a:pt x="91152" y="434577"/>
                  </a:lnTo>
                  <a:lnTo>
                    <a:pt x="91900" y="440670"/>
                  </a:lnTo>
                  <a:lnTo>
                    <a:pt x="92003" y="433154"/>
                  </a:lnTo>
                  <a:lnTo>
                    <a:pt x="92179" y="445398"/>
                  </a:lnTo>
                  <a:lnTo>
                    <a:pt x="93060" y="444627"/>
                  </a:lnTo>
                  <a:lnTo>
                    <a:pt x="93207" y="446873"/>
                  </a:lnTo>
                  <a:lnTo>
                    <a:pt x="93911" y="431418"/>
                  </a:lnTo>
                  <a:lnTo>
                    <a:pt x="94088" y="438298"/>
                  </a:lnTo>
                  <a:lnTo>
                    <a:pt x="95130" y="426965"/>
                  </a:lnTo>
                  <a:lnTo>
                    <a:pt x="94733" y="444698"/>
                  </a:lnTo>
                  <a:lnTo>
                    <a:pt x="95277" y="438206"/>
                  </a:lnTo>
                  <a:lnTo>
                    <a:pt x="96568" y="420701"/>
                  </a:lnTo>
                  <a:lnTo>
                    <a:pt x="96715" y="433997"/>
                  </a:lnTo>
                  <a:lnTo>
                    <a:pt x="97772" y="431156"/>
                  </a:lnTo>
                  <a:lnTo>
                    <a:pt x="97816" y="420517"/>
                  </a:lnTo>
                  <a:lnTo>
                    <a:pt x="98388" y="432274"/>
                  </a:lnTo>
                  <a:lnTo>
                    <a:pt x="98961" y="427466"/>
                  </a:lnTo>
                  <a:lnTo>
                    <a:pt x="100150" y="437994"/>
                  </a:lnTo>
                  <a:lnTo>
                    <a:pt x="99342" y="424443"/>
                  </a:lnTo>
                  <a:lnTo>
                    <a:pt x="100164" y="434559"/>
                  </a:lnTo>
                  <a:lnTo>
                    <a:pt x="100884" y="423276"/>
                  </a:lnTo>
                  <a:lnTo>
                    <a:pt x="100707" y="441059"/>
                  </a:lnTo>
                  <a:lnTo>
                    <a:pt x="101368" y="430474"/>
                  </a:lnTo>
                  <a:lnTo>
                    <a:pt x="101764" y="438132"/>
                  </a:lnTo>
                  <a:lnTo>
                    <a:pt x="101838" y="420607"/>
                  </a:lnTo>
                  <a:lnTo>
                    <a:pt x="102528" y="424136"/>
                  </a:lnTo>
                  <a:lnTo>
                    <a:pt x="103599" y="412466"/>
                  </a:lnTo>
                  <a:lnTo>
                    <a:pt x="102704" y="434937"/>
                  </a:lnTo>
                  <a:lnTo>
                    <a:pt x="103849" y="419595"/>
                  </a:lnTo>
                  <a:lnTo>
                    <a:pt x="105008" y="426748"/>
                  </a:lnTo>
                  <a:lnTo>
                    <a:pt x="104010" y="412992"/>
                  </a:lnTo>
                  <a:lnTo>
                    <a:pt x="105023" y="422367"/>
                  </a:lnTo>
                  <a:lnTo>
                    <a:pt x="105801" y="403295"/>
                  </a:lnTo>
                  <a:lnTo>
                    <a:pt x="106227" y="415651"/>
                  </a:lnTo>
                  <a:lnTo>
                    <a:pt x="106711" y="408600"/>
                  </a:lnTo>
                  <a:lnTo>
                    <a:pt x="106564" y="421412"/>
                  </a:lnTo>
                  <a:lnTo>
                    <a:pt x="107342" y="417978"/>
                  </a:lnTo>
                  <a:lnTo>
                    <a:pt x="107973" y="424773"/>
                  </a:lnTo>
                  <a:lnTo>
                    <a:pt x="108237" y="407236"/>
                  </a:lnTo>
                  <a:lnTo>
                    <a:pt x="108384" y="412030"/>
                  </a:lnTo>
                  <a:lnTo>
                    <a:pt x="108428" y="415134"/>
                  </a:lnTo>
                  <a:lnTo>
                    <a:pt x="108502" y="384681"/>
                  </a:lnTo>
                  <a:lnTo>
                    <a:pt x="108546" y="386330"/>
                  </a:lnTo>
                  <a:lnTo>
                    <a:pt x="108590" y="380620"/>
                  </a:lnTo>
                  <a:lnTo>
                    <a:pt x="108781" y="426532"/>
                  </a:lnTo>
                  <a:lnTo>
                    <a:pt x="109500" y="418378"/>
                  </a:lnTo>
                  <a:lnTo>
                    <a:pt x="109661" y="424104"/>
                  </a:lnTo>
                  <a:lnTo>
                    <a:pt x="110087" y="410081"/>
                  </a:lnTo>
                  <a:lnTo>
                    <a:pt x="110601" y="413350"/>
                  </a:lnTo>
                  <a:lnTo>
                    <a:pt x="111408" y="403745"/>
                  </a:lnTo>
                  <a:lnTo>
                    <a:pt x="111070" y="422019"/>
                  </a:lnTo>
                  <a:lnTo>
                    <a:pt x="111731" y="414705"/>
                  </a:lnTo>
                  <a:lnTo>
                    <a:pt x="112201" y="420822"/>
                  </a:lnTo>
                  <a:lnTo>
                    <a:pt x="112333" y="408439"/>
                  </a:lnTo>
                  <a:lnTo>
                    <a:pt x="112832" y="412249"/>
                  </a:lnTo>
                  <a:lnTo>
                    <a:pt x="113815" y="399756"/>
                  </a:lnTo>
                  <a:lnTo>
                    <a:pt x="113052" y="413073"/>
                  </a:lnTo>
                  <a:lnTo>
                    <a:pt x="114035" y="410226"/>
                  </a:lnTo>
                  <a:lnTo>
                    <a:pt x="115122" y="420820"/>
                  </a:lnTo>
                  <a:lnTo>
                    <a:pt x="114226" y="397803"/>
                  </a:lnTo>
                  <a:lnTo>
                    <a:pt x="115166" y="409947"/>
                  </a:lnTo>
                  <a:lnTo>
                    <a:pt x="115224" y="408743"/>
                  </a:lnTo>
                  <a:lnTo>
                    <a:pt x="115944" y="422108"/>
                  </a:lnTo>
                  <a:lnTo>
                    <a:pt x="116222" y="417732"/>
                  </a:lnTo>
                  <a:lnTo>
                    <a:pt x="116707" y="408374"/>
                  </a:lnTo>
                  <a:lnTo>
                    <a:pt x="116942" y="421704"/>
                  </a:lnTo>
                  <a:lnTo>
                    <a:pt x="117030" y="419794"/>
                  </a:lnTo>
                  <a:lnTo>
                    <a:pt x="117059" y="421546"/>
                  </a:lnTo>
                  <a:lnTo>
                    <a:pt x="117529" y="408863"/>
                  </a:lnTo>
                  <a:lnTo>
                    <a:pt x="118189" y="417257"/>
                  </a:lnTo>
                  <a:lnTo>
                    <a:pt x="118556" y="417971"/>
                  </a:lnTo>
                  <a:lnTo>
                    <a:pt x="118703" y="407508"/>
                  </a:lnTo>
                  <a:lnTo>
                    <a:pt x="118806" y="412397"/>
                  </a:lnTo>
                  <a:lnTo>
                    <a:pt x="119628" y="394650"/>
                  </a:lnTo>
                  <a:lnTo>
                    <a:pt x="120053" y="396635"/>
                  </a:lnTo>
                  <a:lnTo>
                    <a:pt x="120919" y="392862"/>
                  </a:lnTo>
                  <a:lnTo>
                    <a:pt x="120743" y="403532"/>
                  </a:lnTo>
                  <a:lnTo>
                    <a:pt x="121242" y="395484"/>
                  </a:lnTo>
                  <a:lnTo>
                    <a:pt x="121683" y="399817"/>
                  </a:lnTo>
                  <a:lnTo>
                    <a:pt x="121330" y="387608"/>
                  </a:lnTo>
                  <a:lnTo>
                    <a:pt x="122358" y="391363"/>
                  </a:lnTo>
                  <a:lnTo>
                    <a:pt x="123136" y="389341"/>
                  </a:lnTo>
                  <a:lnTo>
                    <a:pt x="122578" y="403137"/>
                  </a:lnTo>
                  <a:lnTo>
                    <a:pt x="123341" y="392582"/>
                  </a:lnTo>
                  <a:lnTo>
                    <a:pt x="123987" y="409467"/>
                  </a:lnTo>
                  <a:lnTo>
                    <a:pt x="123429" y="390327"/>
                  </a:lnTo>
                  <a:lnTo>
                    <a:pt x="124574" y="404487"/>
                  </a:lnTo>
                  <a:lnTo>
                    <a:pt x="124824" y="409448"/>
                  </a:lnTo>
                  <a:lnTo>
                    <a:pt x="125573" y="393646"/>
                  </a:lnTo>
                  <a:lnTo>
                    <a:pt x="125661" y="395573"/>
                  </a:lnTo>
                  <a:lnTo>
                    <a:pt x="126262" y="388281"/>
                  </a:lnTo>
                  <a:lnTo>
                    <a:pt x="126086" y="403462"/>
                  </a:lnTo>
                  <a:lnTo>
                    <a:pt x="126747" y="399331"/>
                  </a:lnTo>
                  <a:lnTo>
                    <a:pt x="126776" y="406113"/>
                  </a:lnTo>
                  <a:lnTo>
                    <a:pt x="127583" y="388496"/>
                  </a:lnTo>
                  <a:lnTo>
                    <a:pt x="127892" y="389162"/>
                  </a:lnTo>
                  <a:lnTo>
                    <a:pt x="127906" y="389947"/>
                  </a:lnTo>
                  <a:lnTo>
                    <a:pt x="128802" y="377060"/>
                  </a:lnTo>
                  <a:lnTo>
                    <a:pt x="129653" y="366680"/>
                  </a:lnTo>
                  <a:lnTo>
                    <a:pt x="129756" y="379879"/>
                  </a:lnTo>
                  <a:lnTo>
                    <a:pt x="130035" y="366923"/>
                  </a:lnTo>
                  <a:lnTo>
                    <a:pt x="130299" y="380800"/>
                  </a:lnTo>
                  <a:lnTo>
                    <a:pt x="131180" y="364744"/>
                  </a:lnTo>
                  <a:lnTo>
                    <a:pt x="131253" y="369749"/>
                  </a:lnTo>
                  <a:lnTo>
                    <a:pt x="132060" y="365336"/>
                  </a:lnTo>
                  <a:lnTo>
                    <a:pt x="131561" y="377492"/>
                  </a:lnTo>
                  <a:lnTo>
                    <a:pt x="132163" y="377370"/>
                  </a:lnTo>
                  <a:lnTo>
                    <a:pt x="132691" y="387139"/>
                  </a:lnTo>
                  <a:lnTo>
                    <a:pt x="132236" y="368989"/>
                  </a:lnTo>
                  <a:lnTo>
                    <a:pt x="133381" y="384884"/>
                  </a:lnTo>
                  <a:lnTo>
                    <a:pt x="134130" y="380831"/>
                  </a:lnTo>
                  <a:lnTo>
                    <a:pt x="133924" y="395351"/>
                  </a:lnTo>
                  <a:lnTo>
                    <a:pt x="134570" y="384874"/>
                  </a:lnTo>
                  <a:lnTo>
                    <a:pt x="135187" y="396428"/>
                  </a:lnTo>
                  <a:lnTo>
                    <a:pt x="134981" y="379938"/>
                  </a:lnTo>
                  <a:lnTo>
                    <a:pt x="135877" y="390947"/>
                  </a:lnTo>
                  <a:lnTo>
                    <a:pt x="137066" y="382596"/>
                  </a:lnTo>
                  <a:lnTo>
                    <a:pt x="136625" y="397806"/>
                  </a:lnTo>
                  <a:lnTo>
                    <a:pt x="137095" y="384308"/>
                  </a:lnTo>
                  <a:lnTo>
                    <a:pt x="137418" y="390005"/>
                  </a:lnTo>
                  <a:lnTo>
                    <a:pt x="137183" y="372871"/>
                  </a:lnTo>
                  <a:lnTo>
                    <a:pt x="138122" y="379832"/>
                  </a:lnTo>
                  <a:lnTo>
                    <a:pt x="138152" y="376753"/>
                  </a:lnTo>
                  <a:lnTo>
                    <a:pt x="138886" y="392068"/>
                  </a:lnTo>
                  <a:lnTo>
                    <a:pt x="139282" y="383678"/>
                  </a:lnTo>
                  <a:lnTo>
                    <a:pt x="139311" y="386902"/>
                  </a:lnTo>
                  <a:lnTo>
                    <a:pt x="139341" y="395562"/>
                  </a:lnTo>
                  <a:lnTo>
                    <a:pt x="140133" y="377851"/>
                  </a:lnTo>
                  <a:lnTo>
                    <a:pt x="140500" y="388556"/>
                  </a:lnTo>
                  <a:lnTo>
                    <a:pt x="140735" y="381750"/>
                  </a:lnTo>
                  <a:lnTo>
                    <a:pt x="141572" y="393598"/>
                  </a:lnTo>
                  <a:lnTo>
                    <a:pt x="142012" y="403801"/>
                  </a:lnTo>
                  <a:lnTo>
                    <a:pt x="141645" y="390429"/>
                  </a:lnTo>
                  <a:lnTo>
                    <a:pt x="142834" y="399738"/>
                  </a:lnTo>
                  <a:lnTo>
                    <a:pt x="143025" y="390796"/>
                  </a:lnTo>
                  <a:lnTo>
                    <a:pt x="142922" y="401695"/>
                  </a:lnTo>
                  <a:lnTo>
                    <a:pt x="144023" y="398674"/>
                  </a:lnTo>
                  <a:lnTo>
                    <a:pt x="145197" y="404265"/>
                  </a:lnTo>
                  <a:lnTo>
                    <a:pt x="144508" y="386154"/>
                  </a:lnTo>
                  <a:lnTo>
                    <a:pt x="145241" y="401827"/>
                  </a:lnTo>
                  <a:lnTo>
                    <a:pt x="145388" y="404765"/>
                  </a:lnTo>
                  <a:lnTo>
                    <a:pt x="146107" y="389303"/>
                  </a:lnTo>
                  <a:lnTo>
                    <a:pt x="146137" y="391126"/>
                  </a:lnTo>
                  <a:lnTo>
                    <a:pt x="146166" y="388237"/>
                  </a:lnTo>
                  <a:lnTo>
                    <a:pt x="146944" y="401633"/>
                  </a:lnTo>
                  <a:lnTo>
                    <a:pt x="147252" y="400438"/>
                  </a:lnTo>
                  <a:lnTo>
                    <a:pt x="148001" y="404304"/>
                  </a:lnTo>
                  <a:lnTo>
                    <a:pt x="147473" y="386499"/>
                  </a:lnTo>
                  <a:lnTo>
                    <a:pt x="148324" y="394053"/>
                  </a:lnTo>
                  <a:lnTo>
                    <a:pt x="149219" y="388801"/>
                  </a:lnTo>
                  <a:lnTo>
                    <a:pt x="149469" y="397200"/>
                  </a:lnTo>
                  <a:lnTo>
                    <a:pt x="149483" y="396972"/>
                  </a:lnTo>
                  <a:lnTo>
                    <a:pt x="150731" y="379952"/>
                  </a:lnTo>
                  <a:lnTo>
                    <a:pt x="149616" y="397458"/>
                  </a:lnTo>
                  <a:lnTo>
                    <a:pt x="150819" y="384989"/>
                  </a:lnTo>
                  <a:lnTo>
                    <a:pt x="150878" y="395779"/>
                  </a:lnTo>
                  <a:lnTo>
                    <a:pt x="151744" y="377126"/>
                  </a:lnTo>
                  <a:lnTo>
                    <a:pt x="151993" y="381146"/>
                  </a:lnTo>
                  <a:lnTo>
                    <a:pt x="152478" y="385440"/>
                  </a:lnTo>
                  <a:lnTo>
                    <a:pt x="152566" y="374194"/>
                  </a:lnTo>
                  <a:lnTo>
                    <a:pt x="152830" y="375744"/>
                  </a:lnTo>
                  <a:lnTo>
                    <a:pt x="153770" y="362962"/>
                  </a:lnTo>
                  <a:lnTo>
                    <a:pt x="152904" y="380476"/>
                  </a:lnTo>
                  <a:lnTo>
                    <a:pt x="154019" y="370451"/>
                  </a:lnTo>
                  <a:lnTo>
                    <a:pt x="155003" y="384341"/>
                  </a:lnTo>
                  <a:lnTo>
                    <a:pt x="154606" y="368627"/>
                  </a:lnTo>
                  <a:lnTo>
                    <a:pt x="155252" y="380594"/>
                  </a:lnTo>
                  <a:lnTo>
                    <a:pt x="156015" y="370686"/>
                  </a:lnTo>
                  <a:lnTo>
                    <a:pt x="155751" y="384724"/>
                  </a:lnTo>
                  <a:lnTo>
                    <a:pt x="156426" y="381221"/>
                  </a:lnTo>
                  <a:lnTo>
                    <a:pt x="157527" y="386272"/>
                  </a:lnTo>
                  <a:lnTo>
                    <a:pt x="156676" y="370463"/>
                  </a:lnTo>
                  <a:lnTo>
                    <a:pt x="157601" y="380287"/>
                  </a:lnTo>
                  <a:lnTo>
                    <a:pt x="158173" y="373948"/>
                  </a:lnTo>
                  <a:lnTo>
                    <a:pt x="157791" y="386170"/>
                  </a:lnTo>
                  <a:lnTo>
                    <a:pt x="158745" y="379862"/>
                  </a:lnTo>
                  <a:lnTo>
                    <a:pt x="158775" y="384782"/>
                  </a:lnTo>
                  <a:lnTo>
                    <a:pt x="159817" y="360532"/>
                  </a:lnTo>
                  <a:lnTo>
                    <a:pt x="159876" y="367251"/>
                  </a:lnTo>
                  <a:lnTo>
                    <a:pt x="161035" y="362322"/>
                  </a:lnTo>
                  <a:lnTo>
                    <a:pt x="160037" y="379615"/>
                  </a:lnTo>
                  <a:lnTo>
                    <a:pt x="161050" y="363081"/>
                  </a:lnTo>
                  <a:lnTo>
                    <a:pt x="161079" y="371291"/>
                  </a:lnTo>
                  <a:lnTo>
                    <a:pt x="162048" y="358311"/>
                  </a:lnTo>
                  <a:lnTo>
                    <a:pt x="162239" y="365122"/>
                  </a:lnTo>
                  <a:lnTo>
                    <a:pt x="163413" y="350622"/>
                  </a:lnTo>
                  <a:lnTo>
                    <a:pt x="162474" y="369042"/>
                  </a:lnTo>
                  <a:lnTo>
                    <a:pt x="163560" y="361217"/>
                  </a:lnTo>
                  <a:lnTo>
                    <a:pt x="164661" y="367922"/>
                  </a:lnTo>
                  <a:lnTo>
                    <a:pt x="164294" y="353042"/>
                  </a:lnTo>
                  <a:lnTo>
                    <a:pt x="164764" y="363966"/>
                  </a:lnTo>
                  <a:lnTo>
                    <a:pt x="165953" y="308112"/>
                  </a:lnTo>
                  <a:lnTo>
                    <a:pt x="165263" y="369331"/>
                  </a:lnTo>
                  <a:lnTo>
                    <a:pt x="166217" y="309369"/>
                  </a:lnTo>
                  <a:lnTo>
                    <a:pt x="167508" y="367500"/>
                  </a:lnTo>
                  <a:lnTo>
                    <a:pt x="166510" y="305122"/>
                  </a:lnTo>
                  <a:lnTo>
                    <a:pt x="167773" y="359490"/>
                  </a:lnTo>
                  <a:lnTo>
                    <a:pt x="168756" y="355454"/>
                  </a:lnTo>
                  <a:lnTo>
                    <a:pt x="168492" y="368480"/>
                  </a:lnTo>
                  <a:lnTo>
                    <a:pt x="168962" y="356103"/>
                  </a:lnTo>
                  <a:lnTo>
                    <a:pt x="170077" y="360428"/>
                  </a:lnTo>
                  <a:lnTo>
                    <a:pt x="169299" y="344071"/>
                  </a:lnTo>
                  <a:lnTo>
                    <a:pt x="170136" y="352967"/>
                  </a:lnTo>
                  <a:lnTo>
                    <a:pt x="170209" y="354693"/>
                  </a:lnTo>
                  <a:lnTo>
                    <a:pt x="170297" y="345035"/>
                  </a:lnTo>
                  <a:lnTo>
                    <a:pt x="170517" y="342949"/>
                  </a:lnTo>
                  <a:lnTo>
                    <a:pt x="170928" y="354499"/>
                  </a:lnTo>
                  <a:lnTo>
                    <a:pt x="171398" y="352113"/>
                  </a:lnTo>
                  <a:lnTo>
                    <a:pt x="172514" y="356104"/>
                  </a:lnTo>
                  <a:lnTo>
                    <a:pt x="172279" y="339414"/>
                  </a:lnTo>
                  <a:lnTo>
                    <a:pt x="172587" y="353273"/>
                  </a:lnTo>
                  <a:lnTo>
                    <a:pt x="173629" y="348250"/>
                  </a:lnTo>
                  <a:lnTo>
                    <a:pt x="173482" y="358556"/>
                  </a:lnTo>
                  <a:lnTo>
                    <a:pt x="173747" y="357147"/>
                  </a:lnTo>
                  <a:lnTo>
                    <a:pt x="174495" y="364457"/>
                  </a:lnTo>
                  <a:lnTo>
                    <a:pt x="173864" y="347379"/>
                  </a:lnTo>
                  <a:lnTo>
                    <a:pt x="174730" y="354116"/>
                  </a:lnTo>
                  <a:lnTo>
                    <a:pt x="175112" y="350545"/>
                  </a:lnTo>
                  <a:lnTo>
                    <a:pt x="175684" y="362186"/>
                  </a:lnTo>
                  <a:lnTo>
                    <a:pt x="175860" y="356525"/>
                  </a:lnTo>
                  <a:lnTo>
                    <a:pt x="176066" y="365064"/>
                  </a:lnTo>
                  <a:lnTo>
                    <a:pt x="176580" y="347932"/>
                  </a:lnTo>
                  <a:lnTo>
                    <a:pt x="177005" y="351444"/>
                  </a:lnTo>
                  <a:lnTo>
                    <a:pt x="177035" y="354417"/>
                  </a:lnTo>
                  <a:lnTo>
                    <a:pt x="177387" y="364409"/>
                  </a:lnTo>
                  <a:lnTo>
                    <a:pt x="178091" y="349759"/>
                  </a:lnTo>
                  <a:lnTo>
                    <a:pt x="178209" y="351070"/>
                  </a:lnTo>
                  <a:lnTo>
                    <a:pt x="179471" y="339180"/>
                  </a:lnTo>
                  <a:lnTo>
                    <a:pt x="178297" y="354921"/>
                  </a:lnTo>
                  <a:lnTo>
                    <a:pt x="179486" y="340293"/>
                  </a:lnTo>
                  <a:lnTo>
                    <a:pt x="179633" y="353535"/>
                  </a:lnTo>
                  <a:lnTo>
                    <a:pt x="180469" y="332354"/>
                  </a:lnTo>
                  <a:lnTo>
                    <a:pt x="180690" y="345340"/>
                  </a:lnTo>
                  <a:lnTo>
                    <a:pt x="180807" y="334511"/>
                  </a:lnTo>
                  <a:lnTo>
                    <a:pt x="181570" y="354745"/>
                  </a:lnTo>
                  <a:lnTo>
                    <a:pt x="181864" y="347694"/>
                  </a:lnTo>
                  <a:lnTo>
                    <a:pt x="182025" y="342650"/>
                  </a:lnTo>
                  <a:lnTo>
                    <a:pt x="182774" y="355273"/>
                  </a:lnTo>
                  <a:lnTo>
                    <a:pt x="182979" y="353831"/>
                  </a:lnTo>
                  <a:lnTo>
                    <a:pt x="184080" y="362217"/>
                  </a:lnTo>
                  <a:lnTo>
                    <a:pt x="183214" y="345750"/>
                  </a:lnTo>
                  <a:lnTo>
                    <a:pt x="184183" y="354478"/>
                  </a:lnTo>
                  <a:lnTo>
                    <a:pt x="185387" y="348359"/>
                  </a:lnTo>
                  <a:lnTo>
                    <a:pt x="185064" y="361346"/>
                  </a:lnTo>
                  <a:lnTo>
                    <a:pt x="185401" y="349423"/>
                  </a:lnTo>
                  <a:lnTo>
                    <a:pt x="185710" y="360018"/>
                  </a:lnTo>
                  <a:lnTo>
                    <a:pt x="186209" y="343395"/>
                  </a:lnTo>
                  <a:lnTo>
                    <a:pt x="186561" y="347486"/>
                  </a:lnTo>
                  <a:lnTo>
                    <a:pt x="187632" y="335858"/>
                  </a:lnTo>
                  <a:lnTo>
                    <a:pt x="186693" y="351467"/>
                  </a:lnTo>
                  <a:lnTo>
                    <a:pt x="187794" y="341051"/>
                  </a:lnTo>
                  <a:lnTo>
                    <a:pt x="187838" y="346050"/>
                  </a:lnTo>
                  <a:lnTo>
                    <a:pt x="188572" y="328091"/>
                  </a:lnTo>
                  <a:lnTo>
                    <a:pt x="188792" y="333115"/>
                  </a:lnTo>
                  <a:lnTo>
                    <a:pt x="188865" y="336224"/>
                  </a:lnTo>
                  <a:lnTo>
                    <a:pt x="188909" y="328328"/>
                  </a:lnTo>
                  <a:lnTo>
                    <a:pt x="188983" y="328695"/>
                  </a:lnTo>
                  <a:lnTo>
                    <a:pt x="189335" y="323657"/>
                  </a:lnTo>
                  <a:lnTo>
                    <a:pt x="189658" y="335689"/>
                  </a:lnTo>
                  <a:lnTo>
                    <a:pt x="190113" y="331100"/>
                  </a:lnTo>
                  <a:lnTo>
                    <a:pt x="191111" y="333999"/>
                  </a:lnTo>
                  <a:lnTo>
                    <a:pt x="191023" y="322050"/>
                  </a:lnTo>
                  <a:lnTo>
                    <a:pt x="191229" y="325006"/>
                  </a:lnTo>
                  <a:lnTo>
                    <a:pt x="191273" y="322987"/>
                  </a:lnTo>
                  <a:lnTo>
                    <a:pt x="192095" y="338645"/>
                  </a:lnTo>
                  <a:lnTo>
                    <a:pt x="192256" y="333207"/>
                  </a:lnTo>
                  <a:lnTo>
                    <a:pt x="192285" y="332821"/>
                  </a:lnTo>
                  <a:lnTo>
                    <a:pt x="192315" y="334708"/>
                  </a:lnTo>
                  <a:lnTo>
                    <a:pt x="193034" y="347092"/>
                  </a:lnTo>
                  <a:lnTo>
                    <a:pt x="193181" y="325898"/>
                  </a:lnTo>
                  <a:lnTo>
                    <a:pt x="193533" y="338696"/>
                  </a:lnTo>
                  <a:lnTo>
                    <a:pt x="194047" y="330943"/>
                  </a:lnTo>
                  <a:lnTo>
                    <a:pt x="194355" y="345814"/>
                  </a:lnTo>
                  <a:lnTo>
                    <a:pt x="194707" y="338355"/>
                  </a:lnTo>
                  <a:lnTo>
                    <a:pt x="194898" y="347612"/>
                  </a:lnTo>
                  <a:lnTo>
                    <a:pt x="195118" y="336473"/>
                  </a:lnTo>
                  <a:lnTo>
                    <a:pt x="195896" y="339102"/>
                  </a:lnTo>
                  <a:lnTo>
                    <a:pt x="196146" y="343492"/>
                  </a:lnTo>
                  <a:lnTo>
                    <a:pt x="196278" y="332833"/>
                  </a:lnTo>
                  <a:lnTo>
                    <a:pt x="196381" y="333891"/>
                  </a:lnTo>
                  <a:lnTo>
                    <a:pt x="196439" y="327603"/>
                  </a:lnTo>
                  <a:lnTo>
                    <a:pt x="197100" y="339543"/>
                  </a:lnTo>
                  <a:lnTo>
                    <a:pt x="197555" y="335630"/>
                  </a:lnTo>
                  <a:lnTo>
                    <a:pt x="197995" y="326748"/>
                  </a:lnTo>
                  <a:lnTo>
                    <a:pt x="197922" y="337662"/>
                  </a:lnTo>
                  <a:lnTo>
                    <a:pt x="198817" y="329647"/>
                  </a:lnTo>
                  <a:lnTo>
                    <a:pt x="199140" y="337777"/>
                  </a:lnTo>
                  <a:lnTo>
                    <a:pt x="199507" y="321337"/>
                  </a:lnTo>
                  <a:lnTo>
                    <a:pt x="200006" y="332889"/>
                  </a:lnTo>
                  <a:lnTo>
                    <a:pt x="200124" y="323110"/>
                  </a:lnTo>
                  <a:lnTo>
                    <a:pt x="200461" y="336963"/>
                  </a:lnTo>
                  <a:lnTo>
                    <a:pt x="201195" y="327483"/>
                  </a:lnTo>
                  <a:lnTo>
                    <a:pt x="201885" y="340547"/>
                  </a:lnTo>
                  <a:lnTo>
                    <a:pt x="202399" y="331662"/>
                  </a:lnTo>
                  <a:lnTo>
                    <a:pt x="203456" y="327219"/>
                  </a:lnTo>
                  <a:lnTo>
                    <a:pt x="202457" y="337418"/>
                  </a:lnTo>
                  <a:lnTo>
                    <a:pt x="203602" y="328642"/>
                  </a:lnTo>
                  <a:lnTo>
                    <a:pt x="203690" y="325816"/>
                  </a:lnTo>
                  <a:lnTo>
                    <a:pt x="203969" y="336721"/>
                  </a:lnTo>
                  <a:lnTo>
                    <a:pt x="204498" y="331967"/>
                  </a:lnTo>
                  <a:lnTo>
                    <a:pt x="204835" y="341251"/>
                  </a:lnTo>
                  <a:lnTo>
                    <a:pt x="205408" y="325068"/>
                  </a:lnTo>
                  <a:lnTo>
                    <a:pt x="205687" y="333519"/>
                  </a:lnTo>
                  <a:lnTo>
                    <a:pt x="206597" y="322874"/>
                  </a:lnTo>
                  <a:lnTo>
                    <a:pt x="205951" y="339818"/>
                  </a:lnTo>
                  <a:lnTo>
                    <a:pt x="206905" y="327749"/>
                  </a:lnTo>
                  <a:lnTo>
                    <a:pt x="207521" y="339837"/>
                  </a:lnTo>
                  <a:lnTo>
                    <a:pt x="206993" y="324579"/>
                  </a:lnTo>
                  <a:lnTo>
                    <a:pt x="208153" y="335897"/>
                  </a:lnTo>
                  <a:lnTo>
                    <a:pt x="208167" y="336158"/>
                  </a:lnTo>
                  <a:lnTo>
                    <a:pt x="208343" y="318873"/>
                  </a:lnTo>
                  <a:lnTo>
                    <a:pt x="208622" y="324273"/>
                  </a:lnTo>
                  <a:lnTo>
                    <a:pt x="209033" y="319268"/>
                  </a:lnTo>
                  <a:lnTo>
                    <a:pt x="209679" y="332749"/>
                  </a:lnTo>
                  <a:lnTo>
                    <a:pt x="209767" y="327891"/>
                  </a:lnTo>
                  <a:lnTo>
                    <a:pt x="210090" y="334566"/>
                  </a:lnTo>
                  <a:lnTo>
                    <a:pt x="209929" y="320186"/>
                  </a:lnTo>
                  <a:lnTo>
                    <a:pt x="210927" y="326629"/>
                  </a:lnTo>
                  <a:lnTo>
                    <a:pt x="211455" y="306411"/>
                  </a:lnTo>
                  <a:lnTo>
                    <a:pt x="212806" y="312128"/>
                  </a:lnTo>
                  <a:lnTo>
                    <a:pt x="213246" y="319118"/>
                  </a:lnTo>
                  <a:lnTo>
                    <a:pt x="213628" y="308095"/>
                  </a:lnTo>
                  <a:lnTo>
                    <a:pt x="213921" y="311694"/>
                  </a:lnTo>
                  <a:lnTo>
                    <a:pt x="214259" y="304826"/>
                  </a:lnTo>
                  <a:lnTo>
                    <a:pt x="214949" y="318388"/>
                  </a:lnTo>
                  <a:lnTo>
                    <a:pt x="215110" y="310426"/>
                  </a:lnTo>
                  <a:lnTo>
                    <a:pt x="216387" y="323985"/>
                  </a:lnTo>
                  <a:lnTo>
                    <a:pt x="215536" y="309599"/>
                  </a:lnTo>
                  <a:lnTo>
                    <a:pt x="216446" y="321776"/>
                  </a:lnTo>
                  <a:lnTo>
                    <a:pt x="217400" y="312486"/>
                  </a:lnTo>
                  <a:lnTo>
                    <a:pt x="217341" y="327150"/>
                  </a:lnTo>
                  <a:lnTo>
                    <a:pt x="217444" y="324121"/>
                  </a:lnTo>
                  <a:lnTo>
                    <a:pt x="218383" y="333745"/>
                  </a:lnTo>
                  <a:lnTo>
                    <a:pt x="217532" y="317194"/>
                  </a:lnTo>
                  <a:lnTo>
                    <a:pt x="218604" y="321032"/>
                  </a:lnTo>
                  <a:lnTo>
                    <a:pt x="218633" y="314296"/>
                  </a:lnTo>
                  <a:lnTo>
                    <a:pt x="219704" y="331416"/>
                  </a:lnTo>
                  <a:lnTo>
                    <a:pt x="219748" y="328045"/>
                  </a:lnTo>
                  <a:lnTo>
                    <a:pt x="220380" y="336361"/>
                  </a:lnTo>
                  <a:lnTo>
                    <a:pt x="219807" y="323449"/>
                  </a:lnTo>
                  <a:lnTo>
                    <a:pt x="220937" y="330647"/>
                  </a:lnTo>
                  <a:lnTo>
                    <a:pt x="221994" y="308502"/>
                  </a:lnTo>
                  <a:lnTo>
                    <a:pt x="222244" y="317025"/>
                  </a:lnTo>
                  <a:lnTo>
                    <a:pt x="222435" y="321375"/>
                  </a:lnTo>
                  <a:lnTo>
                    <a:pt x="222743" y="303170"/>
                  </a:lnTo>
                  <a:lnTo>
                    <a:pt x="222772" y="300837"/>
                  </a:lnTo>
                  <a:lnTo>
                    <a:pt x="223124" y="323863"/>
                  </a:lnTo>
                  <a:lnTo>
                    <a:pt x="223844" y="316547"/>
                  </a:lnTo>
                  <a:lnTo>
                    <a:pt x="224196" y="309804"/>
                  </a:lnTo>
                  <a:lnTo>
                    <a:pt x="224636" y="320564"/>
                  </a:lnTo>
                  <a:lnTo>
                    <a:pt x="225047" y="314740"/>
                  </a:lnTo>
                  <a:lnTo>
                    <a:pt x="225928" y="342178"/>
                  </a:lnTo>
                  <a:lnTo>
                    <a:pt x="225884" y="314648"/>
                  </a:lnTo>
                  <a:lnTo>
                    <a:pt x="226838" y="325780"/>
                  </a:lnTo>
                  <a:lnTo>
                    <a:pt x="226853" y="323749"/>
                  </a:lnTo>
                  <a:lnTo>
                    <a:pt x="227190" y="337752"/>
                  </a:lnTo>
                  <a:lnTo>
                    <a:pt x="227968" y="331111"/>
                  </a:lnTo>
                  <a:lnTo>
                    <a:pt x="228262" y="340420"/>
                  </a:lnTo>
                  <a:lnTo>
                    <a:pt x="229099" y="326361"/>
                  </a:lnTo>
                  <a:lnTo>
                    <a:pt x="229113" y="326529"/>
                  </a:lnTo>
                  <a:lnTo>
                    <a:pt x="229172" y="325239"/>
                  </a:lnTo>
                  <a:lnTo>
                    <a:pt x="229187" y="327256"/>
                  </a:lnTo>
                  <a:lnTo>
                    <a:pt x="230170" y="335492"/>
                  </a:lnTo>
                  <a:lnTo>
                    <a:pt x="229656" y="323494"/>
                  </a:lnTo>
                  <a:lnTo>
                    <a:pt x="230376" y="327634"/>
                  </a:lnTo>
                  <a:lnTo>
                    <a:pt x="231623" y="312201"/>
                  </a:lnTo>
                  <a:lnTo>
                    <a:pt x="230537" y="331205"/>
                  </a:lnTo>
                  <a:lnTo>
                    <a:pt x="231653" y="314549"/>
                  </a:lnTo>
                  <a:lnTo>
                    <a:pt x="232387" y="320863"/>
                  </a:lnTo>
                  <a:lnTo>
                    <a:pt x="232797" y="307325"/>
                  </a:lnTo>
                  <a:lnTo>
                    <a:pt x="232812" y="304242"/>
                  </a:lnTo>
                  <a:lnTo>
                    <a:pt x="233664" y="321845"/>
                  </a:lnTo>
                  <a:lnTo>
                    <a:pt x="233957" y="311383"/>
                  </a:lnTo>
                  <a:lnTo>
                    <a:pt x="234016" y="307731"/>
                  </a:lnTo>
                  <a:lnTo>
                    <a:pt x="234221" y="318515"/>
                  </a:lnTo>
                  <a:lnTo>
                    <a:pt x="234764" y="312722"/>
                  </a:lnTo>
                  <a:lnTo>
                    <a:pt x="235337" y="326082"/>
                  </a:lnTo>
                  <a:lnTo>
                    <a:pt x="234970" y="308593"/>
                  </a:lnTo>
                  <a:lnTo>
                    <a:pt x="235924" y="311626"/>
                  </a:lnTo>
                  <a:lnTo>
                    <a:pt x="235953" y="307100"/>
                  </a:lnTo>
                  <a:lnTo>
                    <a:pt x="236071" y="325588"/>
                  </a:lnTo>
                  <a:lnTo>
                    <a:pt x="237084" y="318612"/>
                  </a:lnTo>
                  <a:lnTo>
                    <a:pt x="237950" y="313976"/>
                  </a:lnTo>
                  <a:lnTo>
                    <a:pt x="237406" y="326942"/>
                  </a:lnTo>
                  <a:lnTo>
                    <a:pt x="238038" y="325087"/>
                  </a:lnTo>
                  <a:lnTo>
                    <a:pt x="238463" y="329128"/>
                  </a:lnTo>
                  <a:lnTo>
                    <a:pt x="238830" y="315903"/>
                  </a:lnTo>
                  <a:lnTo>
                    <a:pt x="239197" y="323666"/>
                  </a:lnTo>
                  <a:lnTo>
                    <a:pt x="239285" y="310451"/>
                  </a:lnTo>
                  <a:lnTo>
                    <a:pt x="240460" y="316944"/>
                  </a:lnTo>
                  <a:lnTo>
                    <a:pt x="241707" y="308245"/>
                  </a:lnTo>
                  <a:lnTo>
                    <a:pt x="241267" y="322650"/>
                  </a:lnTo>
                  <a:lnTo>
                    <a:pt x="241766" y="309199"/>
                  </a:lnTo>
                  <a:lnTo>
                    <a:pt x="242236" y="317475"/>
                  </a:lnTo>
                  <a:lnTo>
                    <a:pt x="242382" y="302414"/>
                  </a:lnTo>
                  <a:lnTo>
                    <a:pt x="242970" y="314375"/>
                  </a:lnTo>
                  <a:lnTo>
                    <a:pt x="244056" y="302285"/>
                  </a:lnTo>
                  <a:lnTo>
                    <a:pt x="243498" y="316598"/>
                  </a:lnTo>
                  <a:lnTo>
                    <a:pt x="244203" y="305591"/>
                  </a:lnTo>
                  <a:lnTo>
                    <a:pt x="244349" y="317018"/>
                  </a:lnTo>
                  <a:lnTo>
                    <a:pt x="244570" y="301200"/>
                  </a:lnTo>
                  <a:lnTo>
                    <a:pt x="245377" y="305262"/>
                  </a:lnTo>
                  <a:lnTo>
                    <a:pt x="246199" y="297694"/>
                  </a:lnTo>
                  <a:lnTo>
                    <a:pt x="245744" y="312820"/>
                  </a:lnTo>
                  <a:lnTo>
                    <a:pt x="246492" y="305555"/>
                  </a:lnTo>
                  <a:lnTo>
                    <a:pt x="247446" y="312462"/>
                  </a:lnTo>
                  <a:lnTo>
                    <a:pt x="246757" y="298483"/>
                  </a:lnTo>
                  <a:lnTo>
                    <a:pt x="247681" y="306471"/>
                  </a:lnTo>
                  <a:lnTo>
                    <a:pt x="248679" y="295258"/>
                  </a:lnTo>
                  <a:lnTo>
                    <a:pt x="248224" y="311393"/>
                  </a:lnTo>
                  <a:lnTo>
                    <a:pt x="248929" y="298279"/>
                  </a:lnTo>
                  <a:lnTo>
                    <a:pt x="250089" y="305352"/>
                  </a:lnTo>
                  <a:lnTo>
                    <a:pt x="249986" y="294001"/>
                  </a:lnTo>
                  <a:lnTo>
                    <a:pt x="250118" y="300529"/>
                  </a:lnTo>
                  <a:lnTo>
                    <a:pt x="251101" y="296090"/>
                  </a:lnTo>
                  <a:lnTo>
                    <a:pt x="250514" y="310140"/>
                  </a:lnTo>
                  <a:lnTo>
                    <a:pt x="251277" y="303004"/>
                  </a:lnTo>
                  <a:lnTo>
                    <a:pt x="251688" y="290867"/>
                  </a:lnTo>
                  <a:lnTo>
                    <a:pt x="252452" y="302912"/>
                  </a:lnTo>
                  <a:lnTo>
                    <a:pt x="253303" y="311435"/>
                  </a:lnTo>
                  <a:lnTo>
                    <a:pt x="252980" y="295561"/>
                  </a:lnTo>
                  <a:lnTo>
                    <a:pt x="253655" y="308407"/>
                  </a:lnTo>
                  <a:lnTo>
                    <a:pt x="253743" y="298872"/>
                  </a:lnTo>
                  <a:lnTo>
                    <a:pt x="254712" y="311788"/>
                  </a:lnTo>
                  <a:lnTo>
                    <a:pt x="254859" y="305042"/>
                  </a:lnTo>
                  <a:lnTo>
                    <a:pt x="255358" y="310502"/>
                  </a:lnTo>
                  <a:lnTo>
                    <a:pt x="254991" y="296998"/>
                  </a:lnTo>
                  <a:lnTo>
                    <a:pt x="256004" y="299922"/>
                  </a:lnTo>
                  <a:lnTo>
                    <a:pt x="257178" y="293351"/>
                  </a:lnTo>
                  <a:lnTo>
                    <a:pt x="256092" y="309414"/>
                  </a:lnTo>
                  <a:lnTo>
                    <a:pt x="257193" y="294924"/>
                  </a:lnTo>
                  <a:lnTo>
                    <a:pt x="257266" y="310121"/>
                  </a:lnTo>
                  <a:lnTo>
                    <a:pt x="257428" y="291352"/>
                  </a:lnTo>
                  <a:lnTo>
                    <a:pt x="258396" y="299249"/>
                  </a:lnTo>
                  <a:lnTo>
                    <a:pt x="258602" y="304520"/>
                  </a:lnTo>
                  <a:lnTo>
                    <a:pt x="258954" y="293640"/>
                  </a:lnTo>
                  <a:lnTo>
                    <a:pt x="259585" y="299477"/>
                  </a:lnTo>
                  <a:lnTo>
                    <a:pt x="260363" y="308004"/>
                  </a:lnTo>
                  <a:lnTo>
                    <a:pt x="259835" y="290225"/>
                  </a:lnTo>
                  <a:lnTo>
                    <a:pt x="260745" y="300081"/>
                  </a:lnTo>
                  <a:lnTo>
                    <a:pt x="261171" y="294685"/>
                  </a:lnTo>
                  <a:lnTo>
                    <a:pt x="261802" y="313285"/>
                  </a:lnTo>
                  <a:lnTo>
                    <a:pt x="262095" y="297548"/>
                  </a:lnTo>
                  <a:lnTo>
                    <a:pt x="263005" y="311578"/>
                  </a:lnTo>
                  <a:lnTo>
                    <a:pt x="263475" y="313029"/>
                  </a:lnTo>
                  <a:lnTo>
                    <a:pt x="263563" y="298078"/>
                  </a:lnTo>
                  <a:lnTo>
                    <a:pt x="263901" y="303942"/>
                  </a:lnTo>
                  <a:lnTo>
                    <a:pt x="265002" y="288856"/>
                  </a:lnTo>
                  <a:lnTo>
                    <a:pt x="264150" y="306428"/>
                  </a:lnTo>
                  <a:lnTo>
                    <a:pt x="265075" y="303598"/>
                  </a:lnTo>
                  <a:lnTo>
                    <a:pt x="265897" y="306602"/>
                  </a:lnTo>
                  <a:lnTo>
                    <a:pt x="265222" y="293475"/>
                  </a:lnTo>
                  <a:lnTo>
                    <a:pt x="266073" y="295675"/>
                  </a:lnTo>
                  <a:lnTo>
                    <a:pt x="267115" y="285080"/>
                  </a:lnTo>
                  <a:lnTo>
                    <a:pt x="266308" y="303146"/>
                  </a:lnTo>
                  <a:lnTo>
                    <a:pt x="267306" y="289224"/>
                  </a:lnTo>
                  <a:lnTo>
                    <a:pt x="267556" y="292638"/>
                  </a:lnTo>
                  <a:lnTo>
                    <a:pt x="268158" y="277925"/>
                  </a:lnTo>
                  <a:lnTo>
                    <a:pt x="268407" y="285114"/>
                  </a:lnTo>
                  <a:lnTo>
                    <a:pt x="268495" y="289978"/>
                  </a:lnTo>
                  <a:lnTo>
                    <a:pt x="268583" y="279173"/>
                  </a:lnTo>
                  <a:lnTo>
                    <a:pt x="268950" y="274691"/>
                  </a:lnTo>
                  <a:lnTo>
                    <a:pt x="269214" y="290565"/>
                  </a:lnTo>
                  <a:lnTo>
                    <a:pt x="269757" y="279162"/>
                  </a:lnTo>
                  <a:lnTo>
                    <a:pt x="269963" y="292596"/>
                  </a:lnTo>
                  <a:lnTo>
                    <a:pt x="270535" y="277339"/>
                  </a:lnTo>
                  <a:lnTo>
                    <a:pt x="270990" y="283704"/>
                  </a:lnTo>
                  <a:lnTo>
                    <a:pt x="271181" y="280036"/>
                  </a:lnTo>
                  <a:lnTo>
                    <a:pt x="271724" y="292395"/>
                  </a:lnTo>
                  <a:lnTo>
                    <a:pt x="271886" y="289802"/>
                  </a:lnTo>
                  <a:lnTo>
                    <a:pt x="272077" y="298760"/>
                  </a:lnTo>
                  <a:lnTo>
                    <a:pt x="272767" y="278527"/>
                  </a:lnTo>
                  <a:lnTo>
                    <a:pt x="273001" y="283450"/>
                  </a:lnTo>
                  <a:lnTo>
                    <a:pt x="274146" y="279275"/>
                  </a:lnTo>
                  <a:lnTo>
                    <a:pt x="273618" y="292225"/>
                  </a:lnTo>
                  <a:lnTo>
                    <a:pt x="274176" y="283764"/>
                  </a:lnTo>
                  <a:lnTo>
                    <a:pt x="274924" y="293540"/>
                  </a:lnTo>
                  <a:lnTo>
                    <a:pt x="275115" y="281618"/>
                  </a:lnTo>
                  <a:lnTo>
                    <a:pt x="275379" y="285978"/>
                  </a:lnTo>
                  <a:lnTo>
                    <a:pt x="275599" y="276155"/>
                  </a:lnTo>
                  <a:lnTo>
                    <a:pt x="275761" y="288271"/>
                  </a:lnTo>
                  <a:lnTo>
                    <a:pt x="276583" y="279179"/>
                  </a:lnTo>
                  <a:lnTo>
                    <a:pt x="277610" y="285782"/>
                  </a:lnTo>
                  <a:lnTo>
                    <a:pt x="277317" y="272290"/>
                  </a:lnTo>
                  <a:lnTo>
                    <a:pt x="277757" y="279456"/>
                  </a:lnTo>
                  <a:lnTo>
                    <a:pt x="278873" y="272170"/>
                  </a:lnTo>
                  <a:lnTo>
                    <a:pt x="278036" y="285222"/>
                  </a:lnTo>
                  <a:lnTo>
                    <a:pt x="278931" y="279643"/>
                  </a:lnTo>
                  <a:lnTo>
                    <a:pt x="279328" y="285474"/>
                  </a:lnTo>
                  <a:lnTo>
                    <a:pt x="279489" y="273884"/>
                  </a:lnTo>
                  <a:lnTo>
                    <a:pt x="280062" y="277713"/>
                  </a:lnTo>
                  <a:lnTo>
                    <a:pt x="280091" y="275047"/>
                  </a:lnTo>
                  <a:lnTo>
                    <a:pt x="281001" y="290104"/>
                  </a:lnTo>
                  <a:lnTo>
                    <a:pt x="281177" y="285886"/>
                  </a:lnTo>
                  <a:lnTo>
                    <a:pt x="281280" y="290952"/>
                  </a:lnTo>
                  <a:lnTo>
                    <a:pt x="282219" y="280239"/>
                  </a:lnTo>
                  <a:lnTo>
                    <a:pt x="282337" y="283379"/>
                  </a:lnTo>
                  <a:lnTo>
                    <a:pt x="282542" y="274828"/>
                  </a:lnTo>
                  <a:lnTo>
                    <a:pt x="282748" y="289372"/>
                  </a:lnTo>
                  <a:lnTo>
                    <a:pt x="283364" y="282300"/>
                  </a:lnTo>
                  <a:lnTo>
                    <a:pt x="283761" y="292190"/>
                  </a:lnTo>
                  <a:lnTo>
                    <a:pt x="283482" y="278611"/>
                  </a:lnTo>
                  <a:lnTo>
                    <a:pt x="284539" y="280839"/>
                  </a:lnTo>
                  <a:lnTo>
                    <a:pt x="284891" y="274184"/>
                  </a:lnTo>
                  <a:lnTo>
                    <a:pt x="284597" y="286822"/>
                  </a:lnTo>
                  <a:lnTo>
                    <a:pt x="285566" y="281995"/>
                  </a:lnTo>
                  <a:lnTo>
                    <a:pt x="285771" y="287851"/>
                  </a:lnTo>
                  <a:lnTo>
                    <a:pt x="286300" y="271701"/>
                  </a:lnTo>
                  <a:lnTo>
                    <a:pt x="286740" y="277812"/>
                  </a:lnTo>
                  <a:lnTo>
                    <a:pt x="286902" y="287364"/>
                  </a:lnTo>
                  <a:lnTo>
                    <a:pt x="287592" y="273588"/>
                  </a:lnTo>
                  <a:lnTo>
                    <a:pt x="287812" y="275551"/>
                  </a:lnTo>
                  <a:lnTo>
                    <a:pt x="288531" y="271180"/>
                  </a:lnTo>
                  <a:lnTo>
                    <a:pt x="288252" y="288343"/>
                  </a:lnTo>
                  <a:lnTo>
                    <a:pt x="288913" y="280315"/>
                  </a:lnTo>
                  <a:lnTo>
                    <a:pt x="290014" y="288096"/>
                  </a:lnTo>
                  <a:lnTo>
                    <a:pt x="289133" y="274244"/>
                  </a:lnTo>
                  <a:lnTo>
                    <a:pt x="290131" y="283168"/>
                  </a:lnTo>
                  <a:lnTo>
                    <a:pt x="290248" y="277774"/>
                  </a:lnTo>
                  <a:lnTo>
                    <a:pt x="290557" y="289066"/>
                  </a:lnTo>
                  <a:lnTo>
                    <a:pt x="291335" y="280652"/>
                  </a:lnTo>
                  <a:lnTo>
                    <a:pt x="292083" y="287059"/>
                  </a:lnTo>
                  <a:lnTo>
                    <a:pt x="292230" y="271087"/>
                  </a:lnTo>
                  <a:lnTo>
                    <a:pt x="292538" y="283268"/>
                  </a:lnTo>
                  <a:lnTo>
                    <a:pt x="292802" y="275221"/>
                  </a:lnTo>
                  <a:lnTo>
                    <a:pt x="292641" y="291445"/>
                  </a:lnTo>
                  <a:lnTo>
                    <a:pt x="293742" y="280663"/>
                  </a:lnTo>
                  <a:lnTo>
                    <a:pt x="293786" y="286204"/>
                  </a:lnTo>
                  <a:lnTo>
                    <a:pt x="293933" y="272451"/>
                  </a:lnTo>
                  <a:lnTo>
                    <a:pt x="294887" y="275945"/>
                  </a:lnTo>
                  <a:lnTo>
                    <a:pt x="295239" y="268187"/>
                  </a:lnTo>
                  <a:lnTo>
                    <a:pt x="295958" y="284421"/>
                  </a:lnTo>
                  <a:lnTo>
                    <a:pt x="296002" y="282432"/>
                  </a:lnTo>
                  <a:lnTo>
                    <a:pt x="296017" y="284311"/>
                  </a:lnTo>
                  <a:lnTo>
                    <a:pt x="297000" y="268240"/>
                  </a:lnTo>
                  <a:lnTo>
                    <a:pt x="297177" y="281125"/>
                  </a:lnTo>
                  <a:lnTo>
                    <a:pt x="297279" y="283944"/>
                  </a:lnTo>
                  <a:lnTo>
                    <a:pt x="297676" y="268497"/>
                  </a:lnTo>
                  <a:lnTo>
                    <a:pt x="298160" y="274172"/>
                  </a:lnTo>
                  <a:lnTo>
                    <a:pt x="298351" y="267462"/>
                  </a:lnTo>
                  <a:lnTo>
                    <a:pt x="298674" y="282723"/>
                  </a:lnTo>
                  <a:lnTo>
                    <a:pt x="299276" y="276068"/>
                  </a:lnTo>
                  <a:lnTo>
                    <a:pt x="300538" y="289978"/>
                  </a:lnTo>
                  <a:lnTo>
                    <a:pt x="300127" y="275440"/>
                  </a:lnTo>
                  <a:lnTo>
                    <a:pt x="300553" y="288341"/>
                  </a:lnTo>
                  <a:lnTo>
                    <a:pt x="301595" y="274225"/>
                  </a:lnTo>
                  <a:lnTo>
                    <a:pt x="300831" y="288818"/>
                  </a:lnTo>
                  <a:lnTo>
                    <a:pt x="301756" y="279292"/>
                  </a:lnTo>
                  <a:lnTo>
                    <a:pt x="302578" y="284886"/>
                  </a:lnTo>
                  <a:lnTo>
                    <a:pt x="302725" y="272631"/>
                  </a:lnTo>
                  <a:lnTo>
                    <a:pt x="302916" y="278293"/>
                  </a:lnTo>
                  <a:lnTo>
                    <a:pt x="303415" y="271874"/>
                  </a:lnTo>
                  <a:lnTo>
                    <a:pt x="303664" y="282815"/>
                  </a:lnTo>
                  <a:lnTo>
                    <a:pt x="304105" y="274798"/>
                  </a:lnTo>
                  <a:lnTo>
                    <a:pt x="304134" y="277065"/>
                  </a:lnTo>
                  <a:lnTo>
                    <a:pt x="304530" y="261547"/>
                  </a:lnTo>
                  <a:lnTo>
                    <a:pt x="305235" y="268713"/>
                  </a:lnTo>
                  <a:lnTo>
                    <a:pt x="305866" y="260103"/>
                  </a:lnTo>
                  <a:lnTo>
                    <a:pt x="305690" y="276403"/>
                  </a:lnTo>
                  <a:lnTo>
                    <a:pt x="306424" y="268514"/>
                  </a:lnTo>
                  <a:lnTo>
                    <a:pt x="306923" y="271481"/>
                  </a:lnTo>
                  <a:lnTo>
                    <a:pt x="307334" y="252922"/>
                  </a:lnTo>
                  <a:lnTo>
                    <a:pt x="307466" y="258350"/>
                  </a:lnTo>
                  <a:lnTo>
                    <a:pt x="307848" y="253491"/>
                  </a:lnTo>
                  <a:lnTo>
                    <a:pt x="308391" y="271002"/>
                  </a:lnTo>
                  <a:lnTo>
                    <a:pt x="308523" y="270259"/>
                  </a:lnTo>
                  <a:lnTo>
                    <a:pt x="308582" y="266468"/>
                  </a:lnTo>
                  <a:lnTo>
                    <a:pt x="308802" y="258183"/>
                  </a:lnTo>
                  <a:lnTo>
                    <a:pt x="308743" y="275349"/>
                  </a:lnTo>
                  <a:lnTo>
                    <a:pt x="309771" y="265496"/>
                  </a:lnTo>
                  <a:lnTo>
                    <a:pt x="309873" y="275111"/>
                  </a:lnTo>
                  <a:lnTo>
                    <a:pt x="310548" y="262247"/>
                  </a:lnTo>
                  <a:lnTo>
                    <a:pt x="310974" y="267759"/>
                  </a:lnTo>
                  <a:lnTo>
                    <a:pt x="311356" y="261531"/>
                  </a:lnTo>
                  <a:lnTo>
                    <a:pt x="311414" y="276138"/>
                  </a:lnTo>
                  <a:lnTo>
                    <a:pt x="312134" y="269335"/>
                  </a:lnTo>
                  <a:lnTo>
                    <a:pt x="312163" y="271979"/>
                  </a:lnTo>
                  <a:lnTo>
                    <a:pt x="312824" y="258144"/>
                  </a:lnTo>
                  <a:lnTo>
                    <a:pt x="313279" y="264436"/>
                  </a:lnTo>
                  <a:lnTo>
                    <a:pt x="313352" y="267193"/>
                  </a:lnTo>
                  <a:lnTo>
                    <a:pt x="313499" y="255839"/>
                  </a:lnTo>
                  <a:lnTo>
                    <a:pt x="313513" y="253294"/>
                  </a:lnTo>
                  <a:lnTo>
                    <a:pt x="314321" y="274114"/>
                  </a:lnTo>
                  <a:lnTo>
                    <a:pt x="314600" y="268767"/>
                  </a:lnTo>
                  <a:lnTo>
                    <a:pt x="314658" y="272785"/>
                  </a:lnTo>
                  <a:lnTo>
                    <a:pt x="315275" y="259810"/>
                  </a:lnTo>
                  <a:lnTo>
                    <a:pt x="315730" y="262046"/>
                  </a:lnTo>
                  <a:lnTo>
                    <a:pt x="316420" y="257816"/>
                  </a:lnTo>
                  <a:lnTo>
                    <a:pt x="316743" y="273480"/>
                  </a:lnTo>
                  <a:lnTo>
                    <a:pt x="316816" y="271252"/>
                  </a:lnTo>
                  <a:lnTo>
                    <a:pt x="317873" y="275659"/>
                  </a:lnTo>
                  <a:lnTo>
                    <a:pt x="317080" y="264600"/>
                  </a:lnTo>
                  <a:lnTo>
                    <a:pt x="317946" y="271301"/>
                  </a:lnTo>
                  <a:lnTo>
                    <a:pt x="318078" y="262362"/>
                  </a:lnTo>
                  <a:lnTo>
                    <a:pt x="318842" y="277604"/>
                  </a:lnTo>
                  <a:lnTo>
                    <a:pt x="319121" y="274729"/>
                  </a:lnTo>
                  <a:lnTo>
                    <a:pt x="319605" y="267800"/>
                  </a:lnTo>
                  <a:lnTo>
                    <a:pt x="319899" y="280968"/>
                  </a:lnTo>
                  <a:lnTo>
                    <a:pt x="320265" y="280383"/>
                  </a:lnTo>
                  <a:lnTo>
                    <a:pt x="321366" y="265998"/>
                  </a:lnTo>
                  <a:lnTo>
                    <a:pt x="321528" y="269592"/>
                  </a:lnTo>
                  <a:lnTo>
                    <a:pt x="321924" y="259733"/>
                  </a:lnTo>
                  <a:lnTo>
                    <a:pt x="322188" y="276464"/>
                  </a:lnTo>
                  <a:lnTo>
                    <a:pt x="322643" y="268821"/>
                  </a:lnTo>
                  <a:lnTo>
                    <a:pt x="322834" y="283357"/>
                  </a:lnTo>
                  <a:lnTo>
                    <a:pt x="323377" y="267058"/>
                  </a:lnTo>
                  <a:lnTo>
                    <a:pt x="323862" y="275153"/>
                  </a:lnTo>
                  <a:lnTo>
                    <a:pt x="324977" y="260748"/>
                  </a:lnTo>
                  <a:lnTo>
                    <a:pt x="325095" y="268039"/>
                  </a:lnTo>
                  <a:lnTo>
                    <a:pt x="325476" y="260303"/>
                  </a:lnTo>
                  <a:lnTo>
                    <a:pt x="326196" y="280267"/>
                  </a:lnTo>
                  <a:lnTo>
                    <a:pt x="326210" y="279206"/>
                  </a:lnTo>
                  <a:lnTo>
                    <a:pt x="327062" y="268323"/>
                  </a:lnTo>
                  <a:lnTo>
                    <a:pt x="326900" y="282478"/>
                  </a:lnTo>
                  <a:lnTo>
                    <a:pt x="327649" y="271263"/>
                  </a:lnTo>
                  <a:lnTo>
                    <a:pt x="328324" y="276694"/>
                  </a:lnTo>
                  <a:lnTo>
                    <a:pt x="328573" y="262736"/>
                  </a:lnTo>
                  <a:lnTo>
                    <a:pt x="328617" y="265104"/>
                  </a:lnTo>
                  <a:lnTo>
                    <a:pt x="328661" y="262800"/>
                  </a:lnTo>
                  <a:lnTo>
                    <a:pt x="329072" y="286489"/>
                  </a:lnTo>
                  <a:lnTo>
                    <a:pt x="329733" y="270685"/>
                  </a:lnTo>
                  <a:lnTo>
                    <a:pt x="329865" y="277193"/>
                  </a:lnTo>
                  <a:lnTo>
                    <a:pt x="330027" y="261599"/>
                  </a:lnTo>
                  <a:lnTo>
                    <a:pt x="330775" y="265487"/>
                  </a:lnTo>
                  <a:lnTo>
                    <a:pt x="331832" y="259272"/>
                  </a:lnTo>
                  <a:lnTo>
                    <a:pt x="331039" y="271722"/>
                  </a:lnTo>
                  <a:lnTo>
                    <a:pt x="331964" y="262008"/>
                  </a:lnTo>
                  <a:lnTo>
                    <a:pt x="332243" y="267124"/>
                  </a:lnTo>
                  <a:lnTo>
                    <a:pt x="333080" y="250022"/>
                  </a:lnTo>
                  <a:lnTo>
                    <a:pt x="333109" y="247537"/>
                  </a:lnTo>
                  <a:lnTo>
                    <a:pt x="334151" y="267701"/>
                  </a:lnTo>
                  <a:lnTo>
                    <a:pt x="334210" y="258685"/>
                  </a:lnTo>
                  <a:lnTo>
                    <a:pt x="335458" y="269593"/>
                  </a:lnTo>
                  <a:lnTo>
                    <a:pt x="334885" y="256326"/>
                  </a:lnTo>
                  <a:lnTo>
                    <a:pt x="335502" y="264548"/>
                  </a:lnTo>
                  <a:lnTo>
                    <a:pt x="336617" y="259818"/>
                  </a:lnTo>
                  <a:lnTo>
                    <a:pt x="335766" y="272249"/>
                  </a:lnTo>
                  <a:lnTo>
                    <a:pt x="336676" y="265682"/>
                  </a:lnTo>
                  <a:lnTo>
                    <a:pt x="336925" y="272420"/>
                  </a:lnTo>
                  <a:lnTo>
                    <a:pt x="337190" y="262359"/>
                  </a:lnTo>
                  <a:lnTo>
                    <a:pt x="337424" y="262627"/>
                  </a:lnTo>
                  <a:lnTo>
                    <a:pt x="337468" y="260128"/>
                  </a:lnTo>
                  <a:lnTo>
                    <a:pt x="338364" y="270062"/>
                  </a:lnTo>
                  <a:lnTo>
                    <a:pt x="338540" y="264846"/>
                  </a:lnTo>
                  <a:lnTo>
                    <a:pt x="338657" y="270401"/>
                  </a:lnTo>
                  <a:lnTo>
                    <a:pt x="338878" y="257289"/>
                  </a:lnTo>
                  <a:lnTo>
                    <a:pt x="339714" y="262625"/>
                  </a:lnTo>
                  <a:lnTo>
                    <a:pt x="339758" y="272460"/>
                  </a:lnTo>
                  <a:lnTo>
                    <a:pt x="340213" y="252786"/>
                  </a:lnTo>
                  <a:lnTo>
                    <a:pt x="340874" y="260652"/>
                  </a:lnTo>
                  <a:lnTo>
                    <a:pt x="341094" y="260995"/>
                  </a:lnTo>
                  <a:lnTo>
                    <a:pt x="342151" y="246265"/>
                  </a:lnTo>
                  <a:lnTo>
                    <a:pt x="342665" y="256604"/>
                  </a:lnTo>
                  <a:lnTo>
                    <a:pt x="343208" y="237304"/>
                  </a:lnTo>
                  <a:lnTo>
                    <a:pt x="343340" y="247560"/>
                  </a:lnTo>
                  <a:lnTo>
                    <a:pt x="343692" y="235430"/>
                  </a:lnTo>
                  <a:lnTo>
                    <a:pt x="344250" y="248883"/>
                  </a:lnTo>
                  <a:lnTo>
                    <a:pt x="344529" y="247591"/>
                  </a:lnTo>
                  <a:lnTo>
                    <a:pt x="345688" y="257230"/>
                  </a:lnTo>
                  <a:lnTo>
                    <a:pt x="344925" y="238278"/>
                  </a:lnTo>
                  <a:lnTo>
                    <a:pt x="345747" y="249912"/>
                  </a:lnTo>
                  <a:lnTo>
                    <a:pt x="346804" y="244890"/>
                  </a:lnTo>
                  <a:lnTo>
                    <a:pt x="346466" y="259758"/>
                  </a:lnTo>
                  <a:lnTo>
                    <a:pt x="346848" y="252024"/>
                  </a:lnTo>
                  <a:lnTo>
                    <a:pt x="347141" y="257340"/>
                  </a:lnTo>
                  <a:lnTo>
                    <a:pt x="347494" y="245066"/>
                  </a:lnTo>
                  <a:lnTo>
                    <a:pt x="348066" y="255349"/>
                  </a:lnTo>
                  <a:lnTo>
                    <a:pt x="349079" y="245336"/>
                  </a:lnTo>
                  <a:lnTo>
                    <a:pt x="348712" y="260241"/>
                  </a:lnTo>
                  <a:lnTo>
                    <a:pt x="349255" y="253874"/>
                  </a:lnTo>
                  <a:lnTo>
                    <a:pt x="350341" y="261922"/>
                  </a:lnTo>
                  <a:lnTo>
                    <a:pt x="350048" y="243149"/>
                  </a:lnTo>
                  <a:lnTo>
                    <a:pt x="350444" y="254016"/>
                  </a:lnTo>
                  <a:lnTo>
                    <a:pt x="350826" y="241957"/>
                  </a:lnTo>
                  <a:lnTo>
                    <a:pt x="350973" y="256950"/>
                  </a:lnTo>
                  <a:lnTo>
                    <a:pt x="351604" y="252569"/>
                  </a:lnTo>
                  <a:lnTo>
                    <a:pt x="351633" y="256392"/>
                  </a:lnTo>
                  <a:lnTo>
                    <a:pt x="352528" y="239342"/>
                  </a:lnTo>
                  <a:lnTo>
                    <a:pt x="352734" y="245992"/>
                  </a:lnTo>
                  <a:lnTo>
                    <a:pt x="353160" y="240422"/>
                  </a:lnTo>
                  <a:lnTo>
                    <a:pt x="353336" y="254469"/>
                  </a:lnTo>
                  <a:lnTo>
                    <a:pt x="353879" y="249353"/>
                  </a:lnTo>
                  <a:lnTo>
                    <a:pt x="354642" y="255759"/>
                  </a:lnTo>
                  <a:lnTo>
                    <a:pt x="354246" y="244861"/>
                  </a:lnTo>
                  <a:lnTo>
                    <a:pt x="355053" y="249248"/>
                  </a:lnTo>
                  <a:lnTo>
                    <a:pt x="356095" y="242475"/>
                  </a:lnTo>
                  <a:lnTo>
                    <a:pt x="355126" y="254969"/>
                  </a:lnTo>
                  <a:lnTo>
                    <a:pt x="356227" y="250210"/>
                  </a:lnTo>
                  <a:lnTo>
                    <a:pt x="357093" y="257093"/>
                  </a:lnTo>
                  <a:lnTo>
                    <a:pt x="357314" y="245353"/>
                  </a:lnTo>
                  <a:lnTo>
                    <a:pt x="357402" y="249669"/>
                  </a:lnTo>
                  <a:lnTo>
                    <a:pt x="358414" y="238504"/>
                  </a:lnTo>
                  <a:lnTo>
                    <a:pt x="357534" y="254523"/>
                  </a:lnTo>
                  <a:lnTo>
                    <a:pt x="358635" y="245081"/>
                  </a:lnTo>
                  <a:lnTo>
                    <a:pt x="358723" y="242766"/>
                  </a:lnTo>
                  <a:lnTo>
                    <a:pt x="358825" y="252322"/>
                  </a:lnTo>
                  <a:lnTo>
                    <a:pt x="359266" y="250529"/>
                  </a:lnTo>
                  <a:lnTo>
                    <a:pt x="359662" y="253374"/>
                  </a:lnTo>
                  <a:lnTo>
                    <a:pt x="359545" y="239158"/>
                  </a:lnTo>
                  <a:lnTo>
                    <a:pt x="360396" y="245449"/>
                  </a:lnTo>
                  <a:lnTo>
                    <a:pt x="361512" y="239137"/>
                  </a:lnTo>
                  <a:lnTo>
                    <a:pt x="360646" y="252771"/>
                  </a:lnTo>
                  <a:lnTo>
                    <a:pt x="361600" y="242578"/>
                  </a:lnTo>
                  <a:lnTo>
                    <a:pt x="361967" y="251708"/>
                  </a:lnTo>
                  <a:lnTo>
                    <a:pt x="362348" y="237383"/>
                  </a:lnTo>
                  <a:lnTo>
                    <a:pt x="362803" y="246649"/>
                  </a:lnTo>
                  <a:lnTo>
                    <a:pt x="364022" y="233638"/>
                  </a:lnTo>
                  <a:lnTo>
                    <a:pt x="362921" y="253489"/>
                  </a:lnTo>
                  <a:lnTo>
                    <a:pt x="364080" y="235400"/>
                  </a:lnTo>
                  <a:lnTo>
                    <a:pt x="364183" y="231613"/>
                  </a:lnTo>
                  <a:lnTo>
                    <a:pt x="364814" y="244407"/>
                  </a:lnTo>
                  <a:lnTo>
                    <a:pt x="365181" y="237406"/>
                  </a:lnTo>
                  <a:lnTo>
                    <a:pt x="365812" y="247071"/>
                  </a:lnTo>
                  <a:lnTo>
                    <a:pt x="365240" y="233067"/>
                  </a:lnTo>
                  <a:lnTo>
                    <a:pt x="366370" y="242541"/>
                  </a:lnTo>
                  <a:lnTo>
                    <a:pt x="367104" y="233351"/>
                  </a:lnTo>
                  <a:lnTo>
                    <a:pt x="366532" y="243736"/>
                  </a:lnTo>
                  <a:lnTo>
                    <a:pt x="367574" y="235553"/>
                  </a:lnTo>
                  <a:lnTo>
                    <a:pt x="367603" y="233187"/>
                  </a:lnTo>
                  <a:lnTo>
                    <a:pt x="367867" y="246208"/>
                  </a:lnTo>
                  <a:lnTo>
                    <a:pt x="368689" y="240740"/>
                  </a:lnTo>
                  <a:lnTo>
                    <a:pt x="368968" y="236924"/>
                  </a:lnTo>
                  <a:lnTo>
                    <a:pt x="369878" y="250762"/>
                  </a:lnTo>
                  <a:lnTo>
                    <a:pt x="370216" y="237814"/>
                  </a:lnTo>
                  <a:lnTo>
                    <a:pt x="371052" y="252161"/>
                  </a:lnTo>
                  <a:lnTo>
                    <a:pt x="371067" y="250555"/>
                  </a:lnTo>
                  <a:lnTo>
                    <a:pt x="371243" y="244231"/>
                  </a:lnTo>
                  <a:lnTo>
                    <a:pt x="371596" y="254225"/>
                  </a:lnTo>
                  <a:lnTo>
                    <a:pt x="372212" y="254003"/>
                  </a:lnTo>
                  <a:lnTo>
                    <a:pt x="372594" y="256809"/>
                  </a:lnTo>
                  <a:lnTo>
                    <a:pt x="372858" y="238586"/>
                  </a:lnTo>
                  <a:lnTo>
                    <a:pt x="373269" y="247659"/>
                  </a:lnTo>
                  <a:lnTo>
                    <a:pt x="373328" y="244072"/>
                  </a:lnTo>
                  <a:lnTo>
                    <a:pt x="373739" y="254948"/>
                  </a:lnTo>
                  <a:lnTo>
                    <a:pt x="374546" y="261183"/>
                  </a:lnTo>
                  <a:lnTo>
                    <a:pt x="374311" y="247569"/>
                  </a:lnTo>
                  <a:lnTo>
                    <a:pt x="374913" y="254007"/>
                  </a:lnTo>
                  <a:lnTo>
                    <a:pt x="375250" y="261774"/>
                  </a:lnTo>
                  <a:lnTo>
                    <a:pt x="375794" y="245110"/>
                  </a:lnTo>
                  <a:lnTo>
                    <a:pt x="375896" y="248449"/>
                  </a:lnTo>
                  <a:lnTo>
                    <a:pt x="376116" y="245928"/>
                  </a:lnTo>
                  <a:lnTo>
                    <a:pt x="376806" y="260992"/>
                  </a:lnTo>
                  <a:lnTo>
                    <a:pt x="376850" y="258263"/>
                  </a:lnTo>
                  <a:lnTo>
                    <a:pt x="377863" y="245876"/>
                  </a:lnTo>
                  <a:lnTo>
                    <a:pt x="378010" y="258830"/>
                  </a:lnTo>
                  <a:lnTo>
                    <a:pt x="378098" y="251785"/>
                  </a:lnTo>
                  <a:lnTo>
                    <a:pt x="378597" y="257600"/>
                  </a:lnTo>
                  <a:lnTo>
                    <a:pt x="378729" y="242147"/>
                  </a:lnTo>
                  <a:lnTo>
                    <a:pt x="379302" y="254229"/>
                  </a:lnTo>
                  <a:lnTo>
                    <a:pt x="380197" y="243263"/>
                  </a:lnTo>
                  <a:lnTo>
                    <a:pt x="379859" y="258319"/>
                  </a:lnTo>
                  <a:lnTo>
                    <a:pt x="380358" y="254061"/>
                  </a:lnTo>
                  <a:lnTo>
                    <a:pt x="380373" y="258173"/>
                  </a:lnTo>
                  <a:lnTo>
                    <a:pt x="380623" y="244285"/>
                  </a:lnTo>
                  <a:lnTo>
                    <a:pt x="381518" y="249469"/>
                  </a:lnTo>
                  <a:lnTo>
                    <a:pt x="381929" y="239547"/>
                  </a:lnTo>
                  <a:lnTo>
                    <a:pt x="382428" y="252020"/>
                  </a:lnTo>
                  <a:lnTo>
                    <a:pt x="382707" y="249148"/>
                  </a:lnTo>
                  <a:lnTo>
                    <a:pt x="383896" y="258052"/>
                  </a:lnTo>
                  <a:lnTo>
                    <a:pt x="383045" y="241685"/>
                  </a:lnTo>
                  <a:lnTo>
                    <a:pt x="383925" y="253372"/>
                  </a:lnTo>
                  <a:lnTo>
                    <a:pt x="384953" y="243959"/>
                  </a:lnTo>
                  <a:lnTo>
                    <a:pt x="384190" y="257898"/>
                  </a:lnTo>
                  <a:lnTo>
                    <a:pt x="385129" y="250437"/>
                  </a:lnTo>
                  <a:lnTo>
                    <a:pt x="385760" y="242354"/>
                  </a:lnTo>
                  <a:lnTo>
                    <a:pt x="386098" y="255939"/>
                  </a:lnTo>
                  <a:lnTo>
                    <a:pt x="386333" y="248618"/>
                  </a:lnTo>
                  <a:lnTo>
                    <a:pt x="386391" y="255354"/>
                  </a:lnTo>
                  <a:lnTo>
                    <a:pt x="386949" y="241063"/>
                  </a:lnTo>
                  <a:lnTo>
                    <a:pt x="387507" y="245365"/>
                  </a:lnTo>
                  <a:lnTo>
                    <a:pt x="388549" y="250931"/>
                  </a:lnTo>
                  <a:lnTo>
                    <a:pt x="388593" y="237028"/>
                  </a:lnTo>
                  <a:lnTo>
                    <a:pt x="388608" y="235213"/>
                  </a:lnTo>
                  <a:lnTo>
                    <a:pt x="388975" y="248213"/>
                  </a:lnTo>
                  <a:lnTo>
                    <a:pt x="389723" y="241809"/>
                  </a:lnTo>
                  <a:lnTo>
                    <a:pt x="389973" y="249322"/>
                  </a:lnTo>
                  <a:lnTo>
                    <a:pt x="390501" y="235862"/>
                  </a:lnTo>
                  <a:lnTo>
                    <a:pt x="390883" y="240249"/>
                  </a:lnTo>
                  <a:lnTo>
                    <a:pt x="391250" y="232223"/>
                  </a:lnTo>
                  <a:lnTo>
                    <a:pt x="390971" y="246841"/>
                  </a:lnTo>
                  <a:lnTo>
                    <a:pt x="392072" y="240263"/>
                  </a:lnTo>
                  <a:lnTo>
                    <a:pt x="393217" y="233868"/>
                  </a:lnTo>
                  <a:lnTo>
                    <a:pt x="392996" y="246789"/>
                  </a:lnTo>
                  <a:lnTo>
                    <a:pt x="393305" y="237147"/>
                  </a:lnTo>
                  <a:lnTo>
                    <a:pt x="393730" y="244521"/>
                  </a:lnTo>
                  <a:lnTo>
                    <a:pt x="393407" y="228064"/>
                  </a:lnTo>
                  <a:lnTo>
                    <a:pt x="394420" y="236966"/>
                  </a:lnTo>
                  <a:lnTo>
                    <a:pt x="394890" y="226661"/>
                  </a:lnTo>
                  <a:lnTo>
                    <a:pt x="395154" y="238087"/>
                  </a:lnTo>
                  <a:lnTo>
                    <a:pt x="395624" y="231091"/>
                  </a:lnTo>
                  <a:lnTo>
                    <a:pt x="395800" y="237644"/>
                  </a:lnTo>
                  <a:lnTo>
                    <a:pt x="396372" y="215839"/>
                  </a:lnTo>
                  <a:lnTo>
                    <a:pt x="396754" y="224543"/>
                  </a:lnTo>
                  <a:lnTo>
                    <a:pt x="397547" y="215559"/>
                  </a:lnTo>
                  <a:lnTo>
                    <a:pt x="397194" y="233541"/>
                  </a:lnTo>
                  <a:lnTo>
                    <a:pt x="397870" y="225563"/>
                  </a:lnTo>
                  <a:lnTo>
                    <a:pt x="397884" y="226722"/>
                  </a:lnTo>
                  <a:lnTo>
                    <a:pt x="398809" y="213822"/>
                  </a:lnTo>
                  <a:lnTo>
                    <a:pt x="398956" y="219034"/>
                  </a:lnTo>
                  <a:lnTo>
                    <a:pt x="400159" y="206638"/>
                  </a:lnTo>
                  <a:lnTo>
                    <a:pt x="399279" y="223872"/>
                  </a:lnTo>
                  <a:lnTo>
                    <a:pt x="400189" y="213293"/>
                  </a:lnTo>
                  <a:lnTo>
                    <a:pt x="401319" y="218712"/>
                  </a:lnTo>
                  <a:lnTo>
                    <a:pt x="400835" y="202534"/>
                  </a:lnTo>
                  <a:lnTo>
                    <a:pt x="401348" y="211598"/>
                  </a:lnTo>
                  <a:lnTo>
                    <a:pt x="402053" y="201426"/>
                  </a:lnTo>
                  <a:lnTo>
                    <a:pt x="402200" y="219909"/>
                  </a:lnTo>
                  <a:lnTo>
                    <a:pt x="402552" y="206078"/>
                  </a:lnTo>
                  <a:lnTo>
                    <a:pt x="403345" y="235927"/>
                  </a:lnTo>
                  <a:lnTo>
                    <a:pt x="402655" y="205601"/>
                  </a:lnTo>
                  <a:lnTo>
                    <a:pt x="403888" y="215572"/>
                  </a:lnTo>
                  <a:lnTo>
                    <a:pt x="404959" y="207083"/>
                  </a:lnTo>
                  <a:lnTo>
                    <a:pt x="404519" y="242272"/>
                  </a:lnTo>
                  <a:lnTo>
                    <a:pt x="405062" y="216187"/>
                  </a:lnTo>
                  <a:lnTo>
                    <a:pt x="405679" y="241157"/>
                  </a:lnTo>
                  <a:lnTo>
                    <a:pt x="406016" y="211211"/>
                  </a:lnTo>
                  <a:lnTo>
                    <a:pt x="406280" y="227694"/>
                  </a:lnTo>
                  <a:lnTo>
                    <a:pt x="407220" y="220029"/>
                  </a:lnTo>
                  <a:lnTo>
                    <a:pt x="406867" y="257052"/>
                  </a:lnTo>
                  <a:lnTo>
                    <a:pt x="407455" y="227996"/>
                  </a:lnTo>
                  <a:lnTo>
                    <a:pt x="408042" y="258907"/>
                  </a:lnTo>
                  <a:lnTo>
                    <a:pt x="408555" y="223286"/>
                  </a:lnTo>
                  <a:lnTo>
                    <a:pt x="408673" y="232343"/>
                  </a:lnTo>
                  <a:lnTo>
                    <a:pt x="409627" y="224239"/>
                  </a:lnTo>
                  <a:lnTo>
                    <a:pt x="409216" y="261430"/>
                  </a:lnTo>
                  <a:lnTo>
                    <a:pt x="409832" y="236149"/>
                  </a:lnTo>
                  <a:lnTo>
                    <a:pt x="410757" y="221619"/>
                  </a:lnTo>
                  <a:lnTo>
                    <a:pt x="410390" y="260674"/>
                  </a:lnTo>
                  <a:lnTo>
                    <a:pt x="410992" y="237218"/>
                  </a:lnTo>
                  <a:lnTo>
                    <a:pt x="411550" y="258402"/>
                  </a:lnTo>
                  <a:lnTo>
                    <a:pt x="412034" y="231321"/>
                  </a:lnTo>
                  <a:lnTo>
                    <a:pt x="412181" y="238902"/>
                  </a:lnTo>
                  <a:lnTo>
                    <a:pt x="413267" y="229507"/>
                  </a:lnTo>
                  <a:lnTo>
                    <a:pt x="412739" y="259238"/>
                  </a:lnTo>
                  <a:lnTo>
                    <a:pt x="413341" y="240379"/>
                  </a:lnTo>
                  <a:lnTo>
                    <a:pt x="413385" y="238063"/>
                  </a:lnTo>
                  <a:lnTo>
                    <a:pt x="413590" y="248809"/>
                  </a:lnTo>
                  <a:lnTo>
                    <a:pt x="413854" y="265833"/>
                  </a:lnTo>
                  <a:lnTo>
                    <a:pt x="414295" y="225132"/>
                  </a:lnTo>
                  <a:lnTo>
                    <a:pt x="414779" y="250050"/>
                  </a:lnTo>
                  <a:lnTo>
                    <a:pt x="414794" y="249902"/>
                  </a:lnTo>
                  <a:lnTo>
                    <a:pt x="415014" y="257360"/>
                  </a:lnTo>
                  <a:lnTo>
                    <a:pt x="415087" y="266729"/>
                  </a:lnTo>
                  <a:lnTo>
                    <a:pt x="415190" y="223335"/>
                  </a:lnTo>
                  <a:lnTo>
                    <a:pt x="416159" y="249107"/>
                  </a:lnTo>
                  <a:lnTo>
                    <a:pt x="416511" y="214134"/>
                  </a:lnTo>
                  <a:lnTo>
                    <a:pt x="416262" y="257400"/>
                  </a:lnTo>
                  <a:lnTo>
                    <a:pt x="417377" y="245412"/>
                  </a:lnTo>
                  <a:lnTo>
                    <a:pt x="417436" y="252460"/>
                  </a:lnTo>
                  <a:lnTo>
                    <a:pt x="417451" y="215018"/>
                  </a:lnTo>
                  <a:lnTo>
                    <a:pt x="418595" y="250940"/>
                  </a:lnTo>
                  <a:lnTo>
                    <a:pt x="418610" y="251312"/>
                  </a:lnTo>
                  <a:lnTo>
                    <a:pt x="418625" y="211241"/>
                  </a:lnTo>
                  <a:lnTo>
                    <a:pt x="419799" y="219047"/>
                  </a:lnTo>
                  <a:lnTo>
                    <a:pt x="419814" y="218585"/>
                  </a:lnTo>
                  <a:lnTo>
                    <a:pt x="420313" y="235772"/>
                  </a:lnTo>
                  <a:lnTo>
                    <a:pt x="420401" y="235089"/>
                  </a:lnTo>
                  <a:lnTo>
                    <a:pt x="420871" y="243426"/>
                  </a:lnTo>
                  <a:lnTo>
                    <a:pt x="421296" y="220337"/>
                  </a:lnTo>
                  <a:lnTo>
                    <a:pt x="421590" y="236341"/>
                  </a:lnTo>
                  <a:lnTo>
                    <a:pt x="422280" y="223563"/>
                  </a:lnTo>
                  <a:lnTo>
                    <a:pt x="422133" y="242586"/>
                  </a:lnTo>
                  <a:lnTo>
                    <a:pt x="422793" y="233166"/>
                  </a:lnTo>
                  <a:lnTo>
                    <a:pt x="423307" y="246421"/>
                  </a:lnTo>
                  <a:lnTo>
                    <a:pt x="423483" y="219491"/>
                  </a:lnTo>
                  <a:lnTo>
                    <a:pt x="423527" y="220768"/>
                  </a:lnTo>
                  <a:lnTo>
                    <a:pt x="424760" y="211065"/>
                  </a:lnTo>
                  <a:lnTo>
                    <a:pt x="423953" y="233632"/>
                  </a:lnTo>
                  <a:lnTo>
                    <a:pt x="424775" y="211776"/>
                  </a:lnTo>
                  <a:lnTo>
                    <a:pt x="425626" y="230405"/>
                  </a:lnTo>
                  <a:lnTo>
                    <a:pt x="425935" y="209511"/>
                  </a:lnTo>
                  <a:lnTo>
                    <a:pt x="425949" y="210137"/>
                  </a:lnTo>
                  <a:lnTo>
                    <a:pt x="425993" y="207608"/>
                  </a:lnTo>
                  <a:lnTo>
                    <a:pt x="426155" y="221548"/>
                  </a:lnTo>
                  <a:lnTo>
                    <a:pt x="426375" y="220948"/>
                  </a:lnTo>
                  <a:lnTo>
                    <a:pt x="426830" y="238988"/>
                  </a:lnTo>
                  <a:lnTo>
                    <a:pt x="427241" y="209910"/>
                  </a:lnTo>
                  <a:lnTo>
                    <a:pt x="427579" y="226915"/>
                  </a:lnTo>
                  <a:lnTo>
                    <a:pt x="428371" y="208463"/>
                  </a:lnTo>
                  <a:lnTo>
                    <a:pt x="427975" y="240323"/>
                  </a:lnTo>
                  <a:lnTo>
                    <a:pt x="428738" y="227579"/>
                  </a:lnTo>
                  <a:lnTo>
                    <a:pt x="429178" y="243491"/>
                  </a:lnTo>
                  <a:lnTo>
                    <a:pt x="429501" y="211395"/>
                  </a:lnTo>
                  <a:lnTo>
                    <a:pt x="429927" y="228241"/>
                  </a:lnTo>
                  <a:lnTo>
                    <a:pt x="430778" y="207514"/>
                  </a:lnTo>
                  <a:lnTo>
                    <a:pt x="430353" y="242938"/>
                  </a:lnTo>
                  <a:lnTo>
                    <a:pt x="431160" y="222668"/>
                  </a:lnTo>
                  <a:lnTo>
                    <a:pt x="431527" y="240988"/>
                  </a:lnTo>
                  <a:lnTo>
                    <a:pt x="431909" y="210379"/>
                  </a:lnTo>
                  <a:lnTo>
                    <a:pt x="432408" y="226919"/>
                  </a:lnTo>
                  <a:lnTo>
                    <a:pt x="433186" y="211660"/>
                  </a:lnTo>
                  <a:lnTo>
                    <a:pt x="432701" y="247533"/>
                  </a:lnTo>
                  <a:lnTo>
                    <a:pt x="433582" y="228170"/>
                  </a:lnTo>
                  <a:lnTo>
                    <a:pt x="433876" y="248946"/>
                  </a:lnTo>
                  <a:lnTo>
                    <a:pt x="434140" y="210921"/>
                  </a:lnTo>
                  <a:lnTo>
                    <a:pt x="434771" y="228541"/>
                  </a:lnTo>
                  <a:lnTo>
                    <a:pt x="435505" y="210689"/>
                  </a:lnTo>
                  <a:lnTo>
                    <a:pt x="434991" y="246152"/>
                  </a:lnTo>
                  <a:lnTo>
                    <a:pt x="435931" y="227793"/>
                  </a:lnTo>
                  <a:lnTo>
                    <a:pt x="436224" y="246016"/>
                  </a:lnTo>
                  <a:lnTo>
                    <a:pt x="436562" y="210752"/>
                  </a:lnTo>
                  <a:lnTo>
                    <a:pt x="437105" y="227135"/>
                  </a:lnTo>
                  <a:lnTo>
                    <a:pt x="437398" y="245401"/>
                  </a:lnTo>
                  <a:lnTo>
                    <a:pt x="437604" y="211707"/>
                  </a:lnTo>
                  <a:lnTo>
                    <a:pt x="437692" y="213922"/>
                  </a:lnTo>
                  <a:lnTo>
                    <a:pt x="438807" y="207840"/>
                  </a:lnTo>
                  <a:lnTo>
                    <a:pt x="438573" y="254858"/>
                  </a:lnTo>
                  <a:lnTo>
                    <a:pt x="438881" y="211907"/>
                  </a:lnTo>
                  <a:lnTo>
                    <a:pt x="439747" y="258855"/>
                  </a:lnTo>
                  <a:lnTo>
                    <a:pt x="438940" y="211154"/>
                  </a:lnTo>
                  <a:lnTo>
                    <a:pt x="440099" y="215233"/>
                  </a:lnTo>
                  <a:lnTo>
                    <a:pt x="440114" y="214124"/>
                  </a:lnTo>
                  <a:lnTo>
                    <a:pt x="440804" y="250841"/>
                  </a:lnTo>
                  <a:lnTo>
                    <a:pt x="441229" y="220794"/>
                  </a:lnTo>
                  <a:lnTo>
                    <a:pt x="442037" y="260480"/>
                  </a:lnTo>
                  <a:lnTo>
                    <a:pt x="442095" y="263019"/>
                  </a:lnTo>
                  <a:lnTo>
                    <a:pt x="442286" y="226198"/>
                  </a:lnTo>
                  <a:lnTo>
                    <a:pt x="442345" y="228641"/>
                  </a:lnTo>
                  <a:lnTo>
                    <a:pt x="443226" y="254013"/>
                  </a:lnTo>
                  <a:lnTo>
                    <a:pt x="443563" y="219147"/>
                  </a:lnTo>
                  <a:lnTo>
                    <a:pt x="444444" y="255186"/>
                  </a:lnTo>
                  <a:lnTo>
                    <a:pt x="444532" y="216714"/>
                  </a:lnTo>
                  <a:lnTo>
                    <a:pt x="444693" y="218143"/>
                  </a:lnTo>
                  <a:lnTo>
                    <a:pt x="445882" y="202689"/>
                  </a:lnTo>
                  <a:lnTo>
                    <a:pt x="445618" y="243200"/>
                  </a:lnTo>
                  <a:lnTo>
                    <a:pt x="445941" y="204804"/>
                  </a:lnTo>
                  <a:lnTo>
                    <a:pt x="446014" y="209191"/>
                  </a:lnTo>
                  <a:lnTo>
                    <a:pt x="446778" y="244922"/>
                  </a:lnTo>
                  <a:lnTo>
                    <a:pt x="446954" y="205371"/>
                  </a:lnTo>
                  <a:lnTo>
                    <a:pt x="447203" y="211743"/>
                  </a:lnTo>
                  <a:lnTo>
                    <a:pt x="448202" y="201822"/>
                  </a:lnTo>
                  <a:lnTo>
                    <a:pt x="447717" y="235680"/>
                  </a:lnTo>
                  <a:lnTo>
                    <a:pt x="448378" y="209937"/>
                  </a:lnTo>
                  <a:lnTo>
                    <a:pt x="449126" y="234885"/>
                  </a:lnTo>
                  <a:lnTo>
                    <a:pt x="449391" y="207051"/>
                  </a:lnTo>
                  <a:lnTo>
                    <a:pt x="449552" y="209515"/>
                  </a:lnTo>
                  <a:lnTo>
                    <a:pt x="450712" y="205626"/>
                  </a:lnTo>
                  <a:lnTo>
                    <a:pt x="450286" y="231121"/>
                  </a:lnTo>
                  <a:lnTo>
                    <a:pt x="450741" y="207350"/>
                  </a:lnTo>
                  <a:lnTo>
                    <a:pt x="451431" y="230325"/>
                  </a:lnTo>
                  <a:lnTo>
                    <a:pt x="451842" y="204727"/>
                  </a:lnTo>
                  <a:lnTo>
                    <a:pt x="451915" y="206162"/>
                  </a:lnTo>
                  <a:lnTo>
                    <a:pt x="451989" y="204700"/>
                  </a:lnTo>
                  <a:lnTo>
                    <a:pt x="452370" y="221962"/>
                  </a:lnTo>
                  <a:lnTo>
                    <a:pt x="452664" y="232121"/>
                  </a:lnTo>
                  <a:lnTo>
                    <a:pt x="453016" y="202472"/>
                  </a:lnTo>
                  <a:lnTo>
                    <a:pt x="453500" y="216989"/>
                  </a:lnTo>
                  <a:lnTo>
                    <a:pt x="454249" y="198587"/>
                  </a:lnTo>
                  <a:lnTo>
                    <a:pt x="453838" y="226442"/>
                  </a:lnTo>
                  <a:lnTo>
                    <a:pt x="454719" y="211524"/>
                  </a:lnTo>
                  <a:lnTo>
                    <a:pt x="455012" y="234666"/>
                  </a:lnTo>
                  <a:lnTo>
                    <a:pt x="455335" y="190688"/>
                  </a:lnTo>
                  <a:lnTo>
                    <a:pt x="455849" y="199353"/>
                  </a:lnTo>
                  <a:lnTo>
                    <a:pt x="456495" y="181518"/>
                  </a:lnTo>
                  <a:lnTo>
                    <a:pt x="456187" y="213282"/>
                  </a:lnTo>
                  <a:lnTo>
                    <a:pt x="457185" y="190610"/>
                  </a:lnTo>
                  <a:lnTo>
                    <a:pt x="457361" y="206217"/>
                  </a:lnTo>
                  <a:lnTo>
                    <a:pt x="457669" y="172383"/>
                  </a:lnTo>
                  <a:lnTo>
                    <a:pt x="458153" y="178568"/>
                  </a:lnTo>
                  <a:lnTo>
                    <a:pt x="459049" y="166856"/>
                  </a:lnTo>
                  <a:lnTo>
                    <a:pt x="458535" y="199177"/>
                  </a:lnTo>
                  <a:lnTo>
                    <a:pt x="459328" y="181216"/>
                  </a:lnTo>
                  <a:lnTo>
                    <a:pt x="460267" y="161453"/>
                  </a:lnTo>
                  <a:lnTo>
                    <a:pt x="459709" y="190285"/>
                  </a:lnTo>
                  <a:lnTo>
                    <a:pt x="460707" y="171894"/>
                  </a:lnTo>
                  <a:lnTo>
                    <a:pt x="461163" y="154737"/>
                  </a:lnTo>
                  <a:lnTo>
                    <a:pt x="462058" y="196171"/>
                  </a:lnTo>
                  <a:lnTo>
                    <a:pt x="462469" y="156838"/>
                  </a:lnTo>
                  <a:lnTo>
                    <a:pt x="463232" y="202046"/>
                  </a:lnTo>
                  <a:lnTo>
                    <a:pt x="463262" y="168541"/>
                  </a:lnTo>
                  <a:lnTo>
                    <a:pt x="463790" y="158448"/>
                  </a:lnTo>
                  <a:lnTo>
                    <a:pt x="464216" y="181371"/>
                  </a:lnTo>
                  <a:lnTo>
                    <a:pt x="464230" y="181092"/>
                  </a:lnTo>
                  <a:lnTo>
                    <a:pt x="464685" y="164265"/>
                  </a:lnTo>
                  <a:lnTo>
                    <a:pt x="465581" y="210224"/>
                  </a:lnTo>
                  <a:lnTo>
                    <a:pt x="465948" y="165906"/>
                  </a:lnTo>
                  <a:lnTo>
                    <a:pt x="466755" y="215809"/>
                  </a:lnTo>
                  <a:lnTo>
                    <a:pt x="466784" y="179645"/>
                  </a:lnTo>
                  <a:lnTo>
                    <a:pt x="467019" y="170790"/>
                  </a:lnTo>
                  <a:lnTo>
                    <a:pt x="467386" y="186652"/>
                  </a:lnTo>
                  <a:lnTo>
                    <a:pt x="467929" y="226312"/>
                  </a:lnTo>
                  <a:lnTo>
                    <a:pt x="468223" y="175895"/>
                  </a:lnTo>
                  <a:lnTo>
                    <a:pt x="468648" y="192172"/>
                  </a:lnTo>
                  <a:lnTo>
                    <a:pt x="469441" y="176642"/>
                  </a:lnTo>
                  <a:lnTo>
                    <a:pt x="469103" y="213366"/>
                  </a:lnTo>
                  <a:lnTo>
                    <a:pt x="469793" y="196170"/>
                  </a:lnTo>
                  <a:lnTo>
                    <a:pt x="470278" y="215633"/>
                  </a:lnTo>
                  <a:lnTo>
                    <a:pt x="470513" y="180233"/>
                  </a:lnTo>
                  <a:lnTo>
                    <a:pt x="470571" y="182944"/>
                  </a:lnTo>
                  <a:lnTo>
                    <a:pt x="470601" y="178927"/>
                  </a:lnTo>
                  <a:lnTo>
                    <a:pt x="471452" y="217985"/>
                  </a:lnTo>
                  <a:lnTo>
                    <a:pt x="471702" y="190520"/>
                  </a:lnTo>
                  <a:lnTo>
                    <a:pt x="472626" y="220143"/>
                  </a:lnTo>
                  <a:lnTo>
                    <a:pt x="471790" y="182707"/>
                  </a:lnTo>
                  <a:lnTo>
                    <a:pt x="472935" y="193691"/>
                  </a:lnTo>
                  <a:lnTo>
                    <a:pt x="472979" y="190332"/>
                  </a:lnTo>
                  <a:lnTo>
                    <a:pt x="473786" y="216459"/>
                  </a:lnTo>
                  <a:lnTo>
                    <a:pt x="473801" y="217777"/>
                  </a:lnTo>
                  <a:lnTo>
                    <a:pt x="474167" y="188774"/>
                  </a:lnTo>
                  <a:lnTo>
                    <a:pt x="474901" y="210375"/>
                  </a:lnTo>
                  <a:lnTo>
                    <a:pt x="474945" y="213119"/>
                  </a:lnTo>
                  <a:lnTo>
                    <a:pt x="474975" y="219317"/>
                  </a:lnTo>
                  <a:lnTo>
                    <a:pt x="475312" y="189423"/>
                  </a:lnTo>
                  <a:lnTo>
                    <a:pt x="476105" y="205015"/>
                  </a:lnTo>
                  <a:lnTo>
                    <a:pt x="476531" y="185281"/>
                  </a:lnTo>
                  <a:lnTo>
                    <a:pt x="477323" y="216402"/>
                  </a:lnTo>
                  <a:lnTo>
                    <a:pt x="477602" y="183792"/>
                  </a:lnTo>
                  <a:lnTo>
                    <a:pt x="478527" y="187771"/>
                  </a:lnTo>
                  <a:lnTo>
                    <a:pt x="479276" y="209444"/>
                  </a:lnTo>
                  <a:lnTo>
                    <a:pt x="478850" y="183640"/>
                  </a:lnTo>
                  <a:lnTo>
                    <a:pt x="479731" y="192623"/>
                  </a:lnTo>
                  <a:lnTo>
                    <a:pt x="479936" y="188642"/>
                  </a:lnTo>
                  <a:lnTo>
                    <a:pt x="480831" y="209677"/>
                  </a:lnTo>
                  <a:lnTo>
                    <a:pt x="480846" y="213449"/>
                  </a:lnTo>
                  <a:lnTo>
                    <a:pt x="481228" y="181042"/>
                  </a:lnTo>
                  <a:lnTo>
                    <a:pt x="482006" y="210212"/>
                  </a:lnTo>
                  <a:lnTo>
                    <a:pt x="483518" y="173902"/>
                  </a:lnTo>
                  <a:lnTo>
                    <a:pt x="483547" y="179041"/>
                  </a:lnTo>
                  <a:lnTo>
                    <a:pt x="484325" y="209210"/>
                  </a:lnTo>
                  <a:lnTo>
                    <a:pt x="484751" y="180900"/>
                  </a:lnTo>
                  <a:lnTo>
                    <a:pt x="485543" y="207808"/>
                  </a:lnTo>
                  <a:lnTo>
                    <a:pt x="484824" y="179838"/>
                  </a:lnTo>
                  <a:lnTo>
                    <a:pt x="485925" y="181833"/>
                  </a:lnTo>
                  <a:lnTo>
                    <a:pt x="485939" y="180784"/>
                  </a:lnTo>
                  <a:lnTo>
                    <a:pt x="486717" y="209731"/>
                  </a:lnTo>
                  <a:lnTo>
                    <a:pt x="486952" y="191945"/>
                  </a:lnTo>
                  <a:lnTo>
                    <a:pt x="487642" y="208655"/>
                  </a:lnTo>
                  <a:lnTo>
                    <a:pt x="487099" y="181631"/>
                  </a:lnTo>
                  <a:lnTo>
                    <a:pt x="488112" y="192970"/>
                  </a:lnTo>
                  <a:lnTo>
                    <a:pt x="488332" y="181691"/>
                  </a:lnTo>
                  <a:lnTo>
                    <a:pt x="489066" y="211978"/>
                  </a:lnTo>
                  <a:lnTo>
                    <a:pt x="489330" y="187307"/>
                  </a:lnTo>
                  <a:lnTo>
                    <a:pt x="489462" y="181091"/>
                  </a:lnTo>
                  <a:lnTo>
                    <a:pt x="490196" y="205786"/>
                  </a:lnTo>
                  <a:lnTo>
                    <a:pt x="490226" y="211704"/>
                  </a:lnTo>
                  <a:lnTo>
                    <a:pt x="490578" y="179260"/>
                  </a:lnTo>
                  <a:lnTo>
                    <a:pt x="491370" y="205449"/>
                  </a:lnTo>
                  <a:lnTo>
                    <a:pt x="491855" y="179080"/>
                  </a:lnTo>
                  <a:lnTo>
                    <a:pt x="491414" y="207894"/>
                  </a:lnTo>
                  <a:lnTo>
                    <a:pt x="492501" y="206445"/>
                  </a:lnTo>
                  <a:lnTo>
                    <a:pt x="493748" y="224859"/>
                  </a:lnTo>
                  <a:lnTo>
                    <a:pt x="492941" y="180237"/>
                  </a:lnTo>
                  <a:lnTo>
                    <a:pt x="493763" y="224541"/>
                  </a:lnTo>
                  <a:lnTo>
                    <a:pt x="494159" y="180198"/>
                  </a:lnTo>
                  <a:lnTo>
                    <a:pt x="494967" y="192142"/>
                  </a:lnTo>
                  <a:lnTo>
                    <a:pt x="495290" y="175410"/>
                  </a:lnTo>
                  <a:lnTo>
                    <a:pt x="496082" y="205918"/>
                  </a:lnTo>
                  <a:lnTo>
                    <a:pt x="496112" y="205267"/>
                  </a:lnTo>
                  <a:lnTo>
                    <a:pt x="496640" y="176747"/>
                  </a:lnTo>
                  <a:lnTo>
                    <a:pt x="497286" y="207544"/>
                  </a:lnTo>
                  <a:lnTo>
                    <a:pt x="497300" y="186163"/>
                  </a:lnTo>
                  <a:lnTo>
                    <a:pt x="498460" y="203545"/>
                  </a:lnTo>
                  <a:lnTo>
                    <a:pt x="497697" y="170308"/>
                  </a:lnTo>
                  <a:lnTo>
                    <a:pt x="498475" y="183464"/>
                  </a:lnTo>
                  <a:lnTo>
                    <a:pt x="498900" y="167315"/>
                  </a:lnTo>
                  <a:lnTo>
                    <a:pt x="499150" y="189228"/>
                  </a:lnTo>
                  <a:lnTo>
                    <a:pt x="499267" y="188649"/>
                  </a:lnTo>
                  <a:lnTo>
                    <a:pt x="499590" y="206492"/>
                  </a:lnTo>
                  <a:lnTo>
                    <a:pt x="499943" y="170755"/>
                  </a:lnTo>
                  <a:lnTo>
                    <a:pt x="500486" y="195683"/>
                  </a:lnTo>
                  <a:lnTo>
                    <a:pt x="501102" y="175423"/>
                  </a:lnTo>
                  <a:lnTo>
                    <a:pt x="500809" y="203360"/>
                  </a:lnTo>
                  <a:lnTo>
                    <a:pt x="501660" y="193521"/>
                  </a:lnTo>
                  <a:lnTo>
                    <a:pt x="501954" y="204620"/>
                  </a:lnTo>
                  <a:lnTo>
                    <a:pt x="502379" y="173417"/>
                  </a:lnTo>
                  <a:lnTo>
                    <a:pt x="502849" y="195059"/>
                  </a:lnTo>
                  <a:lnTo>
                    <a:pt x="503142" y="206832"/>
                  </a:lnTo>
                  <a:lnTo>
                    <a:pt x="503421" y="177184"/>
                  </a:lnTo>
                  <a:lnTo>
                    <a:pt x="503451" y="173070"/>
                  </a:lnTo>
                  <a:lnTo>
                    <a:pt x="504258" y="208342"/>
                  </a:lnTo>
                  <a:lnTo>
                    <a:pt x="504552" y="187414"/>
                  </a:lnTo>
                  <a:lnTo>
                    <a:pt x="504874" y="180057"/>
                  </a:lnTo>
                  <a:lnTo>
                    <a:pt x="505124" y="204296"/>
                  </a:lnTo>
                  <a:lnTo>
                    <a:pt x="505315" y="201280"/>
                  </a:lnTo>
                  <a:lnTo>
                    <a:pt x="505506" y="210803"/>
                  </a:lnTo>
                  <a:lnTo>
                    <a:pt x="505873" y="179399"/>
                  </a:lnTo>
                  <a:lnTo>
                    <a:pt x="506504" y="203786"/>
                  </a:lnTo>
                  <a:lnTo>
                    <a:pt x="507018" y="179142"/>
                  </a:lnTo>
                  <a:lnTo>
                    <a:pt x="506680" y="218689"/>
                  </a:lnTo>
                  <a:lnTo>
                    <a:pt x="507707" y="203180"/>
                  </a:lnTo>
                  <a:lnTo>
                    <a:pt x="507854" y="213007"/>
                  </a:lnTo>
                  <a:lnTo>
                    <a:pt x="508177" y="181873"/>
                  </a:lnTo>
                  <a:lnTo>
                    <a:pt x="508206" y="182775"/>
                  </a:lnTo>
                  <a:lnTo>
                    <a:pt x="508236" y="177853"/>
                  </a:lnTo>
                  <a:lnTo>
                    <a:pt x="509028" y="205272"/>
                  </a:lnTo>
                  <a:lnTo>
                    <a:pt x="509395" y="180977"/>
                  </a:lnTo>
                  <a:lnTo>
                    <a:pt x="510203" y="203665"/>
                  </a:lnTo>
                  <a:lnTo>
                    <a:pt x="510540" y="173312"/>
                  </a:lnTo>
                  <a:lnTo>
                    <a:pt x="511377" y="203100"/>
                  </a:lnTo>
                  <a:lnTo>
                    <a:pt x="511685" y="173623"/>
                  </a:lnTo>
                  <a:lnTo>
                    <a:pt x="511729" y="167336"/>
                  </a:lnTo>
                  <a:lnTo>
                    <a:pt x="512419" y="202716"/>
                  </a:lnTo>
                  <a:lnTo>
                    <a:pt x="512859" y="174724"/>
                  </a:lnTo>
                  <a:lnTo>
                    <a:pt x="512962" y="168912"/>
                  </a:lnTo>
                  <a:lnTo>
                    <a:pt x="513549" y="187536"/>
                  </a:lnTo>
                  <a:lnTo>
                    <a:pt x="513579" y="186607"/>
                  </a:lnTo>
                  <a:lnTo>
                    <a:pt x="513696" y="201294"/>
                  </a:lnTo>
                  <a:lnTo>
                    <a:pt x="513975" y="164162"/>
                  </a:lnTo>
                  <a:lnTo>
                    <a:pt x="514048" y="160743"/>
                  </a:lnTo>
                  <a:lnTo>
                    <a:pt x="514489" y="182291"/>
                  </a:lnTo>
                  <a:lnTo>
                    <a:pt x="514562" y="179890"/>
                  </a:lnTo>
                  <a:lnTo>
                    <a:pt x="514900" y="193035"/>
                  </a:lnTo>
                  <a:lnTo>
                    <a:pt x="515179" y="158737"/>
                  </a:lnTo>
                  <a:lnTo>
                    <a:pt x="515663" y="172051"/>
                  </a:lnTo>
                  <a:lnTo>
                    <a:pt x="516470" y="153213"/>
                  </a:lnTo>
                  <a:lnTo>
                    <a:pt x="516074" y="198043"/>
                  </a:lnTo>
                  <a:lnTo>
                    <a:pt x="516852" y="169739"/>
                  </a:lnTo>
                  <a:lnTo>
                    <a:pt x="517248" y="192783"/>
                  </a:lnTo>
                  <a:lnTo>
                    <a:pt x="517747" y="152241"/>
                  </a:lnTo>
                  <a:lnTo>
                    <a:pt x="517997" y="163832"/>
                  </a:lnTo>
                  <a:lnTo>
                    <a:pt x="518379" y="195843"/>
                  </a:lnTo>
                  <a:lnTo>
                    <a:pt x="518790" y="151804"/>
                  </a:lnTo>
                  <a:lnTo>
                    <a:pt x="519142" y="161537"/>
                  </a:lnTo>
                  <a:lnTo>
                    <a:pt x="520037" y="144707"/>
                  </a:lnTo>
                  <a:lnTo>
                    <a:pt x="519597" y="203809"/>
                  </a:lnTo>
                  <a:lnTo>
                    <a:pt x="520301" y="163105"/>
                  </a:lnTo>
                  <a:lnTo>
                    <a:pt x="520756" y="185229"/>
                  </a:lnTo>
                  <a:lnTo>
                    <a:pt x="521211" y="149722"/>
                  </a:lnTo>
                  <a:lnTo>
                    <a:pt x="521490" y="163764"/>
                  </a:lnTo>
                  <a:lnTo>
                    <a:pt x="521652" y="159282"/>
                  </a:lnTo>
                  <a:lnTo>
                    <a:pt x="521564" y="167921"/>
                  </a:lnTo>
                  <a:lnTo>
                    <a:pt x="521740" y="165100"/>
                  </a:lnTo>
                  <a:lnTo>
                    <a:pt x="521945" y="188264"/>
                  </a:lnTo>
                  <a:lnTo>
                    <a:pt x="522268" y="148951"/>
                  </a:lnTo>
                  <a:lnTo>
                    <a:pt x="522973" y="175437"/>
                  </a:lnTo>
                  <a:lnTo>
                    <a:pt x="524279" y="191956"/>
                  </a:lnTo>
                  <a:lnTo>
                    <a:pt x="523281" y="155064"/>
                  </a:lnTo>
                  <a:lnTo>
                    <a:pt x="524294" y="190792"/>
                  </a:lnTo>
                  <a:lnTo>
                    <a:pt x="524602" y="155855"/>
                  </a:lnTo>
                  <a:lnTo>
                    <a:pt x="525468" y="195384"/>
                  </a:lnTo>
                  <a:lnTo>
                    <a:pt x="525497" y="167905"/>
                  </a:lnTo>
                  <a:lnTo>
                    <a:pt x="526642" y="192316"/>
                  </a:lnTo>
                  <a:lnTo>
                    <a:pt x="525791" y="161704"/>
                  </a:lnTo>
                  <a:lnTo>
                    <a:pt x="526730" y="174603"/>
                  </a:lnTo>
                  <a:lnTo>
                    <a:pt x="527024" y="157519"/>
                  </a:lnTo>
                  <a:lnTo>
                    <a:pt x="527817" y="202643"/>
                  </a:lnTo>
                  <a:lnTo>
                    <a:pt x="527919" y="170787"/>
                  </a:lnTo>
                  <a:lnTo>
                    <a:pt x="527978" y="172780"/>
                  </a:lnTo>
                  <a:lnTo>
                    <a:pt x="528037" y="162969"/>
                  </a:lnTo>
                  <a:lnTo>
                    <a:pt x="528257" y="158559"/>
                  </a:lnTo>
                  <a:lnTo>
                    <a:pt x="528829" y="183144"/>
                  </a:lnTo>
                  <a:lnTo>
                    <a:pt x="528991" y="198050"/>
                  </a:lnTo>
                  <a:lnTo>
                    <a:pt x="529314" y="165872"/>
                  </a:lnTo>
                  <a:lnTo>
                    <a:pt x="530033" y="186950"/>
                  </a:lnTo>
                  <a:lnTo>
                    <a:pt x="530165" y="200971"/>
                  </a:lnTo>
                  <a:lnTo>
                    <a:pt x="530620" y="168909"/>
                  </a:lnTo>
                  <a:lnTo>
                    <a:pt x="531193" y="186211"/>
                  </a:lnTo>
                  <a:lnTo>
                    <a:pt x="531633" y="166100"/>
                  </a:lnTo>
                  <a:lnTo>
                    <a:pt x="531325" y="204987"/>
                  </a:lnTo>
                  <a:lnTo>
                    <a:pt x="532367" y="187861"/>
                  </a:lnTo>
                  <a:lnTo>
                    <a:pt x="532514" y="213022"/>
                  </a:lnTo>
                  <a:lnTo>
                    <a:pt x="532837" y="170318"/>
                  </a:lnTo>
                  <a:lnTo>
                    <a:pt x="533585" y="194171"/>
                  </a:lnTo>
                  <a:lnTo>
                    <a:pt x="533659" y="200858"/>
                  </a:lnTo>
                  <a:lnTo>
                    <a:pt x="534011" y="163342"/>
                  </a:lnTo>
                  <a:lnTo>
                    <a:pt x="534422" y="177123"/>
                  </a:lnTo>
                  <a:lnTo>
                    <a:pt x="535479" y="166929"/>
                  </a:lnTo>
                  <a:lnTo>
                    <a:pt x="534862" y="201208"/>
                  </a:lnTo>
                  <a:lnTo>
                    <a:pt x="535537" y="182166"/>
                  </a:lnTo>
                  <a:lnTo>
                    <a:pt x="536022" y="196743"/>
                  </a:lnTo>
                  <a:lnTo>
                    <a:pt x="536271" y="161169"/>
                  </a:lnTo>
                  <a:lnTo>
                    <a:pt x="536477" y="168813"/>
                  </a:lnTo>
                  <a:lnTo>
                    <a:pt x="536961" y="185414"/>
                  </a:lnTo>
                  <a:lnTo>
                    <a:pt x="537211" y="197498"/>
                  </a:lnTo>
                  <a:lnTo>
                    <a:pt x="537358" y="170142"/>
                  </a:lnTo>
                  <a:lnTo>
                    <a:pt x="538150" y="187890"/>
                  </a:lnTo>
                  <a:lnTo>
                    <a:pt x="538180" y="188607"/>
                  </a:lnTo>
                  <a:lnTo>
                    <a:pt x="538385" y="207605"/>
                  </a:lnTo>
                  <a:lnTo>
                    <a:pt x="538752" y="174276"/>
                  </a:lnTo>
                  <a:lnTo>
                    <a:pt x="539383" y="190215"/>
                  </a:lnTo>
                  <a:lnTo>
                    <a:pt x="539794" y="172202"/>
                  </a:lnTo>
                  <a:lnTo>
                    <a:pt x="539559" y="210943"/>
                  </a:lnTo>
                  <a:lnTo>
                    <a:pt x="540528" y="191862"/>
                  </a:lnTo>
                  <a:lnTo>
                    <a:pt x="540734" y="213686"/>
                  </a:lnTo>
                  <a:lnTo>
                    <a:pt x="541233" y="171525"/>
                  </a:lnTo>
                  <a:lnTo>
                    <a:pt x="541688" y="186928"/>
                  </a:lnTo>
                  <a:lnTo>
                    <a:pt x="542245" y="173197"/>
                  </a:lnTo>
                  <a:lnTo>
                    <a:pt x="541908" y="202792"/>
                  </a:lnTo>
                  <a:lnTo>
                    <a:pt x="542877" y="185321"/>
                  </a:lnTo>
                  <a:lnTo>
                    <a:pt x="543082" y="212872"/>
                  </a:lnTo>
                  <a:lnTo>
                    <a:pt x="543361" y="170967"/>
                  </a:lnTo>
                  <a:lnTo>
                    <a:pt x="544080" y="188391"/>
                  </a:lnTo>
                  <a:lnTo>
                    <a:pt x="544638" y="168385"/>
                  </a:lnTo>
                  <a:lnTo>
                    <a:pt x="545431" y="232302"/>
                  </a:lnTo>
                  <a:lnTo>
                    <a:pt x="545842" y="162324"/>
                  </a:lnTo>
                  <a:lnTo>
                    <a:pt x="546634" y="175203"/>
                  </a:lnTo>
                  <a:lnTo>
                    <a:pt x="547779" y="196709"/>
                  </a:lnTo>
                  <a:lnTo>
                    <a:pt x="546884" y="153915"/>
                  </a:lnTo>
                  <a:lnTo>
                    <a:pt x="547838" y="177833"/>
                  </a:lnTo>
                  <a:lnTo>
                    <a:pt x="548293" y="157241"/>
                  </a:lnTo>
                  <a:lnTo>
                    <a:pt x="548953" y="202556"/>
                  </a:lnTo>
                  <a:lnTo>
                    <a:pt x="549041" y="170689"/>
                  </a:lnTo>
                  <a:lnTo>
                    <a:pt x="550128" y="202529"/>
                  </a:lnTo>
                  <a:lnTo>
                    <a:pt x="549364" y="157982"/>
                  </a:lnTo>
                  <a:lnTo>
                    <a:pt x="550260" y="177212"/>
                  </a:lnTo>
                  <a:lnTo>
                    <a:pt x="551287" y="200473"/>
                  </a:lnTo>
                  <a:lnTo>
                    <a:pt x="550568" y="161246"/>
                  </a:lnTo>
                  <a:lnTo>
                    <a:pt x="551463" y="180445"/>
                  </a:lnTo>
                  <a:lnTo>
                    <a:pt x="551551" y="170169"/>
                  </a:lnTo>
                  <a:lnTo>
                    <a:pt x="552476" y="201437"/>
                  </a:lnTo>
                  <a:lnTo>
                    <a:pt x="552667" y="176462"/>
                  </a:lnTo>
                  <a:lnTo>
                    <a:pt x="553650" y="199011"/>
                  </a:lnTo>
                  <a:lnTo>
                    <a:pt x="552799" y="169004"/>
                  </a:lnTo>
                  <a:lnTo>
                    <a:pt x="553856" y="177496"/>
                  </a:lnTo>
                  <a:lnTo>
                    <a:pt x="554076" y="168547"/>
                  </a:lnTo>
                  <a:lnTo>
                    <a:pt x="554693" y="197142"/>
                  </a:lnTo>
                  <a:lnTo>
                    <a:pt x="554751" y="194295"/>
                  </a:lnTo>
                  <a:lnTo>
                    <a:pt x="554825" y="201497"/>
                  </a:lnTo>
                  <a:lnTo>
                    <a:pt x="555133" y="165943"/>
                  </a:lnTo>
                  <a:lnTo>
                    <a:pt x="555808" y="184612"/>
                  </a:lnTo>
                  <a:lnTo>
                    <a:pt x="556351" y="167403"/>
                  </a:lnTo>
                  <a:lnTo>
                    <a:pt x="555999" y="195648"/>
                  </a:lnTo>
                  <a:lnTo>
                    <a:pt x="556953" y="186641"/>
                  </a:lnTo>
                  <a:lnTo>
                    <a:pt x="557173" y="202094"/>
                  </a:lnTo>
                  <a:lnTo>
                    <a:pt x="557540" y="166623"/>
                  </a:lnTo>
                  <a:lnTo>
                    <a:pt x="558039" y="181248"/>
                  </a:lnTo>
                  <a:lnTo>
                    <a:pt x="558656" y="168409"/>
                  </a:lnTo>
                  <a:lnTo>
                    <a:pt x="558348" y="206160"/>
                  </a:lnTo>
                  <a:lnTo>
                    <a:pt x="559228" y="176843"/>
                  </a:lnTo>
                  <a:lnTo>
                    <a:pt x="559522" y="194413"/>
                  </a:lnTo>
                  <a:lnTo>
                    <a:pt x="559933" y="166036"/>
                  </a:lnTo>
                  <a:lnTo>
                    <a:pt x="560417" y="179572"/>
                  </a:lnTo>
                  <a:lnTo>
                    <a:pt x="561107" y="167072"/>
                  </a:lnTo>
                  <a:lnTo>
                    <a:pt x="560608" y="187868"/>
                  </a:lnTo>
                  <a:lnTo>
                    <a:pt x="561562" y="181888"/>
                  </a:lnTo>
                  <a:lnTo>
                    <a:pt x="561870" y="191335"/>
                  </a:lnTo>
                  <a:lnTo>
                    <a:pt x="562267" y="168858"/>
                  </a:lnTo>
                  <a:lnTo>
                    <a:pt x="562722" y="180537"/>
                  </a:lnTo>
                  <a:lnTo>
                    <a:pt x="563441" y="166309"/>
                  </a:lnTo>
                  <a:lnTo>
                    <a:pt x="563045" y="203005"/>
                  </a:lnTo>
                  <a:lnTo>
                    <a:pt x="563881" y="180195"/>
                  </a:lnTo>
                  <a:lnTo>
                    <a:pt x="564219" y="204699"/>
                  </a:lnTo>
                  <a:lnTo>
                    <a:pt x="564615" y="170553"/>
                  </a:lnTo>
                  <a:lnTo>
                    <a:pt x="565056" y="182355"/>
                  </a:lnTo>
                  <a:lnTo>
                    <a:pt x="565672" y="164799"/>
                  </a:lnTo>
                  <a:lnTo>
                    <a:pt x="565393" y="202074"/>
                  </a:lnTo>
                  <a:lnTo>
                    <a:pt x="566230" y="182019"/>
                  </a:lnTo>
                  <a:lnTo>
                    <a:pt x="566567" y="200879"/>
                  </a:lnTo>
                  <a:lnTo>
                    <a:pt x="566832" y="165671"/>
                  </a:lnTo>
                  <a:lnTo>
                    <a:pt x="567419" y="182540"/>
                  </a:lnTo>
                  <a:lnTo>
                    <a:pt x="568211" y="160216"/>
                  </a:lnTo>
                  <a:lnTo>
                    <a:pt x="567742" y="199986"/>
                  </a:lnTo>
                  <a:lnTo>
                    <a:pt x="568725" y="175628"/>
                  </a:lnTo>
                  <a:lnTo>
                    <a:pt x="568916" y="199818"/>
                  </a:lnTo>
                  <a:lnTo>
                    <a:pt x="569430" y="154703"/>
                  </a:lnTo>
                  <a:lnTo>
                    <a:pt x="569899" y="174967"/>
                  </a:lnTo>
                  <a:lnTo>
                    <a:pt x="570472" y="150787"/>
                  </a:lnTo>
                  <a:lnTo>
                    <a:pt x="570090" y="199080"/>
                  </a:lnTo>
                  <a:lnTo>
                    <a:pt x="571030" y="176918"/>
                  </a:lnTo>
                  <a:lnTo>
                    <a:pt x="571235" y="205598"/>
                  </a:lnTo>
                  <a:lnTo>
                    <a:pt x="571573" y="152068"/>
                  </a:lnTo>
                  <a:lnTo>
                    <a:pt x="572174" y="171217"/>
                  </a:lnTo>
                  <a:lnTo>
                    <a:pt x="572439" y="192275"/>
                  </a:lnTo>
                  <a:lnTo>
                    <a:pt x="572894" y="147382"/>
                  </a:lnTo>
                  <a:lnTo>
                    <a:pt x="573290" y="167725"/>
                  </a:lnTo>
                  <a:lnTo>
                    <a:pt x="574024" y="145284"/>
                  </a:lnTo>
                  <a:lnTo>
                    <a:pt x="573613" y="187545"/>
                  </a:lnTo>
                  <a:lnTo>
                    <a:pt x="574494" y="164727"/>
                  </a:lnTo>
                  <a:lnTo>
                    <a:pt x="574787" y="185494"/>
                  </a:lnTo>
                  <a:lnTo>
                    <a:pt x="575051" y="140335"/>
                  </a:lnTo>
                  <a:lnTo>
                    <a:pt x="575257" y="146476"/>
                  </a:lnTo>
                  <a:lnTo>
                    <a:pt x="576314" y="137387"/>
                  </a:lnTo>
                  <a:lnTo>
                    <a:pt x="575962" y="180039"/>
                  </a:lnTo>
                  <a:lnTo>
                    <a:pt x="576446" y="145167"/>
                  </a:lnTo>
                  <a:lnTo>
                    <a:pt x="577136" y="175811"/>
                  </a:lnTo>
                  <a:lnTo>
                    <a:pt x="577459" y="135662"/>
                  </a:lnTo>
                  <a:lnTo>
                    <a:pt x="577635" y="145111"/>
                  </a:lnTo>
                  <a:lnTo>
                    <a:pt x="578692" y="130156"/>
                  </a:lnTo>
                  <a:lnTo>
                    <a:pt x="578310" y="172067"/>
                  </a:lnTo>
                  <a:lnTo>
                    <a:pt x="578838" y="139424"/>
                  </a:lnTo>
                  <a:lnTo>
                    <a:pt x="579455" y="165540"/>
                  </a:lnTo>
                  <a:lnTo>
                    <a:pt x="579749" y="134361"/>
                  </a:lnTo>
                  <a:lnTo>
                    <a:pt x="580027" y="141890"/>
                  </a:lnTo>
                  <a:lnTo>
                    <a:pt x="580057" y="139655"/>
                  </a:lnTo>
                  <a:lnTo>
                    <a:pt x="580159" y="146751"/>
                  </a:lnTo>
                  <a:lnTo>
                    <a:pt x="580659" y="165102"/>
                  </a:lnTo>
                  <a:lnTo>
                    <a:pt x="581011" y="140016"/>
                  </a:lnTo>
                  <a:lnTo>
                    <a:pt x="581348" y="148157"/>
                  </a:lnTo>
                  <a:lnTo>
                    <a:pt x="581451" y="147572"/>
                  </a:lnTo>
                  <a:lnTo>
                    <a:pt x="581539" y="156623"/>
                  </a:lnTo>
                  <a:lnTo>
                    <a:pt x="581686" y="155453"/>
                  </a:lnTo>
                  <a:lnTo>
                    <a:pt x="581774" y="175009"/>
                  </a:lnTo>
                  <a:lnTo>
                    <a:pt x="582156" y="137655"/>
                  </a:lnTo>
                  <a:lnTo>
                    <a:pt x="582890" y="159541"/>
                  </a:lnTo>
                  <a:lnTo>
                    <a:pt x="583007" y="168221"/>
                  </a:lnTo>
                  <a:lnTo>
                    <a:pt x="583198" y="146265"/>
                  </a:lnTo>
                  <a:lnTo>
                    <a:pt x="583286" y="150218"/>
                  </a:lnTo>
                  <a:lnTo>
                    <a:pt x="583374" y="142585"/>
                  </a:lnTo>
                  <a:lnTo>
                    <a:pt x="584181" y="165484"/>
                  </a:lnTo>
                  <a:lnTo>
                    <a:pt x="584460" y="151414"/>
                  </a:lnTo>
                  <a:lnTo>
                    <a:pt x="585356" y="166090"/>
                  </a:lnTo>
                  <a:lnTo>
                    <a:pt x="584534" y="142370"/>
                  </a:lnTo>
                  <a:lnTo>
                    <a:pt x="585561" y="149389"/>
                  </a:lnTo>
                  <a:lnTo>
                    <a:pt x="585840" y="139586"/>
                  </a:lnTo>
                  <a:lnTo>
                    <a:pt x="586530" y="168554"/>
                  </a:lnTo>
                  <a:lnTo>
                    <a:pt x="586721" y="153038"/>
                  </a:lnTo>
                  <a:lnTo>
                    <a:pt x="586838" y="138247"/>
                  </a:lnTo>
                  <a:lnTo>
                    <a:pt x="587645" y="163331"/>
                  </a:lnTo>
                  <a:lnTo>
                    <a:pt x="587983" y="143521"/>
                  </a:lnTo>
                  <a:lnTo>
                    <a:pt x="588849" y="162717"/>
                  </a:lnTo>
                  <a:lnTo>
                    <a:pt x="588100" y="138570"/>
                  </a:lnTo>
                  <a:lnTo>
                    <a:pt x="589143" y="139413"/>
                  </a:lnTo>
                  <a:lnTo>
                    <a:pt x="589172" y="137496"/>
                  </a:lnTo>
                  <a:lnTo>
                    <a:pt x="589979" y="170769"/>
                  </a:lnTo>
                  <a:lnTo>
                    <a:pt x="590273" y="145751"/>
                  </a:lnTo>
                  <a:lnTo>
                    <a:pt x="590464" y="140639"/>
                  </a:lnTo>
                  <a:lnTo>
                    <a:pt x="590787" y="162924"/>
                  </a:lnTo>
                  <a:lnTo>
                    <a:pt x="591095" y="162068"/>
                  </a:lnTo>
                  <a:lnTo>
                    <a:pt x="591227" y="165567"/>
                  </a:lnTo>
                  <a:lnTo>
                    <a:pt x="591594" y="133068"/>
                  </a:lnTo>
                  <a:lnTo>
                    <a:pt x="592284" y="162060"/>
                  </a:lnTo>
                  <a:lnTo>
                    <a:pt x="592724" y="139286"/>
                  </a:lnTo>
                  <a:lnTo>
                    <a:pt x="592401" y="171754"/>
                  </a:lnTo>
                  <a:lnTo>
                    <a:pt x="593429" y="167900"/>
                  </a:lnTo>
                  <a:lnTo>
                    <a:pt x="593546" y="179626"/>
                  </a:lnTo>
                  <a:lnTo>
                    <a:pt x="593708" y="141510"/>
                  </a:lnTo>
                  <a:lnTo>
                    <a:pt x="594618" y="169633"/>
                  </a:lnTo>
                  <a:lnTo>
                    <a:pt x="594999" y="147833"/>
                  </a:lnTo>
                  <a:lnTo>
                    <a:pt x="594750" y="176507"/>
                  </a:lnTo>
                  <a:lnTo>
                    <a:pt x="595792" y="171742"/>
                  </a:lnTo>
                  <a:lnTo>
                    <a:pt x="596306" y="150037"/>
                  </a:lnTo>
                  <a:lnTo>
                    <a:pt x="597098" y="199827"/>
                  </a:lnTo>
                  <a:lnTo>
                    <a:pt x="597553" y="145457"/>
                  </a:lnTo>
                  <a:lnTo>
                    <a:pt x="598302" y="153067"/>
                  </a:lnTo>
                  <a:lnTo>
                    <a:pt x="598639" y="141232"/>
                  </a:lnTo>
                  <a:lnTo>
                    <a:pt x="599227" y="164244"/>
                  </a:lnTo>
                  <a:lnTo>
                    <a:pt x="599315" y="164075"/>
                  </a:lnTo>
                  <a:lnTo>
                    <a:pt x="599447" y="178665"/>
                  </a:lnTo>
                  <a:lnTo>
                    <a:pt x="599784" y="135085"/>
                  </a:lnTo>
                  <a:lnTo>
                    <a:pt x="600357" y="155883"/>
                  </a:lnTo>
                  <a:lnTo>
                    <a:pt x="601017" y="138214"/>
                  </a:lnTo>
                  <a:lnTo>
                    <a:pt x="600592" y="174752"/>
                  </a:lnTo>
                  <a:lnTo>
                    <a:pt x="601502" y="159933"/>
                  </a:lnTo>
                  <a:lnTo>
                    <a:pt x="601795" y="176985"/>
                  </a:lnTo>
                  <a:lnTo>
                    <a:pt x="602133" y="136012"/>
                  </a:lnTo>
                  <a:lnTo>
                    <a:pt x="602705" y="164066"/>
                  </a:lnTo>
                  <a:lnTo>
                    <a:pt x="603366" y="139801"/>
                  </a:lnTo>
                  <a:lnTo>
                    <a:pt x="602970" y="181502"/>
                  </a:lnTo>
                  <a:lnTo>
                    <a:pt x="603850" y="165919"/>
                  </a:lnTo>
                  <a:lnTo>
                    <a:pt x="604129" y="176017"/>
                  </a:lnTo>
                  <a:lnTo>
                    <a:pt x="604452" y="139063"/>
                  </a:lnTo>
                  <a:lnTo>
                    <a:pt x="605010" y="162964"/>
                  </a:lnTo>
                  <a:lnTo>
                    <a:pt x="605729" y="146655"/>
                  </a:lnTo>
                  <a:lnTo>
                    <a:pt x="605318" y="184713"/>
                  </a:lnTo>
                  <a:lnTo>
                    <a:pt x="606111" y="165577"/>
                  </a:lnTo>
                  <a:lnTo>
                    <a:pt x="606492" y="182227"/>
                  </a:lnTo>
                  <a:lnTo>
                    <a:pt x="606669" y="145585"/>
                  </a:lnTo>
                  <a:lnTo>
                    <a:pt x="607314" y="170352"/>
                  </a:lnTo>
                  <a:lnTo>
                    <a:pt x="607637" y="177144"/>
                  </a:lnTo>
                  <a:lnTo>
                    <a:pt x="608048" y="151908"/>
                  </a:lnTo>
                  <a:lnTo>
                    <a:pt x="608474" y="167964"/>
                  </a:lnTo>
                  <a:lnTo>
                    <a:pt x="609237" y="150630"/>
                  </a:lnTo>
                  <a:lnTo>
                    <a:pt x="608812" y="178165"/>
                  </a:lnTo>
                  <a:lnTo>
                    <a:pt x="609736" y="160181"/>
                  </a:lnTo>
                  <a:lnTo>
                    <a:pt x="610015" y="180218"/>
                  </a:lnTo>
                  <a:lnTo>
                    <a:pt x="610030" y="154727"/>
                  </a:lnTo>
                  <a:lnTo>
                    <a:pt x="610940" y="164314"/>
                  </a:lnTo>
                  <a:lnTo>
                    <a:pt x="611189" y="172465"/>
                  </a:lnTo>
                  <a:lnTo>
                    <a:pt x="611630" y="154841"/>
                  </a:lnTo>
                  <a:lnTo>
                    <a:pt x="612158" y="167647"/>
                  </a:lnTo>
                  <a:lnTo>
                    <a:pt x="612701" y="157209"/>
                  </a:lnTo>
                  <a:lnTo>
                    <a:pt x="613068" y="177059"/>
                  </a:lnTo>
                  <a:lnTo>
                    <a:pt x="613347" y="166999"/>
                  </a:lnTo>
                  <a:lnTo>
                    <a:pt x="613538" y="183513"/>
                  </a:lnTo>
                  <a:lnTo>
                    <a:pt x="613934" y="157369"/>
                  </a:lnTo>
                  <a:lnTo>
                    <a:pt x="614521" y="167098"/>
                  </a:lnTo>
                  <a:lnTo>
                    <a:pt x="615153" y="161782"/>
                  </a:lnTo>
                  <a:lnTo>
                    <a:pt x="614712" y="186136"/>
                  </a:lnTo>
                  <a:lnTo>
                    <a:pt x="615681" y="168099"/>
                  </a:lnTo>
                  <a:lnTo>
                    <a:pt x="615813" y="186644"/>
                  </a:lnTo>
                  <a:lnTo>
                    <a:pt x="616165" y="156283"/>
                  </a:lnTo>
                  <a:lnTo>
                    <a:pt x="616929" y="180672"/>
                  </a:lnTo>
                  <a:lnTo>
                    <a:pt x="617281" y="158282"/>
                  </a:lnTo>
                  <a:lnTo>
                    <a:pt x="617061" y="193702"/>
                  </a:lnTo>
                  <a:lnTo>
                    <a:pt x="618074" y="181026"/>
                  </a:lnTo>
                  <a:lnTo>
                    <a:pt x="618235" y="191402"/>
                  </a:lnTo>
                  <a:lnTo>
                    <a:pt x="618514" y="156667"/>
                  </a:lnTo>
                  <a:lnTo>
                    <a:pt x="619262" y="181227"/>
                  </a:lnTo>
                  <a:lnTo>
                    <a:pt x="619688" y="151834"/>
                  </a:lnTo>
                  <a:lnTo>
                    <a:pt x="619409" y="197497"/>
                  </a:lnTo>
                  <a:lnTo>
                    <a:pt x="620451" y="180760"/>
                  </a:lnTo>
                  <a:lnTo>
                    <a:pt x="620584" y="205333"/>
                  </a:lnTo>
                  <a:lnTo>
                    <a:pt x="620936" y="162810"/>
                  </a:lnTo>
                  <a:lnTo>
                    <a:pt x="621655" y="185662"/>
                  </a:lnTo>
                  <a:lnTo>
                    <a:pt x="621802" y="160906"/>
                  </a:lnTo>
                  <a:lnTo>
                    <a:pt x="622932" y="231786"/>
                  </a:lnTo>
                  <a:lnTo>
                    <a:pt x="623211" y="166971"/>
                  </a:lnTo>
                  <a:lnTo>
                    <a:pt x="624136" y="175477"/>
                  </a:lnTo>
                  <a:lnTo>
                    <a:pt x="624429" y="159523"/>
                  </a:lnTo>
                  <a:lnTo>
                    <a:pt x="625193" y="191274"/>
                  </a:lnTo>
                  <a:lnTo>
                    <a:pt x="625281" y="208295"/>
                  </a:lnTo>
                  <a:lnTo>
                    <a:pt x="625618" y="158704"/>
                  </a:lnTo>
                  <a:lnTo>
                    <a:pt x="626352" y="188749"/>
                  </a:lnTo>
                  <a:lnTo>
                    <a:pt x="626998" y="149248"/>
                  </a:lnTo>
                  <a:lnTo>
                    <a:pt x="626455" y="197313"/>
                  </a:lnTo>
                  <a:lnTo>
                    <a:pt x="627600" y="183559"/>
                  </a:lnTo>
                  <a:lnTo>
                    <a:pt x="627629" y="189667"/>
                  </a:lnTo>
                  <a:lnTo>
                    <a:pt x="628011" y="140403"/>
                  </a:lnTo>
                  <a:lnTo>
                    <a:pt x="628642" y="162303"/>
                  </a:lnTo>
                  <a:lnTo>
                    <a:pt x="629097" y="134078"/>
                  </a:lnTo>
                  <a:lnTo>
                    <a:pt x="628803" y="182255"/>
                  </a:lnTo>
                  <a:lnTo>
                    <a:pt x="629831" y="161539"/>
                  </a:lnTo>
                  <a:lnTo>
                    <a:pt x="629978" y="178923"/>
                  </a:lnTo>
                  <a:lnTo>
                    <a:pt x="630359" y="126852"/>
                  </a:lnTo>
                  <a:lnTo>
                    <a:pt x="630932" y="154229"/>
                  </a:lnTo>
                  <a:lnTo>
                    <a:pt x="631372" y="123400"/>
                  </a:lnTo>
                  <a:lnTo>
                    <a:pt x="631152" y="167563"/>
                  </a:lnTo>
                  <a:lnTo>
                    <a:pt x="632121" y="153681"/>
                  </a:lnTo>
                  <a:lnTo>
                    <a:pt x="632326" y="166854"/>
                  </a:lnTo>
                  <a:lnTo>
                    <a:pt x="632458" y="127692"/>
                  </a:lnTo>
                  <a:lnTo>
                    <a:pt x="632649" y="120913"/>
                  </a:lnTo>
                  <a:lnTo>
                    <a:pt x="633486" y="161191"/>
                  </a:lnTo>
                  <a:lnTo>
                    <a:pt x="633500" y="162055"/>
                  </a:lnTo>
                  <a:lnTo>
                    <a:pt x="633750" y="123394"/>
                  </a:lnTo>
                  <a:lnTo>
                    <a:pt x="634440" y="148025"/>
                  </a:lnTo>
                  <a:lnTo>
                    <a:pt x="634895" y="127134"/>
                  </a:lnTo>
                  <a:lnTo>
                    <a:pt x="634675" y="154929"/>
                  </a:lnTo>
                  <a:lnTo>
                    <a:pt x="635702" y="145624"/>
                  </a:lnTo>
                  <a:lnTo>
                    <a:pt x="635849" y="158081"/>
                  </a:lnTo>
                  <a:lnTo>
                    <a:pt x="636040" y="119094"/>
                  </a:lnTo>
                  <a:lnTo>
                    <a:pt x="636759" y="130506"/>
                  </a:lnTo>
                  <a:lnTo>
                    <a:pt x="637464" y="115590"/>
                  </a:lnTo>
                  <a:lnTo>
                    <a:pt x="636994" y="141451"/>
                  </a:lnTo>
                  <a:lnTo>
                    <a:pt x="638007" y="120251"/>
                  </a:lnTo>
                  <a:lnTo>
                    <a:pt x="638550" y="111619"/>
                  </a:lnTo>
                  <a:lnTo>
                    <a:pt x="638168" y="131166"/>
                  </a:lnTo>
                  <a:lnTo>
                    <a:pt x="639152" y="122878"/>
                  </a:lnTo>
                  <a:lnTo>
                    <a:pt x="639342" y="134633"/>
                  </a:lnTo>
                  <a:lnTo>
                    <a:pt x="639768" y="110260"/>
                  </a:lnTo>
                  <a:lnTo>
                    <a:pt x="640414" y="130835"/>
                  </a:lnTo>
                  <a:lnTo>
                    <a:pt x="641104" y="116190"/>
                  </a:lnTo>
                  <a:lnTo>
                    <a:pt x="641383" y="134238"/>
                  </a:lnTo>
                  <a:lnTo>
                    <a:pt x="641588" y="130094"/>
                  </a:lnTo>
                  <a:lnTo>
                    <a:pt x="641970" y="116009"/>
                  </a:lnTo>
                  <a:lnTo>
                    <a:pt x="642895" y="146183"/>
                  </a:lnTo>
                  <a:lnTo>
                    <a:pt x="643217" y="124837"/>
                  </a:lnTo>
                  <a:lnTo>
                    <a:pt x="643746" y="150816"/>
                  </a:lnTo>
                  <a:lnTo>
                    <a:pt x="644098" y="125439"/>
                  </a:lnTo>
                  <a:lnTo>
                    <a:pt x="644113" y="123063"/>
                  </a:lnTo>
                  <a:lnTo>
                    <a:pt x="645067" y="154313"/>
                  </a:lnTo>
                  <a:lnTo>
                    <a:pt x="645155" y="144004"/>
                  </a:lnTo>
                  <a:lnTo>
                    <a:pt x="645566" y="125659"/>
                  </a:lnTo>
                  <a:lnTo>
                    <a:pt x="646417" y="168133"/>
                  </a:lnTo>
                  <a:lnTo>
                    <a:pt x="646579" y="125306"/>
                  </a:lnTo>
                  <a:lnTo>
                    <a:pt x="647621" y="128327"/>
                  </a:lnTo>
                  <a:lnTo>
                    <a:pt x="648751" y="177171"/>
                  </a:lnTo>
                  <a:lnTo>
                    <a:pt x="647870" y="127283"/>
                  </a:lnTo>
                  <a:lnTo>
                    <a:pt x="648795" y="130103"/>
                  </a:lnTo>
                  <a:lnTo>
                    <a:pt x="649133" y="123305"/>
                  </a:lnTo>
                  <a:lnTo>
                    <a:pt x="649779" y="149261"/>
                  </a:lnTo>
                  <a:lnTo>
                    <a:pt x="649940" y="159909"/>
                  </a:lnTo>
                  <a:lnTo>
                    <a:pt x="650351" y="116875"/>
                  </a:lnTo>
                  <a:lnTo>
                    <a:pt x="650747" y="130557"/>
                  </a:lnTo>
                  <a:lnTo>
                    <a:pt x="651643" y="119243"/>
                  </a:lnTo>
                  <a:lnTo>
                    <a:pt x="651114" y="144773"/>
                  </a:lnTo>
                  <a:lnTo>
                    <a:pt x="652054" y="127126"/>
                  </a:lnTo>
                  <a:lnTo>
                    <a:pt x="652289" y="154093"/>
                  </a:lnTo>
                  <a:lnTo>
                    <a:pt x="652773" y="112982"/>
                  </a:lnTo>
                  <a:lnTo>
                    <a:pt x="653228" y="125967"/>
                  </a:lnTo>
                  <a:lnTo>
                    <a:pt x="654637" y="157078"/>
                  </a:lnTo>
                  <a:lnTo>
                    <a:pt x="653845" y="117284"/>
                  </a:lnTo>
                  <a:lnTo>
                    <a:pt x="654667" y="136764"/>
                  </a:lnTo>
                  <a:lnTo>
                    <a:pt x="655048" y="110605"/>
                  </a:lnTo>
                  <a:lnTo>
                    <a:pt x="655694" y="150199"/>
                  </a:lnTo>
                  <a:lnTo>
                    <a:pt x="655811" y="167487"/>
                  </a:lnTo>
                  <a:lnTo>
                    <a:pt x="656134" y="109491"/>
                  </a:lnTo>
                  <a:lnTo>
                    <a:pt x="656898" y="153051"/>
                  </a:lnTo>
                  <a:lnTo>
                    <a:pt x="657367" y="103051"/>
                  </a:lnTo>
                  <a:lnTo>
                    <a:pt x="656986" y="161896"/>
                  </a:lnTo>
                  <a:lnTo>
                    <a:pt x="658116" y="151848"/>
                  </a:lnTo>
                  <a:lnTo>
                    <a:pt x="658160" y="156862"/>
                  </a:lnTo>
                  <a:lnTo>
                    <a:pt x="658454" y="105648"/>
                  </a:lnTo>
                  <a:lnTo>
                    <a:pt x="659011" y="132404"/>
                  </a:lnTo>
                  <a:lnTo>
                    <a:pt x="659642" y="104613"/>
                  </a:lnTo>
                  <a:lnTo>
                    <a:pt x="659320" y="155107"/>
                  </a:lnTo>
                  <a:lnTo>
                    <a:pt x="660171" y="135450"/>
                  </a:lnTo>
                  <a:lnTo>
                    <a:pt x="660699" y="97638"/>
                  </a:lnTo>
                  <a:lnTo>
                    <a:pt x="660464" y="139025"/>
                  </a:lnTo>
                  <a:lnTo>
                    <a:pt x="661404" y="132020"/>
                  </a:lnTo>
                  <a:lnTo>
                    <a:pt x="661874" y="101300"/>
                  </a:lnTo>
                  <a:lnTo>
                    <a:pt x="661683" y="136380"/>
                  </a:lnTo>
                  <a:lnTo>
                    <a:pt x="662725" y="123107"/>
                  </a:lnTo>
                  <a:lnTo>
                    <a:pt x="662784" y="130582"/>
                  </a:lnTo>
                  <a:lnTo>
                    <a:pt x="663063" y="102201"/>
                  </a:lnTo>
                  <a:lnTo>
                    <a:pt x="663914" y="125153"/>
                  </a:lnTo>
                  <a:lnTo>
                    <a:pt x="664310" y="100291"/>
                  </a:lnTo>
                  <a:lnTo>
                    <a:pt x="664853" y="132205"/>
                  </a:lnTo>
                  <a:lnTo>
                    <a:pt x="665029" y="127538"/>
                  </a:lnTo>
                  <a:lnTo>
                    <a:pt x="665206" y="135853"/>
                  </a:lnTo>
                  <a:lnTo>
                    <a:pt x="665382" y="114159"/>
                  </a:lnTo>
                  <a:lnTo>
                    <a:pt x="666174" y="125410"/>
                  </a:lnTo>
                  <a:lnTo>
                    <a:pt x="666615" y="116708"/>
                  </a:lnTo>
                  <a:lnTo>
                    <a:pt x="666380" y="134830"/>
                  </a:lnTo>
                  <a:lnTo>
                    <a:pt x="667363" y="125289"/>
                  </a:lnTo>
                  <a:lnTo>
                    <a:pt x="667730" y="113429"/>
                  </a:lnTo>
                  <a:lnTo>
                    <a:pt x="667554" y="133563"/>
                  </a:lnTo>
                  <a:lnTo>
                    <a:pt x="668508" y="122862"/>
                  </a:lnTo>
                  <a:lnTo>
                    <a:pt x="668655" y="133403"/>
                  </a:lnTo>
                  <a:lnTo>
                    <a:pt x="669066" y="111123"/>
                  </a:lnTo>
                  <a:lnTo>
                    <a:pt x="669682" y="124172"/>
                  </a:lnTo>
                  <a:lnTo>
                    <a:pt x="670299" y="109245"/>
                  </a:lnTo>
                  <a:lnTo>
                    <a:pt x="670710" y="131680"/>
                  </a:lnTo>
                  <a:lnTo>
                    <a:pt x="670871" y="121600"/>
                  </a:lnTo>
                  <a:lnTo>
                    <a:pt x="671077" y="136483"/>
                  </a:lnTo>
                  <a:lnTo>
                    <a:pt x="671503" y="106558"/>
                  </a:lnTo>
                  <a:lnTo>
                    <a:pt x="672060" y="122285"/>
                  </a:lnTo>
                  <a:lnTo>
                    <a:pt x="672662" y="102996"/>
                  </a:lnTo>
                  <a:lnTo>
                    <a:pt x="672251" y="138728"/>
                  </a:lnTo>
                  <a:lnTo>
                    <a:pt x="673176" y="126434"/>
                  </a:lnTo>
                  <a:lnTo>
                    <a:pt x="673807" y="106921"/>
                  </a:lnTo>
                  <a:lnTo>
                    <a:pt x="674600" y="159818"/>
                  </a:lnTo>
                  <a:lnTo>
                    <a:pt x="674893" y="108377"/>
                  </a:lnTo>
                  <a:lnTo>
                    <a:pt x="675803" y="114870"/>
                  </a:lnTo>
                  <a:lnTo>
                    <a:pt x="676934" y="136361"/>
                  </a:lnTo>
                  <a:lnTo>
                    <a:pt x="676053" y="107067"/>
                  </a:lnTo>
                  <a:lnTo>
                    <a:pt x="677007" y="120235"/>
                  </a:lnTo>
                  <a:lnTo>
                    <a:pt x="677300" y="107506"/>
                  </a:lnTo>
                  <a:lnTo>
                    <a:pt x="678093" y="128459"/>
                  </a:lnTo>
                  <a:lnTo>
                    <a:pt x="679282" y="132925"/>
                  </a:lnTo>
                  <a:lnTo>
                    <a:pt x="678798" y="107937"/>
                  </a:lnTo>
                  <a:lnTo>
                    <a:pt x="679297" y="132802"/>
                  </a:lnTo>
                  <a:lnTo>
                    <a:pt x="679913" y="100459"/>
                  </a:lnTo>
                  <a:lnTo>
                    <a:pt x="680500" y="116608"/>
                  </a:lnTo>
                  <a:lnTo>
                    <a:pt x="681645" y="134974"/>
                  </a:lnTo>
                  <a:lnTo>
                    <a:pt x="681132" y="96230"/>
                  </a:lnTo>
                  <a:lnTo>
                    <a:pt x="681675" y="114655"/>
                  </a:lnTo>
                  <a:lnTo>
                    <a:pt x="681689" y="114869"/>
                  </a:lnTo>
                  <a:lnTo>
                    <a:pt x="681865" y="101929"/>
                  </a:lnTo>
                  <a:lnTo>
                    <a:pt x="682056" y="91355"/>
                  </a:lnTo>
                  <a:lnTo>
                    <a:pt x="682820" y="129297"/>
                  </a:lnTo>
                  <a:lnTo>
                    <a:pt x="683069" y="96632"/>
                  </a:lnTo>
                  <a:lnTo>
                    <a:pt x="683994" y="136814"/>
                  </a:lnTo>
                  <a:lnTo>
                    <a:pt x="683348" y="87531"/>
                  </a:lnTo>
                  <a:lnTo>
                    <a:pt x="684229" y="95806"/>
                  </a:lnTo>
                  <a:lnTo>
                    <a:pt x="685168" y="135275"/>
                  </a:lnTo>
                  <a:lnTo>
                    <a:pt x="685476" y="83398"/>
                  </a:lnTo>
                  <a:lnTo>
                    <a:pt x="685491" y="82597"/>
                  </a:lnTo>
                  <a:lnTo>
                    <a:pt x="685946" y="114567"/>
                  </a:lnTo>
                  <a:lnTo>
                    <a:pt x="686049" y="113395"/>
                  </a:lnTo>
                  <a:lnTo>
                    <a:pt x="686328" y="139705"/>
                  </a:lnTo>
                  <a:lnTo>
                    <a:pt x="686592" y="90101"/>
                  </a:lnTo>
                  <a:lnTo>
                    <a:pt x="687296" y="128104"/>
                  </a:lnTo>
                  <a:lnTo>
                    <a:pt x="687517" y="142053"/>
                  </a:lnTo>
                  <a:lnTo>
                    <a:pt x="687766" y="89460"/>
                  </a:lnTo>
                  <a:lnTo>
                    <a:pt x="687795" y="83486"/>
                  </a:lnTo>
                  <a:lnTo>
                    <a:pt x="688661" y="123375"/>
                  </a:lnTo>
                  <a:lnTo>
                    <a:pt x="688940" y="87475"/>
                  </a:lnTo>
                  <a:lnTo>
                    <a:pt x="689777" y="117698"/>
                  </a:lnTo>
                  <a:lnTo>
                    <a:pt x="689087" y="85078"/>
                  </a:lnTo>
                  <a:lnTo>
                    <a:pt x="690144" y="94550"/>
                  </a:lnTo>
                  <a:lnTo>
                    <a:pt x="691362" y="79945"/>
                  </a:lnTo>
                  <a:lnTo>
                    <a:pt x="690658" y="115112"/>
                  </a:lnTo>
                  <a:lnTo>
                    <a:pt x="691392" y="81092"/>
                  </a:lnTo>
                  <a:lnTo>
                    <a:pt x="691729" y="110328"/>
                  </a:lnTo>
                  <a:lnTo>
                    <a:pt x="692639" y="93449"/>
                  </a:lnTo>
                  <a:lnTo>
                    <a:pt x="693579" y="84727"/>
                  </a:lnTo>
                  <a:lnTo>
                    <a:pt x="693182" y="107978"/>
                  </a:lnTo>
                  <a:lnTo>
                    <a:pt x="693828" y="92007"/>
                  </a:lnTo>
                  <a:lnTo>
                    <a:pt x="694562" y="106315"/>
                  </a:lnTo>
                  <a:lnTo>
                    <a:pt x="694929" y="85516"/>
                  </a:lnTo>
                  <a:lnTo>
                    <a:pt x="695032" y="94880"/>
                  </a:lnTo>
                  <a:lnTo>
                    <a:pt x="695164" y="88774"/>
                  </a:lnTo>
                  <a:lnTo>
                    <a:pt x="695692" y="107016"/>
                  </a:lnTo>
                  <a:lnTo>
                    <a:pt x="696661" y="111842"/>
                  </a:lnTo>
                  <a:lnTo>
                    <a:pt x="695883" y="87251"/>
                  </a:lnTo>
                  <a:lnTo>
                    <a:pt x="696867" y="106641"/>
                  </a:lnTo>
                  <a:lnTo>
                    <a:pt x="696896" y="107845"/>
                  </a:lnTo>
                  <a:lnTo>
                    <a:pt x="698041" y="117580"/>
                  </a:lnTo>
                  <a:lnTo>
                    <a:pt x="697439" y="89397"/>
                  </a:lnTo>
                  <a:lnTo>
                    <a:pt x="698085" y="117543"/>
                  </a:lnTo>
                  <a:lnTo>
                    <a:pt x="698481" y="91370"/>
                  </a:lnTo>
                  <a:lnTo>
                    <a:pt x="699259" y="122736"/>
                  </a:lnTo>
                  <a:lnTo>
                    <a:pt x="699274" y="104056"/>
                  </a:lnTo>
                  <a:lnTo>
                    <a:pt x="700389" y="134763"/>
                  </a:lnTo>
                  <a:lnTo>
                    <a:pt x="699656" y="93747"/>
                  </a:lnTo>
                  <a:lnTo>
                    <a:pt x="700448" y="104580"/>
                  </a:lnTo>
                  <a:lnTo>
                    <a:pt x="700874" y="90120"/>
                  </a:lnTo>
                  <a:lnTo>
                    <a:pt x="701417" y="115442"/>
                  </a:lnTo>
                  <a:lnTo>
                    <a:pt x="701593" y="112192"/>
                  </a:lnTo>
                  <a:lnTo>
                    <a:pt x="701608" y="116247"/>
                  </a:lnTo>
                  <a:lnTo>
                    <a:pt x="701975" y="85540"/>
                  </a:lnTo>
                  <a:lnTo>
                    <a:pt x="702767" y="108307"/>
                  </a:lnTo>
                  <a:lnTo>
                    <a:pt x="703046" y="83085"/>
                  </a:lnTo>
                  <a:lnTo>
                    <a:pt x="703956" y="114018"/>
                  </a:lnTo>
                  <a:lnTo>
                    <a:pt x="704220" y="83234"/>
                  </a:lnTo>
                  <a:lnTo>
                    <a:pt x="705072" y="118006"/>
                  </a:lnTo>
                  <a:lnTo>
                    <a:pt x="705145" y="95213"/>
                  </a:lnTo>
                  <a:lnTo>
                    <a:pt x="706305" y="126145"/>
                  </a:lnTo>
                  <a:lnTo>
                    <a:pt x="705615" y="89849"/>
                  </a:lnTo>
                  <a:lnTo>
                    <a:pt x="706378" y="108495"/>
                  </a:lnTo>
                  <a:lnTo>
                    <a:pt x="707464" y="118216"/>
                  </a:lnTo>
                  <a:lnTo>
                    <a:pt x="706701" y="96926"/>
                  </a:lnTo>
                  <a:lnTo>
                    <a:pt x="707582" y="110358"/>
                  </a:lnTo>
                  <a:lnTo>
                    <a:pt x="708330" y="95529"/>
                  </a:lnTo>
                  <a:lnTo>
                    <a:pt x="708624" y="125789"/>
                  </a:lnTo>
                  <a:lnTo>
                    <a:pt x="708668" y="118594"/>
                  </a:lnTo>
                  <a:lnTo>
                    <a:pt x="709182" y="96452"/>
                  </a:lnTo>
                  <a:lnTo>
                    <a:pt x="709769" y="124771"/>
                  </a:lnTo>
                  <a:lnTo>
                    <a:pt x="709813" y="124440"/>
                  </a:lnTo>
                  <a:lnTo>
                    <a:pt x="710958" y="128648"/>
                  </a:lnTo>
                  <a:lnTo>
                    <a:pt x="710473" y="91624"/>
                  </a:lnTo>
                  <a:lnTo>
                    <a:pt x="711002" y="126359"/>
                  </a:lnTo>
                  <a:lnTo>
                    <a:pt x="711281" y="88703"/>
                  </a:lnTo>
                  <a:lnTo>
                    <a:pt x="712176" y="128635"/>
                  </a:lnTo>
                  <a:lnTo>
                    <a:pt x="712205" y="102199"/>
                  </a:lnTo>
                  <a:lnTo>
                    <a:pt x="712572" y="81929"/>
                  </a:lnTo>
                  <a:lnTo>
                    <a:pt x="713174" y="122912"/>
                  </a:lnTo>
                  <a:lnTo>
                    <a:pt x="713248" y="122349"/>
                  </a:lnTo>
                  <a:lnTo>
                    <a:pt x="713350" y="140067"/>
                  </a:lnTo>
                  <a:lnTo>
                    <a:pt x="713776" y="77199"/>
                  </a:lnTo>
                  <a:lnTo>
                    <a:pt x="714393" y="107409"/>
                  </a:lnTo>
                  <a:lnTo>
                    <a:pt x="714525" y="116752"/>
                  </a:lnTo>
                  <a:lnTo>
                    <a:pt x="714598" y="88266"/>
                  </a:lnTo>
                  <a:lnTo>
                    <a:pt x="714906" y="72595"/>
                  </a:lnTo>
                  <a:lnTo>
                    <a:pt x="715552" y="105790"/>
                  </a:lnTo>
                  <a:lnTo>
                    <a:pt x="715655" y="103543"/>
                  </a:lnTo>
                  <a:lnTo>
                    <a:pt x="716859" y="118858"/>
                  </a:lnTo>
                  <a:lnTo>
                    <a:pt x="716051" y="71892"/>
                  </a:lnTo>
                  <a:lnTo>
                    <a:pt x="716873" y="118220"/>
                  </a:lnTo>
                  <a:lnTo>
                    <a:pt x="717152" y="81450"/>
                  </a:lnTo>
                  <a:lnTo>
                    <a:pt x="717959" y="121306"/>
                  </a:lnTo>
                  <a:lnTo>
                    <a:pt x="718062" y="101298"/>
                  </a:lnTo>
                  <a:lnTo>
                    <a:pt x="718341" y="86986"/>
                  </a:lnTo>
                  <a:lnTo>
                    <a:pt x="719163" y="116635"/>
                  </a:lnTo>
                  <a:lnTo>
                    <a:pt x="719207" y="126061"/>
                  </a:lnTo>
                  <a:lnTo>
                    <a:pt x="719471" y="91067"/>
                  </a:lnTo>
                  <a:lnTo>
                    <a:pt x="720337" y="115670"/>
                  </a:lnTo>
                  <a:lnTo>
                    <a:pt x="720675" y="91044"/>
                  </a:lnTo>
                  <a:lnTo>
                    <a:pt x="720396" y="124085"/>
                  </a:lnTo>
                  <a:lnTo>
                    <a:pt x="721541" y="111785"/>
                  </a:lnTo>
                  <a:lnTo>
                    <a:pt x="721570" y="116449"/>
                  </a:lnTo>
                  <a:lnTo>
                    <a:pt x="721878" y="89917"/>
                  </a:lnTo>
                  <a:lnTo>
                    <a:pt x="722730" y="113736"/>
                  </a:lnTo>
                  <a:lnTo>
                    <a:pt x="723053" y="90962"/>
                  </a:lnTo>
                  <a:lnTo>
                    <a:pt x="723860" y="114454"/>
                  </a:lnTo>
                  <a:lnTo>
                    <a:pt x="723904" y="119224"/>
                  </a:lnTo>
                  <a:lnTo>
                    <a:pt x="724212" y="84514"/>
                  </a:lnTo>
                  <a:lnTo>
                    <a:pt x="725049" y="115455"/>
                  </a:lnTo>
                  <a:lnTo>
                    <a:pt x="725299" y="88852"/>
                  </a:lnTo>
                  <a:lnTo>
                    <a:pt x="726091" y="116879"/>
                  </a:lnTo>
                  <a:lnTo>
                    <a:pt x="726150" y="115332"/>
                  </a:lnTo>
                  <a:lnTo>
                    <a:pt x="726267" y="135771"/>
                  </a:lnTo>
                  <a:lnTo>
                    <a:pt x="726517" y="85828"/>
                  </a:lnTo>
                  <a:lnTo>
                    <a:pt x="727324" y="115069"/>
                  </a:lnTo>
                  <a:lnTo>
                    <a:pt x="727398" y="117123"/>
                  </a:lnTo>
                  <a:lnTo>
                    <a:pt x="727442" y="110433"/>
                  </a:lnTo>
                  <a:lnTo>
                    <a:pt x="727691" y="87687"/>
                  </a:lnTo>
                  <a:lnTo>
                    <a:pt x="728601" y="123063"/>
                  </a:lnTo>
                  <a:lnTo>
                    <a:pt x="728631" y="104479"/>
                  </a:lnTo>
                  <a:lnTo>
                    <a:pt x="728909" y="92645"/>
                  </a:lnTo>
                  <a:lnTo>
                    <a:pt x="729306" y="116671"/>
                  </a:lnTo>
                  <a:lnTo>
                    <a:pt x="729614" y="112794"/>
                  </a:lnTo>
                  <a:lnTo>
                    <a:pt x="729790" y="129824"/>
                  </a:lnTo>
                  <a:lnTo>
                    <a:pt x="730098" y="102738"/>
                  </a:lnTo>
                  <a:lnTo>
                    <a:pt x="730832" y="118019"/>
                  </a:lnTo>
                  <a:lnTo>
                    <a:pt x="730964" y="128890"/>
                  </a:lnTo>
                  <a:lnTo>
                    <a:pt x="731331" y="94919"/>
                  </a:lnTo>
                  <a:lnTo>
                    <a:pt x="731933" y="112348"/>
                  </a:lnTo>
                  <a:lnTo>
                    <a:pt x="732139" y="124616"/>
                  </a:lnTo>
                  <a:lnTo>
                    <a:pt x="732007" y="105274"/>
                  </a:lnTo>
                  <a:lnTo>
                    <a:pt x="732329" y="107207"/>
                  </a:lnTo>
                  <a:lnTo>
                    <a:pt x="733034" y="97156"/>
                  </a:lnTo>
                  <a:lnTo>
                    <a:pt x="733313" y="119964"/>
                  </a:lnTo>
                  <a:lnTo>
                    <a:pt x="733548" y="98677"/>
                  </a:lnTo>
                  <a:lnTo>
                    <a:pt x="734458" y="128556"/>
                  </a:lnTo>
                  <a:lnTo>
                    <a:pt x="733695" y="89336"/>
                  </a:lnTo>
                  <a:lnTo>
                    <a:pt x="734707" y="97662"/>
                  </a:lnTo>
                  <a:lnTo>
                    <a:pt x="734957" y="87382"/>
                  </a:lnTo>
                  <a:lnTo>
                    <a:pt x="735647" y="117373"/>
                  </a:lnTo>
                  <a:lnTo>
                    <a:pt x="735661" y="120688"/>
                  </a:lnTo>
                  <a:lnTo>
                    <a:pt x="736205" y="83921"/>
                  </a:lnTo>
                  <a:lnTo>
                    <a:pt x="736836" y="119449"/>
                  </a:lnTo>
                  <a:lnTo>
                    <a:pt x="737173" y="86706"/>
                  </a:lnTo>
                  <a:lnTo>
                    <a:pt x="738010" y="132803"/>
                  </a:lnTo>
                  <a:lnTo>
                    <a:pt x="738039" y="99244"/>
                  </a:lnTo>
                  <a:lnTo>
                    <a:pt x="739184" y="147059"/>
                  </a:lnTo>
                  <a:lnTo>
                    <a:pt x="738406" y="79368"/>
                  </a:lnTo>
                  <a:lnTo>
                    <a:pt x="739287" y="103933"/>
                  </a:lnTo>
                  <a:lnTo>
                    <a:pt x="739639" y="84088"/>
                  </a:lnTo>
                  <a:lnTo>
                    <a:pt x="740358" y="123008"/>
                  </a:lnTo>
                  <a:lnTo>
                    <a:pt x="740520" y="92268"/>
                  </a:lnTo>
                  <a:lnTo>
                    <a:pt x="741533" y="120185"/>
                  </a:lnTo>
                  <a:lnTo>
                    <a:pt x="740813" y="78827"/>
                  </a:lnTo>
                  <a:lnTo>
                    <a:pt x="741694" y="92178"/>
                  </a:lnTo>
                  <a:lnTo>
                    <a:pt x="741768" y="86316"/>
                  </a:lnTo>
                  <a:lnTo>
                    <a:pt x="741724" y="92827"/>
                  </a:lnTo>
                  <a:lnTo>
                    <a:pt x="741797" y="86661"/>
                  </a:lnTo>
                  <a:lnTo>
                    <a:pt x="742002" y="77814"/>
                  </a:lnTo>
                  <a:lnTo>
                    <a:pt x="742575" y="105530"/>
                  </a:lnTo>
                  <a:lnTo>
                    <a:pt x="742634" y="113463"/>
                  </a:lnTo>
                  <a:lnTo>
                    <a:pt x="743001" y="79105"/>
                  </a:lnTo>
                  <a:lnTo>
                    <a:pt x="743661" y="93950"/>
                  </a:lnTo>
                  <a:lnTo>
                    <a:pt x="744234" y="73177"/>
                  </a:lnTo>
                  <a:lnTo>
                    <a:pt x="743881" y="114895"/>
                  </a:lnTo>
                  <a:lnTo>
                    <a:pt x="744835" y="93432"/>
                  </a:lnTo>
                  <a:lnTo>
                    <a:pt x="745056" y="112501"/>
                  </a:lnTo>
                  <a:lnTo>
                    <a:pt x="745334" y="81202"/>
                  </a:lnTo>
                  <a:lnTo>
                    <a:pt x="746083" y="106907"/>
                  </a:lnTo>
                  <a:lnTo>
                    <a:pt x="746494" y="84385"/>
                  </a:lnTo>
                  <a:lnTo>
                    <a:pt x="746200" y="118811"/>
                  </a:lnTo>
                  <a:lnTo>
                    <a:pt x="747243" y="115645"/>
                  </a:lnTo>
                  <a:lnTo>
                    <a:pt x="747815" y="87927"/>
                  </a:lnTo>
                  <a:lnTo>
                    <a:pt x="748241" y="118807"/>
                  </a:lnTo>
                  <a:lnTo>
                    <a:pt x="748402" y="118454"/>
                  </a:lnTo>
                  <a:lnTo>
                    <a:pt x="748578" y="123235"/>
                  </a:lnTo>
                  <a:lnTo>
                    <a:pt x="748828" y="93552"/>
                  </a:lnTo>
                  <a:lnTo>
                    <a:pt x="749562" y="118743"/>
                  </a:lnTo>
                  <a:lnTo>
                    <a:pt x="749885" y="97826"/>
                  </a:lnTo>
                  <a:lnTo>
                    <a:pt x="749753" y="123437"/>
                  </a:lnTo>
                  <a:lnTo>
                    <a:pt x="750751" y="117249"/>
                  </a:lnTo>
                  <a:lnTo>
                    <a:pt x="750986" y="110593"/>
                  </a:lnTo>
                  <a:lnTo>
                    <a:pt x="752101" y="138990"/>
                  </a:lnTo>
                  <a:lnTo>
                    <a:pt x="753290" y="108497"/>
                  </a:lnTo>
                  <a:lnTo>
                    <a:pt x="753305" y="109038"/>
                  </a:lnTo>
                  <a:lnTo>
                    <a:pt x="754450" y="122422"/>
                  </a:lnTo>
                  <a:lnTo>
                    <a:pt x="753804" y="103303"/>
                  </a:lnTo>
                  <a:lnTo>
                    <a:pt x="754494" y="110811"/>
                  </a:lnTo>
                  <a:lnTo>
                    <a:pt x="754861" y="101319"/>
                  </a:lnTo>
                  <a:lnTo>
                    <a:pt x="755110" y="115944"/>
                  </a:lnTo>
                  <a:lnTo>
                    <a:pt x="755536" y="115678"/>
                  </a:lnTo>
                  <a:lnTo>
                    <a:pt x="755580" y="122487"/>
                  </a:lnTo>
                  <a:lnTo>
                    <a:pt x="756343" y="97941"/>
                  </a:lnTo>
                  <a:lnTo>
                    <a:pt x="756710" y="115895"/>
                  </a:lnTo>
                  <a:lnTo>
                    <a:pt x="756930" y="100230"/>
                  </a:lnTo>
                  <a:lnTo>
                    <a:pt x="756769" y="121872"/>
                  </a:lnTo>
                  <a:lnTo>
                    <a:pt x="757884" y="116331"/>
                  </a:lnTo>
                  <a:lnTo>
                    <a:pt x="757972" y="122932"/>
                  </a:lnTo>
                  <a:lnTo>
                    <a:pt x="758604" y="100056"/>
                  </a:lnTo>
                  <a:lnTo>
                    <a:pt x="759015" y="109336"/>
                  </a:lnTo>
                  <a:lnTo>
                    <a:pt x="760042" y="98265"/>
                  </a:lnTo>
                  <a:lnTo>
                    <a:pt x="759132" y="122846"/>
                  </a:lnTo>
                  <a:lnTo>
                    <a:pt x="760174" y="111775"/>
                  </a:lnTo>
                  <a:lnTo>
                    <a:pt x="760321" y="119826"/>
                  </a:lnTo>
                  <a:lnTo>
                    <a:pt x="760908" y="100160"/>
                  </a:lnTo>
                  <a:lnTo>
                    <a:pt x="761070" y="103166"/>
                  </a:lnTo>
                  <a:lnTo>
                    <a:pt x="761172" y="94534"/>
                  </a:lnTo>
                  <a:lnTo>
                    <a:pt x="761495" y="121382"/>
                  </a:lnTo>
                  <a:lnTo>
                    <a:pt x="762288" y="96987"/>
                  </a:lnTo>
                  <a:lnTo>
                    <a:pt x="762655" y="122168"/>
                  </a:lnTo>
                  <a:lnTo>
                    <a:pt x="763447" y="91986"/>
                  </a:lnTo>
                  <a:lnTo>
                    <a:pt x="765018" y="142431"/>
                  </a:lnTo>
                  <a:lnTo>
                    <a:pt x="765781" y="85437"/>
                  </a:lnTo>
                  <a:lnTo>
                    <a:pt x="766222" y="96695"/>
                  </a:lnTo>
                  <a:lnTo>
                    <a:pt x="767014" y="77709"/>
                  </a:lnTo>
                  <a:lnTo>
                    <a:pt x="767293" y="100217"/>
                  </a:lnTo>
                  <a:lnTo>
                    <a:pt x="767367" y="112235"/>
                  </a:lnTo>
                  <a:lnTo>
                    <a:pt x="768071" y="75763"/>
                  </a:lnTo>
                  <a:lnTo>
                    <a:pt x="768467" y="98176"/>
                  </a:lnTo>
                  <a:lnTo>
                    <a:pt x="768541" y="106452"/>
                  </a:lnTo>
                  <a:lnTo>
                    <a:pt x="768585" y="91636"/>
                  </a:lnTo>
                  <a:lnTo>
                    <a:pt x="768629" y="92090"/>
                  </a:lnTo>
                  <a:lnTo>
                    <a:pt x="769099" y="72417"/>
                  </a:lnTo>
                  <a:lnTo>
                    <a:pt x="769700" y="102510"/>
                  </a:lnTo>
                  <a:lnTo>
                    <a:pt x="769847" y="82895"/>
                  </a:lnTo>
                  <a:lnTo>
                    <a:pt x="769891" y="84032"/>
                  </a:lnTo>
                  <a:lnTo>
                    <a:pt x="769935" y="76366"/>
                  </a:lnTo>
                  <a:lnTo>
                    <a:pt x="770860" y="99840"/>
                  </a:lnTo>
                  <a:lnTo>
                    <a:pt x="771168" y="67590"/>
                  </a:lnTo>
                  <a:lnTo>
                    <a:pt x="772064" y="99984"/>
                  </a:lnTo>
                  <a:lnTo>
                    <a:pt x="772342" y="67961"/>
                  </a:lnTo>
                  <a:lnTo>
                    <a:pt x="772387" y="65680"/>
                  </a:lnTo>
                  <a:lnTo>
                    <a:pt x="773150" y="91956"/>
                  </a:lnTo>
                  <a:lnTo>
                    <a:pt x="773179" y="97547"/>
                  </a:lnTo>
                  <a:lnTo>
                    <a:pt x="774045" y="69891"/>
                  </a:lnTo>
                  <a:lnTo>
                    <a:pt x="774280" y="77177"/>
                  </a:lnTo>
                  <a:lnTo>
                    <a:pt x="774544" y="62932"/>
                  </a:lnTo>
                  <a:lnTo>
                    <a:pt x="775586" y="92142"/>
                  </a:lnTo>
                  <a:lnTo>
                    <a:pt x="775719" y="63523"/>
                  </a:lnTo>
                  <a:lnTo>
                    <a:pt x="776761" y="99172"/>
                  </a:lnTo>
                  <a:lnTo>
                    <a:pt x="776790" y="74720"/>
                  </a:lnTo>
                  <a:lnTo>
                    <a:pt x="776907" y="67646"/>
                  </a:lnTo>
                  <a:lnTo>
                    <a:pt x="777803" y="99526"/>
                  </a:lnTo>
                  <a:lnTo>
                    <a:pt x="777935" y="108336"/>
                  </a:lnTo>
                  <a:lnTo>
                    <a:pt x="777994" y="69143"/>
                  </a:lnTo>
                  <a:lnTo>
                    <a:pt x="778581" y="78148"/>
                  </a:lnTo>
                  <a:lnTo>
                    <a:pt x="779212" y="73318"/>
                  </a:lnTo>
                  <a:lnTo>
                    <a:pt x="779095" y="99478"/>
                  </a:lnTo>
                  <a:lnTo>
                    <a:pt x="779711" y="86531"/>
                  </a:lnTo>
                  <a:lnTo>
                    <a:pt x="780225" y="97777"/>
                  </a:lnTo>
                  <a:lnTo>
                    <a:pt x="780592" y="74588"/>
                  </a:lnTo>
                  <a:lnTo>
                    <a:pt x="780871" y="85285"/>
                  </a:lnTo>
                  <a:lnTo>
                    <a:pt x="781678" y="74747"/>
                  </a:lnTo>
                  <a:lnTo>
                    <a:pt x="781443" y="93885"/>
                  </a:lnTo>
                  <a:lnTo>
                    <a:pt x="782074" y="83360"/>
                  </a:lnTo>
                  <a:lnTo>
                    <a:pt x="782515" y="90523"/>
                  </a:lnTo>
                  <a:lnTo>
                    <a:pt x="782280" y="75740"/>
                  </a:lnTo>
                  <a:lnTo>
                    <a:pt x="783263" y="86364"/>
                  </a:lnTo>
                  <a:lnTo>
                    <a:pt x="784114" y="69960"/>
                  </a:lnTo>
                  <a:lnTo>
                    <a:pt x="783762" y="93007"/>
                  </a:lnTo>
                  <a:lnTo>
                    <a:pt x="784496" y="78601"/>
                  </a:lnTo>
                  <a:lnTo>
                    <a:pt x="784981" y="93572"/>
                  </a:lnTo>
                  <a:lnTo>
                    <a:pt x="785083" y="65752"/>
                  </a:lnTo>
                  <a:lnTo>
                    <a:pt x="785612" y="72919"/>
                  </a:lnTo>
                  <a:lnTo>
                    <a:pt x="786360" y="61871"/>
                  </a:lnTo>
                  <a:lnTo>
                    <a:pt x="786155" y="89342"/>
                  </a:lnTo>
                  <a:lnTo>
                    <a:pt x="786845" y="64909"/>
                  </a:lnTo>
                  <a:lnTo>
                    <a:pt x="787329" y="87298"/>
                  </a:lnTo>
                  <a:lnTo>
                    <a:pt x="787960" y="62305"/>
                  </a:lnTo>
                  <a:lnTo>
                    <a:pt x="788034" y="65147"/>
                  </a:lnTo>
                  <a:lnTo>
                    <a:pt x="788445" y="80454"/>
                  </a:lnTo>
                  <a:lnTo>
                    <a:pt x="788195" y="61942"/>
                  </a:lnTo>
                  <a:lnTo>
                    <a:pt x="789046" y="64206"/>
                  </a:lnTo>
                  <a:lnTo>
                    <a:pt x="789296" y="56379"/>
                  </a:lnTo>
                  <a:lnTo>
                    <a:pt x="789648" y="85344"/>
                  </a:lnTo>
                  <a:lnTo>
                    <a:pt x="790221" y="65855"/>
                  </a:lnTo>
                  <a:lnTo>
                    <a:pt x="790397" y="63243"/>
                  </a:lnTo>
                  <a:lnTo>
                    <a:pt x="790661" y="88245"/>
                  </a:lnTo>
                  <a:lnTo>
                    <a:pt x="790852" y="114978"/>
                  </a:lnTo>
                  <a:lnTo>
                    <a:pt x="791145" y="54969"/>
                  </a:lnTo>
                  <a:lnTo>
                    <a:pt x="791703" y="60932"/>
                  </a:lnTo>
                  <a:lnTo>
                    <a:pt x="792011" y="88272"/>
                  </a:lnTo>
                  <a:lnTo>
                    <a:pt x="792276" y="56669"/>
                  </a:lnTo>
                  <a:lnTo>
                    <a:pt x="792716" y="56853"/>
                  </a:lnTo>
                  <a:lnTo>
                    <a:pt x="792731" y="54874"/>
                  </a:lnTo>
                  <a:lnTo>
                    <a:pt x="793186" y="85909"/>
                  </a:lnTo>
                  <a:lnTo>
                    <a:pt x="793905" y="56919"/>
                  </a:lnTo>
                  <a:lnTo>
                    <a:pt x="794683" y="54329"/>
                  </a:lnTo>
                  <a:lnTo>
                    <a:pt x="794375" y="82370"/>
                  </a:lnTo>
                  <a:lnTo>
                    <a:pt x="794991" y="60961"/>
                  </a:lnTo>
                  <a:lnTo>
                    <a:pt x="795549" y="91961"/>
                  </a:lnTo>
                  <a:lnTo>
                    <a:pt x="796092" y="56766"/>
                  </a:lnTo>
                  <a:lnTo>
                    <a:pt x="796165" y="62047"/>
                  </a:lnTo>
                  <a:lnTo>
                    <a:pt x="796312" y="54123"/>
                  </a:lnTo>
                  <a:lnTo>
                    <a:pt x="796723" y="96514"/>
                  </a:lnTo>
                  <a:lnTo>
                    <a:pt x="797310" y="65460"/>
                  </a:lnTo>
                  <a:lnTo>
                    <a:pt x="797897" y="93713"/>
                  </a:lnTo>
                  <a:lnTo>
                    <a:pt x="798352" y="60724"/>
                  </a:lnTo>
                  <a:lnTo>
                    <a:pt x="798529" y="68006"/>
                  </a:lnTo>
                  <a:lnTo>
                    <a:pt x="799409" y="60623"/>
                  </a:lnTo>
                  <a:lnTo>
                    <a:pt x="798954" y="96354"/>
                  </a:lnTo>
                  <a:lnTo>
                    <a:pt x="799629" y="71895"/>
                  </a:lnTo>
                  <a:lnTo>
                    <a:pt x="800099" y="91533"/>
                  </a:lnTo>
                  <a:lnTo>
                    <a:pt x="800451" y="64212"/>
                  </a:lnTo>
                  <a:lnTo>
                    <a:pt x="800906" y="76468"/>
                  </a:lnTo>
                  <a:lnTo>
                    <a:pt x="801655" y="66184"/>
                  </a:lnTo>
                  <a:lnTo>
                    <a:pt x="801420" y="90906"/>
                  </a:lnTo>
                  <a:lnTo>
                    <a:pt x="802051" y="78940"/>
                  </a:lnTo>
                  <a:lnTo>
                    <a:pt x="802594" y="94136"/>
                  </a:lnTo>
                  <a:lnTo>
                    <a:pt x="802712" y="73685"/>
                  </a:lnTo>
                  <a:lnTo>
                    <a:pt x="803284" y="83051"/>
                  </a:lnTo>
                  <a:lnTo>
                    <a:pt x="803901" y="69898"/>
                  </a:lnTo>
                  <a:lnTo>
                    <a:pt x="803769" y="107361"/>
                  </a:lnTo>
                  <a:lnTo>
                    <a:pt x="804503" y="80872"/>
                  </a:lnTo>
                  <a:lnTo>
                    <a:pt x="804943" y="100320"/>
                  </a:lnTo>
                  <a:lnTo>
                    <a:pt x="805002" y="73150"/>
                  </a:lnTo>
                  <a:lnTo>
                    <a:pt x="805706" y="82070"/>
                  </a:lnTo>
                  <a:lnTo>
                    <a:pt x="806337" y="71237"/>
                  </a:lnTo>
                  <a:lnTo>
                    <a:pt x="806117" y="98684"/>
                  </a:lnTo>
                  <a:lnTo>
                    <a:pt x="806866" y="80468"/>
                  </a:lnTo>
                  <a:lnTo>
                    <a:pt x="807292" y="104399"/>
                  </a:lnTo>
                  <a:lnTo>
                    <a:pt x="807482" y="70539"/>
                  </a:lnTo>
                  <a:lnTo>
                    <a:pt x="808055" y="81821"/>
                  </a:lnTo>
                  <a:lnTo>
                    <a:pt x="808084" y="80989"/>
                  </a:lnTo>
                  <a:lnTo>
                    <a:pt x="808099" y="81179"/>
                  </a:lnTo>
                  <a:lnTo>
                    <a:pt x="808436" y="94080"/>
                  </a:lnTo>
                  <a:lnTo>
                    <a:pt x="808745" y="76245"/>
                  </a:lnTo>
                  <a:lnTo>
                    <a:pt x="809288" y="81029"/>
                  </a:lnTo>
                  <a:lnTo>
                    <a:pt x="810286" y="78657"/>
                  </a:lnTo>
                  <a:lnTo>
                    <a:pt x="809625" y="95751"/>
                  </a:lnTo>
                  <a:lnTo>
                    <a:pt x="810433" y="84136"/>
                  </a:lnTo>
                  <a:lnTo>
                    <a:pt x="810726" y="97486"/>
                  </a:lnTo>
                  <a:lnTo>
                    <a:pt x="811445" y="77662"/>
                  </a:lnTo>
                  <a:lnTo>
                    <a:pt x="811651" y="91557"/>
                  </a:lnTo>
                  <a:lnTo>
                    <a:pt x="811989" y="102260"/>
                  </a:lnTo>
                  <a:lnTo>
                    <a:pt x="812150" y="84853"/>
                  </a:lnTo>
                  <a:lnTo>
                    <a:pt x="812238" y="77954"/>
                  </a:lnTo>
                  <a:lnTo>
                    <a:pt x="813163" y="105119"/>
                  </a:lnTo>
                  <a:lnTo>
                    <a:pt x="813324" y="86281"/>
                  </a:lnTo>
                  <a:lnTo>
                    <a:pt x="814337" y="110785"/>
                  </a:lnTo>
                  <a:lnTo>
                    <a:pt x="813471" y="78223"/>
                  </a:lnTo>
                  <a:lnTo>
                    <a:pt x="814469" y="86317"/>
                  </a:lnTo>
                  <a:lnTo>
                    <a:pt x="815599" y="75743"/>
                  </a:lnTo>
                  <a:lnTo>
                    <a:pt x="815511" y="111342"/>
                  </a:lnTo>
                  <a:lnTo>
                    <a:pt x="815658" y="84085"/>
                  </a:lnTo>
                  <a:lnTo>
                    <a:pt x="816686" y="163930"/>
                  </a:lnTo>
                  <a:lnTo>
                    <a:pt x="816774" y="75713"/>
                  </a:lnTo>
                  <a:lnTo>
                    <a:pt x="816965" y="69942"/>
                  </a:lnTo>
                  <a:lnTo>
                    <a:pt x="817713" y="96033"/>
                  </a:lnTo>
                  <a:lnTo>
                    <a:pt x="817860" y="115460"/>
                  </a:lnTo>
                  <a:lnTo>
                    <a:pt x="818418" y="66627"/>
                  </a:lnTo>
                  <a:lnTo>
                    <a:pt x="818814" y="79195"/>
                  </a:lnTo>
                  <a:lnTo>
                    <a:pt x="818829" y="79045"/>
                  </a:lnTo>
                  <a:lnTo>
                    <a:pt x="818887" y="89332"/>
                  </a:lnTo>
                  <a:lnTo>
                    <a:pt x="819034" y="101003"/>
                  </a:lnTo>
                  <a:lnTo>
                    <a:pt x="819416" y="60294"/>
                  </a:lnTo>
                  <a:lnTo>
                    <a:pt x="820062" y="89643"/>
                  </a:lnTo>
                  <a:lnTo>
                    <a:pt x="820531" y="57090"/>
                  </a:lnTo>
                  <a:lnTo>
                    <a:pt x="820208" y="98595"/>
                  </a:lnTo>
                  <a:lnTo>
                    <a:pt x="821207" y="87822"/>
                  </a:lnTo>
                  <a:lnTo>
                    <a:pt x="821383" y="99293"/>
                  </a:lnTo>
                  <a:lnTo>
                    <a:pt x="821529" y="64726"/>
                  </a:lnTo>
                  <a:lnTo>
                    <a:pt x="822410" y="95300"/>
                  </a:lnTo>
                  <a:lnTo>
                    <a:pt x="822557" y="108174"/>
                  </a:lnTo>
                  <a:lnTo>
                    <a:pt x="822718" y="63186"/>
                  </a:lnTo>
                  <a:lnTo>
                    <a:pt x="823129" y="78822"/>
                  </a:lnTo>
                  <a:lnTo>
                    <a:pt x="823922" y="67688"/>
                  </a:lnTo>
                  <a:lnTo>
                    <a:pt x="823731" y="109389"/>
                  </a:lnTo>
                  <a:lnTo>
                    <a:pt x="824216" y="85437"/>
                  </a:lnTo>
                  <a:lnTo>
                    <a:pt x="824905" y="126801"/>
                  </a:lnTo>
                  <a:lnTo>
                    <a:pt x="825008" y="74430"/>
                  </a:lnTo>
                  <a:lnTo>
                    <a:pt x="825390" y="83059"/>
                  </a:lnTo>
                  <a:lnTo>
                    <a:pt x="825419" y="81571"/>
                  </a:lnTo>
                  <a:lnTo>
                    <a:pt x="826036" y="117765"/>
                  </a:lnTo>
                  <a:lnTo>
                    <a:pt x="826080" y="125263"/>
                  </a:lnTo>
                  <a:lnTo>
                    <a:pt x="826182" y="75870"/>
                  </a:lnTo>
                  <a:lnTo>
                    <a:pt x="827181" y="113217"/>
                  </a:lnTo>
                  <a:lnTo>
                    <a:pt x="827518" y="74136"/>
                  </a:lnTo>
                  <a:lnTo>
                    <a:pt x="827239" y="120037"/>
                  </a:lnTo>
                  <a:lnTo>
                    <a:pt x="828399" y="108801"/>
                  </a:lnTo>
                  <a:lnTo>
                    <a:pt x="828472" y="76925"/>
                  </a:lnTo>
                  <a:lnTo>
                    <a:pt x="829603" y="120030"/>
                  </a:lnTo>
                  <a:lnTo>
                    <a:pt x="830791" y="67688"/>
                  </a:lnTo>
                  <a:lnTo>
                    <a:pt x="830806" y="68196"/>
                  </a:lnTo>
                  <a:lnTo>
                    <a:pt x="831951" y="91842"/>
                  </a:lnTo>
                  <a:lnTo>
                    <a:pt x="830836" y="67384"/>
                  </a:lnTo>
                  <a:lnTo>
                    <a:pt x="832171" y="72312"/>
                  </a:lnTo>
                  <a:lnTo>
                    <a:pt x="832186" y="70040"/>
                  </a:lnTo>
                  <a:lnTo>
                    <a:pt x="833111" y="101158"/>
                  </a:lnTo>
                  <a:lnTo>
                    <a:pt x="833331" y="74677"/>
                  </a:lnTo>
                  <a:lnTo>
                    <a:pt x="834285" y="107213"/>
                  </a:lnTo>
                  <a:lnTo>
                    <a:pt x="834637" y="85756"/>
                  </a:lnTo>
                  <a:lnTo>
                    <a:pt x="834667" y="82979"/>
                  </a:lnTo>
                  <a:lnTo>
                    <a:pt x="835430" y="116991"/>
                  </a:lnTo>
                  <a:lnTo>
                    <a:pt x="835767" y="90196"/>
                  </a:lnTo>
                  <a:lnTo>
                    <a:pt x="836604" y="113397"/>
                  </a:lnTo>
                  <a:lnTo>
                    <a:pt x="836854" y="83270"/>
                  </a:lnTo>
                  <a:lnTo>
                    <a:pt x="837015" y="100258"/>
                  </a:lnTo>
                  <a:lnTo>
                    <a:pt x="838087" y="85368"/>
                  </a:lnTo>
                  <a:lnTo>
                    <a:pt x="837822" y="104694"/>
                  </a:lnTo>
                  <a:lnTo>
                    <a:pt x="838263" y="91111"/>
                  </a:lnTo>
                  <a:lnTo>
                    <a:pt x="838982" y="103954"/>
                  </a:lnTo>
                  <a:lnTo>
                    <a:pt x="839070" y="80379"/>
                  </a:lnTo>
                  <a:lnTo>
                    <a:pt x="839760" y="73693"/>
                  </a:lnTo>
                  <a:lnTo>
                    <a:pt x="839452" y="90542"/>
                  </a:lnTo>
                  <a:lnTo>
                    <a:pt x="840112" y="90062"/>
                  </a:lnTo>
                  <a:lnTo>
                    <a:pt x="840156" y="97818"/>
                  </a:lnTo>
                  <a:lnTo>
                    <a:pt x="841008" y="67803"/>
                  </a:lnTo>
                  <a:lnTo>
                    <a:pt x="841228" y="80083"/>
                  </a:lnTo>
                  <a:lnTo>
                    <a:pt x="841419" y="65372"/>
                  </a:lnTo>
                  <a:lnTo>
                    <a:pt x="841345" y="91108"/>
                  </a:lnTo>
                  <a:lnTo>
                    <a:pt x="842329" y="86282"/>
                  </a:lnTo>
                  <a:lnTo>
                    <a:pt x="842519" y="122848"/>
                  </a:lnTo>
                  <a:lnTo>
                    <a:pt x="843371" y="63871"/>
                  </a:lnTo>
                  <a:lnTo>
                    <a:pt x="843459" y="75704"/>
                  </a:lnTo>
                  <a:lnTo>
                    <a:pt x="843987" y="64059"/>
                  </a:lnTo>
                  <a:lnTo>
                    <a:pt x="843694" y="99425"/>
                  </a:lnTo>
                  <a:lnTo>
                    <a:pt x="844618" y="76521"/>
                  </a:lnTo>
                  <a:lnTo>
                    <a:pt x="845162" y="66864"/>
                  </a:lnTo>
                  <a:lnTo>
                    <a:pt x="846042" y="100745"/>
                  </a:lnTo>
                  <a:lnTo>
                    <a:pt x="846644" y="66338"/>
                  </a:lnTo>
                  <a:lnTo>
                    <a:pt x="847216" y="102235"/>
                  </a:lnTo>
                  <a:lnTo>
                    <a:pt x="847231" y="88416"/>
                  </a:lnTo>
                  <a:lnTo>
                    <a:pt x="847833" y="68261"/>
                  </a:lnTo>
                  <a:lnTo>
                    <a:pt x="848303" y="104607"/>
                  </a:lnTo>
                  <a:lnTo>
                    <a:pt x="848391" y="106237"/>
                  </a:lnTo>
                  <a:lnTo>
                    <a:pt x="848420" y="88880"/>
                  </a:lnTo>
                  <a:lnTo>
                    <a:pt x="848743" y="71287"/>
                  </a:lnTo>
                  <a:lnTo>
                    <a:pt x="849506" y="101848"/>
                  </a:lnTo>
                  <a:lnTo>
                    <a:pt x="849521" y="101331"/>
                  </a:lnTo>
                  <a:lnTo>
                    <a:pt x="850901" y="62779"/>
                  </a:lnTo>
                  <a:lnTo>
                    <a:pt x="851194" y="71405"/>
                  </a:lnTo>
                  <a:lnTo>
                    <a:pt x="851914" y="95660"/>
                  </a:lnTo>
                  <a:lnTo>
                    <a:pt x="852046" y="60744"/>
                  </a:lnTo>
                  <a:lnTo>
                    <a:pt x="852060" y="58376"/>
                  </a:lnTo>
                  <a:lnTo>
                    <a:pt x="853029" y="87352"/>
                  </a:lnTo>
                  <a:lnTo>
                    <a:pt x="853073" y="86464"/>
                  </a:lnTo>
                  <a:lnTo>
                    <a:pt x="854233" y="90364"/>
                  </a:lnTo>
                  <a:lnTo>
                    <a:pt x="853249" y="58457"/>
                  </a:lnTo>
                  <a:lnTo>
                    <a:pt x="854262" y="88437"/>
                  </a:lnTo>
                  <a:lnTo>
                    <a:pt x="854438" y="59143"/>
                  </a:lnTo>
                  <a:lnTo>
                    <a:pt x="855436" y="104764"/>
                  </a:lnTo>
                  <a:lnTo>
                    <a:pt x="855451" y="68990"/>
                  </a:lnTo>
                  <a:lnTo>
                    <a:pt x="855657" y="54448"/>
                  </a:lnTo>
                  <a:lnTo>
                    <a:pt x="856537" y="81906"/>
                  </a:lnTo>
                  <a:lnTo>
                    <a:pt x="856581" y="81057"/>
                  </a:lnTo>
                  <a:lnTo>
                    <a:pt x="857711" y="86377"/>
                  </a:lnTo>
                  <a:lnTo>
                    <a:pt x="856699" y="53709"/>
                  </a:lnTo>
                  <a:lnTo>
                    <a:pt x="857785" y="84826"/>
                  </a:lnTo>
                  <a:lnTo>
                    <a:pt x="857873" y="56383"/>
                  </a:lnTo>
                  <a:lnTo>
                    <a:pt x="858989" y="60823"/>
                  </a:lnTo>
                  <a:lnTo>
                    <a:pt x="860119" y="77642"/>
                  </a:lnTo>
                  <a:lnTo>
                    <a:pt x="859121" y="54680"/>
                  </a:lnTo>
                  <a:lnTo>
                    <a:pt x="860163" y="61163"/>
                  </a:lnTo>
                  <a:lnTo>
                    <a:pt x="860442" y="54292"/>
                  </a:lnTo>
                  <a:lnTo>
                    <a:pt x="861029" y="74528"/>
                  </a:lnTo>
                  <a:lnTo>
                    <a:pt x="861176" y="69139"/>
                  </a:lnTo>
                  <a:lnTo>
                    <a:pt x="861308" y="76783"/>
                  </a:lnTo>
                  <a:lnTo>
                    <a:pt x="861454" y="55969"/>
                  </a:lnTo>
                  <a:lnTo>
                    <a:pt x="862365" y="71801"/>
                  </a:lnTo>
                  <a:lnTo>
                    <a:pt x="862746" y="53469"/>
                  </a:lnTo>
                  <a:lnTo>
                    <a:pt x="862453" y="81290"/>
                  </a:lnTo>
                  <a:lnTo>
                    <a:pt x="863553" y="71927"/>
                  </a:lnTo>
                  <a:lnTo>
                    <a:pt x="863656" y="74516"/>
                  </a:lnTo>
                  <a:lnTo>
                    <a:pt x="863759" y="53365"/>
                  </a:lnTo>
                  <a:lnTo>
                    <a:pt x="864552" y="67245"/>
                  </a:lnTo>
                  <a:lnTo>
                    <a:pt x="864948" y="56277"/>
                  </a:lnTo>
                  <a:lnTo>
                    <a:pt x="864669" y="76793"/>
                  </a:lnTo>
                  <a:lnTo>
                    <a:pt x="865726" y="68082"/>
                  </a:lnTo>
                  <a:lnTo>
                    <a:pt x="866416" y="79443"/>
                  </a:lnTo>
                  <a:lnTo>
                    <a:pt x="866107" y="62709"/>
                  </a:lnTo>
                  <a:lnTo>
                    <a:pt x="866929" y="72933"/>
                  </a:lnTo>
                  <a:lnTo>
                    <a:pt x="867179" y="85295"/>
                  </a:lnTo>
                  <a:lnTo>
                    <a:pt x="867340" y="65730"/>
                  </a:lnTo>
                  <a:lnTo>
                    <a:pt x="868045" y="72228"/>
                  </a:lnTo>
                  <a:lnTo>
                    <a:pt x="869175" y="65098"/>
                  </a:lnTo>
                  <a:lnTo>
                    <a:pt x="868353" y="97792"/>
                  </a:lnTo>
                  <a:lnTo>
                    <a:pt x="869307" y="66834"/>
                  </a:lnTo>
                  <a:lnTo>
                    <a:pt x="869528" y="86473"/>
                  </a:lnTo>
                  <a:lnTo>
                    <a:pt x="870232" y="63591"/>
                  </a:lnTo>
                  <a:lnTo>
                    <a:pt x="870628" y="76880"/>
                  </a:lnTo>
                  <a:lnTo>
                    <a:pt x="871406" y="64132"/>
                  </a:lnTo>
                  <a:lnTo>
                    <a:pt x="870716" y="87351"/>
                  </a:lnTo>
                  <a:lnTo>
                    <a:pt x="871803" y="75787"/>
                  </a:lnTo>
                  <a:lnTo>
                    <a:pt x="871876" y="85181"/>
                  </a:lnTo>
                  <a:lnTo>
                    <a:pt x="872669" y="55969"/>
                  </a:lnTo>
                  <a:lnTo>
                    <a:pt x="872889" y="67740"/>
                  </a:lnTo>
                  <a:lnTo>
                    <a:pt x="873050" y="77256"/>
                  </a:lnTo>
                  <a:lnTo>
                    <a:pt x="873696" y="56591"/>
                  </a:lnTo>
                  <a:lnTo>
                    <a:pt x="873755" y="57749"/>
                  </a:lnTo>
                  <a:lnTo>
                    <a:pt x="874812" y="50944"/>
                  </a:lnTo>
                  <a:lnTo>
                    <a:pt x="874151" y="70488"/>
                  </a:lnTo>
                  <a:lnTo>
                    <a:pt x="874958" y="53765"/>
                  </a:lnTo>
                  <a:lnTo>
                    <a:pt x="875399" y="68536"/>
                  </a:lnTo>
                  <a:lnTo>
                    <a:pt x="875766" y="49507"/>
                  </a:lnTo>
                  <a:lnTo>
                    <a:pt x="876030" y="53211"/>
                  </a:lnTo>
                  <a:lnTo>
                    <a:pt x="877219" y="43682"/>
                  </a:lnTo>
                  <a:lnTo>
                    <a:pt x="876544" y="70093"/>
                  </a:lnTo>
                  <a:lnTo>
                    <a:pt x="877263" y="48302"/>
                  </a:lnTo>
                  <a:lnTo>
                    <a:pt x="877454" y="47163"/>
                  </a:lnTo>
                  <a:lnTo>
                    <a:pt x="877557" y="56527"/>
                  </a:lnTo>
                  <a:lnTo>
                    <a:pt x="877703" y="65379"/>
                  </a:lnTo>
                  <a:lnTo>
                    <a:pt x="878012" y="42295"/>
                  </a:lnTo>
                  <a:lnTo>
                    <a:pt x="878716" y="51737"/>
                  </a:lnTo>
                  <a:lnTo>
                    <a:pt x="878731" y="51544"/>
                  </a:lnTo>
                  <a:lnTo>
                    <a:pt x="878775" y="61719"/>
                  </a:lnTo>
                  <a:lnTo>
                    <a:pt x="878922" y="72714"/>
                  </a:lnTo>
                  <a:lnTo>
                    <a:pt x="879171" y="45166"/>
                  </a:lnTo>
                  <a:lnTo>
                    <a:pt x="879964" y="65492"/>
                  </a:lnTo>
                  <a:lnTo>
                    <a:pt x="879978" y="65855"/>
                  </a:lnTo>
                  <a:lnTo>
                    <a:pt x="880272" y="46352"/>
                  </a:lnTo>
                  <a:lnTo>
                    <a:pt x="880727" y="56556"/>
                  </a:lnTo>
                  <a:lnTo>
                    <a:pt x="881578" y="40435"/>
                  </a:lnTo>
                  <a:lnTo>
                    <a:pt x="881270" y="90089"/>
                  </a:lnTo>
                  <a:lnTo>
                    <a:pt x="881916" y="54709"/>
                  </a:lnTo>
                  <a:lnTo>
                    <a:pt x="882430" y="70321"/>
                  </a:lnTo>
                  <a:lnTo>
                    <a:pt x="882753" y="38360"/>
                  </a:lnTo>
                  <a:lnTo>
                    <a:pt x="882914" y="44542"/>
                  </a:lnTo>
                  <a:lnTo>
                    <a:pt x="884088" y="29882"/>
                  </a:lnTo>
                  <a:lnTo>
                    <a:pt x="883619" y="61153"/>
                  </a:lnTo>
                  <a:lnTo>
                    <a:pt x="884118" y="33150"/>
                  </a:lnTo>
                  <a:lnTo>
                    <a:pt x="884793" y="58846"/>
                  </a:lnTo>
                  <a:lnTo>
                    <a:pt x="885277" y="26759"/>
                  </a:lnTo>
                  <a:lnTo>
                    <a:pt x="885498" y="24976"/>
                  </a:lnTo>
                  <a:lnTo>
                    <a:pt x="885850" y="53077"/>
                  </a:lnTo>
                  <a:lnTo>
                    <a:pt x="885864" y="53585"/>
                  </a:lnTo>
                  <a:lnTo>
                    <a:pt x="886187" y="25257"/>
                  </a:lnTo>
                  <a:lnTo>
                    <a:pt x="886378" y="30918"/>
                  </a:lnTo>
                  <a:lnTo>
                    <a:pt x="887362" y="25872"/>
                  </a:lnTo>
                  <a:lnTo>
                    <a:pt x="887053" y="56078"/>
                  </a:lnTo>
                  <a:lnTo>
                    <a:pt x="887523" y="33752"/>
                  </a:lnTo>
                  <a:lnTo>
                    <a:pt x="888316" y="52662"/>
                  </a:lnTo>
                  <a:lnTo>
                    <a:pt x="888609" y="31053"/>
                  </a:lnTo>
                  <a:lnTo>
                    <a:pt x="888785" y="45348"/>
                  </a:lnTo>
                  <a:lnTo>
                    <a:pt x="889798" y="36788"/>
                  </a:lnTo>
                  <a:lnTo>
                    <a:pt x="889475" y="65678"/>
                  </a:lnTo>
                  <a:lnTo>
                    <a:pt x="889974" y="44154"/>
                  </a:lnTo>
                  <a:lnTo>
                    <a:pt x="890811" y="39779"/>
                  </a:lnTo>
                  <a:lnTo>
                    <a:pt x="890650" y="59635"/>
                  </a:lnTo>
                  <a:lnTo>
                    <a:pt x="891061" y="49471"/>
                  </a:lnTo>
                  <a:lnTo>
                    <a:pt x="891795" y="60719"/>
                  </a:lnTo>
                  <a:lnTo>
                    <a:pt x="891985" y="38917"/>
                  </a:lnTo>
                  <a:lnTo>
                    <a:pt x="892132" y="42119"/>
                  </a:lnTo>
                  <a:lnTo>
                    <a:pt x="892147" y="39969"/>
                  </a:lnTo>
                  <a:lnTo>
                    <a:pt x="892969" y="62525"/>
                  </a:lnTo>
                  <a:lnTo>
                    <a:pt x="893277" y="46337"/>
                  </a:lnTo>
                  <a:lnTo>
                    <a:pt x="894172" y="65994"/>
                  </a:lnTo>
                  <a:lnTo>
                    <a:pt x="893849" y="44633"/>
                  </a:lnTo>
                  <a:lnTo>
                    <a:pt x="894481" y="47338"/>
                  </a:lnTo>
                  <a:lnTo>
                    <a:pt x="895141" y="40339"/>
                  </a:lnTo>
                  <a:lnTo>
                    <a:pt x="895288" y="54633"/>
                  </a:lnTo>
                  <a:lnTo>
                    <a:pt x="895670" y="46532"/>
                  </a:lnTo>
                  <a:lnTo>
                    <a:pt x="896800" y="57164"/>
                  </a:lnTo>
                  <a:lnTo>
                    <a:pt x="896169" y="41950"/>
                  </a:lnTo>
                  <a:lnTo>
                    <a:pt x="896976" y="50297"/>
                  </a:lnTo>
                  <a:lnTo>
                    <a:pt x="897328" y="33971"/>
                  </a:lnTo>
                  <a:lnTo>
                    <a:pt x="897871" y="59058"/>
                  </a:lnTo>
                  <a:lnTo>
                    <a:pt x="898165" y="47705"/>
                  </a:lnTo>
                  <a:lnTo>
                    <a:pt x="898928" y="61762"/>
                  </a:lnTo>
                  <a:lnTo>
                    <a:pt x="898473" y="36234"/>
                  </a:lnTo>
                  <a:lnTo>
                    <a:pt x="899295" y="46599"/>
                  </a:lnTo>
                  <a:lnTo>
                    <a:pt x="899721" y="37313"/>
                  </a:lnTo>
                  <a:lnTo>
                    <a:pt x="900088" y="59877"/>
                  </a:lnTo>
                  <a:lnTo>
                    <a:pt x="900102" y="60239"/>
                  </a:lnTo>
                  <a:lnTo>
                    <a:pt x="900484" y="45599"/>
                  </a:lnTo>
                  <a:lnTo>
                    <a:pt x="900616" y="47345"/>
                  </a:lnTo>
                  <a:lnTo>
                    <a:pt x="900646" y="38430"/>
                  </a:lnTo>
                  <a:lnTo>
                    <a:pt x="901262" y="65042"/>
                  </a:lnTo>
                  <a:lnTo>
                    <a:pt x="901805" y="46062"/>
                  </a:lnTo>
                  <a:lnTo>
                    <a:pt x="902877" y="37109"/>
                  </a:lnTo>
                  <a:lnTo>
                    <a:pt x="902422" y="60234"/>
                  </a:lnTo>
                  <a:lnTo>
                    <a:pt x="903009" y="43446"/>
                  </a:lnTo>
                  <a:lnTo>
                    <a:pt x="903581" y="65210"/>
                  </a:lnTo>
                  <a:lnTo>
                    <a:pt x="903332" y="40964"/>
                  </a:lnTo>
                  <a:lnTo>
                    <a:pt x="904198" y="47516"/>
                  </a:lnTo>
                  <a:lnTo>
                    <a:pt x="905313" y="38291"/>
                  </a:lnTo>
                  <a:lnTo>
                    <a:pt x="904755" y="63357"/>
                  </a:lnTo>
                  <a:lnTo>
                    <a:pt x="905401" y="42426"/>
                  </a:lnTo>
                  <a:lnTo>
                    <a:pt x="905475" y="33791"/>
                  </a:lnTo>
                  <a:lnTo>
                    <a:pt x="905871" y="54952"/>
                  </a:lnTo>
                  <a:lnTo>
                    <a:pt x="906150" y="32727"/>
                  </a:lnTo>
                  <a:lnTo>
                    <a:pt x="907104" y="101293"/>
                  </a:lnTo>
                  <a:lnTo>
                    <a:pt x="907354" y="25040"/>
                  </a:lnTo>
                  <a:lnTo>
                    <a:pt x="908308" y="41853"/>
                  </a:lnTo>
                  <a:lnTo>
                    <a:pt x="908454" y="26615"/>
                  </a:lnTo>
                  <a:lnTo>
                    <a:pt x="909335" y="58325"/>
                  </a:lnTo>
                  <a:lnTo>
                    <a:pt x="909452" y="68051"/>
                  </a:lnTo>
                  <a:lnTo>
                    <a:pt x="909717" y="28815"/>
                  </a:lnTo>
                  <a:lnTo>
                    <a:pt x="910245" y="40212"/>
                  </a:lnTo>
                  <a:lnTo>
                    <a:pt x="910612" y="62825"/>
                  </a:lnTo>
                  <a:lnTo>
                    <a:pt x="910862" y="34078"/>
                  </a:lnTo>
                  <a:lnTo>
                    <a:pt x="911199" y="39232"/>
                  </a:lnTo>
                  <a:lnTo>
                    <a:pt x="912007" y="32472"/>
                  </a:lnTo>
                  <a:lnTo>
                    <a:pt x="911801" y="68244"/>
                  </a:lnTo>
                  <a:lnTo>
                    <a:pt x="912373" y="39177"/>
                  </a:lnTo>
                  <a:lnTo>
                    <a:pt x="912917" y="65945"/>
                  </a:lnTo>
                  <a:lnTo>
                    <a:pt x="913313" y="33499"/>
                  </a:lnTo>
                  <a:lnTo>
                    <a:pt x="913621" y="49144"/>
                  </a:lnTo>
                  <a:lnTo>
                    <a:pt x="914399" y="26622"/>
                  </a:lnTo>
                  <a:lnTo>
                    <a:pt x="914135" y="74293"/>
                  </a:lnTo>
                  <a:lnTo>
                    <a:pt x="914854" y="40184"/>
                  </a:lnTo>
                  <a:lnTo>
                    <a:pt x="914913" y="37876"/>
                  </a:lnTo>
                  <a:lnTo>
                    <a:pt x="915280" y="66361"/>
                  </a:lnTo>
                  <a:lnTo>
                    <a:pt x="915309" y="69436"/>
                  </a:lnTo>
                  <a:lnTo>
                    <a:pt x="915529" y="18846"/>
                  </a:lnTo>
                  <a:lnTo>
                    <a:pt x="916381" y="52574"/>
                  </a:lnTo>
                  <a:lnTo>
                    <a:pt x="916498" y="63437"/>
                  </a:lnTo>
                  <a:lnTo>
                    <a:pt x="916527" y="34501"/>
                  </a:lnTo>
                  <a:lnTo>
                    <a:pt x="916616" y="22929"/>
                  </a:lnTo>
                  <a:lnTo>
                    <a:pt x="917496" y="48216"/>
                  </a:lnTo>
                  <a:lnTo>
                    <a:pt x="917628" y="46751"/>
                  </a:lnTo>
                  <a:lnTo>
                    <a:pt x="917672" y="50050"/>
                  </a:lnTo>
                  <a:lnTo>
                    <a:pt x="917863" y="18705"/>
                  </a:lnTo>
                  <a:lnTo>
                    <a:pt x="918803" y="44541"/>
                  </a:lnTo>
                  <a:lnTo>
                    <a:pt x="918905" y="29467"/>
                  </a:lnTo>
                  <a:lnTo>
                    <a:pt x="920021" y="61459"/>
                  </a:lnTo>
                  <a:lnTo>
                    <a:pt x="920182" y="27944"/>
                  </a:lnTo>
                  <a:lnTo>
                    <a:pt x="921224" y="39424"/>
                  </a:lnTo>
                  <a:lnTo>
                    <a:pt x="921415" y="29779"/>
                  </a:lnTo>
                  <a:lnTo>
                    <a:pt x="922369" y="48849"/>
                  </a:lnTo>
                  <a:lnTo>
                    <a:pt x="922399" y="43158"/>
                  </a:lnTo>
                  <a:lnTo>
                    <a:pt x="922472" y="32193"/>
                  </a:lnTo>
                  <a:lnTo>
                    <a:pt x="923426" y="49218"/>
                  </a:lnTo>
                  <a:lnTo>
                    <a:pt x="923500" y="55119"/>
                  </a:lnTo>
                  <a:lnTo>
                    <a:pt x="923867" y="36146"/>
                  </a:lnTo>
                  <a:lnTo>
                    <a:pt x="924512" y="40679"/>
                  </a:lnTo>
                  <a:lnTo>
                    <a:pt x="924542" y="40236"/>
                  </a:lnTo>
                  <a:lnTo>
                    <a:pt x="924556" y="41901"/>
                  </a:lnTo>
                  <a:lnTo>
                    <a:pt x="924953" y="53989"/>
                  </a:lnTo>
                  <a:lnTo>
                    <a:pt x="925687" y="39223"/>
                  </a:lnTo>
                  <a:lnTo>
                    <a:pt x="925760" y="49702"/>
                  </a:lnTo>
                  <a:lnTo>
                    <a:pt x="925804" y="48476"/>
                  </a:lnTo>
                  <a:lnTo>
                    <a:pt x="925819" y="50609"/>
                  </a:lnTo>
                  <a:lnTo>
                    <a:pt x="925907" y="57985"/>
                  </a:lnTo>
                  <a:lnTo>
                    <a:pt x="926714" y="37694"/>
                  </a:lnTo>
                  <a:lnTo>
                    <a:pt x="927008" y="52952"/>
                  </a:lnTo>
                  <a:lnTo>
                    <a:pt x="927096" y="54601"/>
                  </a:lnTo>
                  <a:lnTo>
                    <a:pt x="927977" y="35015"/>
                  </a:lnTo>
                  <a:lnTo>
                    <a:pt x="928182" y="53898"/>
                  </a:lnTo>
                  <a:lnTo>
                    <a:pt x="929048" y="29741"/>
                  </a:lnTo>
                  <a:lnTo>
                    <a:pt x="929386" y="52042"/>
                  </a:lnTo>
                  <a:lnTo>
                    <a:pt x="929400" y="53575"/>
                  </a:lnTo>
                  <a:lnTo>
                    <a:pt x="929635" y="23906"/>
                  </a:lnTo>
                  <a:lnTo>
                    <a:pt x="930413" y="37653"/>
                  </a:lnTo>
                  <a:lnTo>
                    <a:pt x="931455" y="24530"/>
                  </a:lnTo>
                  <a:lnTo>
                    <a:pt x="930575" y="45362"/>
                  </a:lnTo>
                  <a:lnTo>
                    <a:pt x="931558" y="39752"/>
                  </a:lnTo>
                  <a:lnTo>
                    <a:pt x="931822" y="22377"/>
                  </a:lnTo>
                  <a:lnTo>
                    <a:pt x="932938" y="88299"/>
                  </a:lnTo>
                  <a:lnTo>
                    <a:pt x="933173" y="22907"/>
                  </a:lnTo>
                  <a:lnTo>
                    <a:pt x="934141" y="30094"/>
                  </a:lnTo>
                  <a:lnTo>
                    <a:pt x="934259" y="16416"/>
                  </a:lnTo>
                  <a:lnTo>
                    <a:pt x="935198" y="43199"/>
                  </a:lnTo>
                  <a:lnTo>
                    <a:pt x="935286" y="58287"/>
                  </a:lnTo>
                  <a:lnTo>
                    <a:pt x="935506" y="12934"/>
                  </a:lnTo>
                  <a:lnTo>
                    <a:pt x="936402" y="50224"/>
                  </a:lnTo>
                  <a:lnTo>
                    <a:pt x="936739" y="16003"/>
                  </a:lnTo>
                  <a:lnTo>
                    <a:pt x="937635" y="58915"/>
                  </a:lnTo>
                  <a:lnTo>
                    <a:pt x="937767" y="17715"/>
                  </a:lnTo>
                  <a:lnTo>
                    <a:pt x="938809" y="59741"/>
                  </a:lnTo>
                  <a:lnTo>
                    <a:pt x="938838" y="25977"/>
                  </a:lnTo>
                  <a:lnTo>
                    <a:pt x="939000" y="18753"/>
                  </a:lnTo>
                  <a:lnTo>
                    <a:pt x="939616" y="34639"/>
                  </a:lnTo>
                  <a:lnTo>
                    <a:pt x="939660" y="30311"/>
                  </a:lnTo>
                  <a:lnTo>
                    <a:pt x="939983" y="57914"/>
                  </a:lnTo>
                  <a:lnTo>
                    <a:pt x="940130" y="16051"/>
                  </a:lnTo>
                  <a:lnTo>
                    <a:pt x="940835" y="29450"/>
                  </a:lnTo>
                  <a:lnTo>
                    <a:pt x="941466" y="13672"/>
                  </a:lnTo>
                  <a:lnTo>
                    <a:pt x="941128" y="50851"/>
                  </a:lnTo>
                  <a:lnTo>
                    <a:pt x="941994" y="29425"/>
                  </a:lnTo>
                  <a:lnTo>
                    <a:pt x="942332" y="54757"/>
                  </a:lnTo>
                  <a:lnTo>
                    <a:pt x="942611" y="10830"/>
                  </a:lnTo>
                  <a:lnTo>
                    <a:pt x="943257" y="40580"/>
                  </a:lnTo>
                  <a:lnTo>
                    <a:pt x="943609" y="14923"/>
                  </a:lnTo>
                  <a:lnTo>
                    <a:pt x="943506" y="54565"/>
                  </a:lnTo>
                  <a:lnTo>
                    <a:pt x="944387" y="47819"/>
                  </a:lnTo>
                  <a:lnTo>
                    <a:pt x="944651" y="58311"/>
                  </a:lnTo>
                  <a:lnTo>
                    <a:pt x="944798" y="22964"/>
                  </a:lnTo>
                  <a:lnTo>
                    <a:pt x="945605" y="51203"/>
                  </a:lnTo>
                  <a:lnTo>
                    <a:pt x="945869" y="26280"/>
                  </a:lnTo>
                  <a:lnTo>
                    <a:pt x="945855" y="65300"/>
                  </a:lnTo>
                  <a:lnTo>
                    <a:pt x="946809" y="45887"/>
                  </a:lnTo>
                  <a:lnTo>
                    <a:pt x="946823" y="47122"/>
                  </a:lnTo>
                  <a:lnTo>
                    <a:pt x="947073" y="22086"/>
                  </a:lnTo>
                  <a:lnTo>
                    <a:pt x="947836" y="34309"/>
                  </a:lnTo>
                  <a:lnTo>
                    <a:pt x="948394" y="24925"/>
                  </a:lnTo>
                  <a:lnTo>
                    <a:pt x="948776" y="46488"/>
                  </a:lnTo>
                  <a:lnTo>
                    <a:pt x="949040" y="31416"/>
                  </a:lnTo>
                  <a:lnTo>
                    <a:pt x="949862" y="42064"/>
                  </a:lnTo>
                  <a:lnTo>
                    <a:pt x="949099" y="27576"/>
                  </a:lnTo>
                  <a:lnTo>
                    <a:pt x="950214" y="30417"/>
                  </a:lnTo>
                  <a:lnTo>
                    <a:pt x="950977" y="47448"/>
                  </a:lnTo>
                  <a:lnTo>
                    <a:pt x="950302" y="24645"/>
                  </a:lnTo>
                  <a:lnTo>
                    <a:pt x="951403" y="31689"/>
                  </a:lnTo>
                  <a:lnTo>
                    <a:pt x="951447" y="21033"/>
                  </a:lnTo>
                  <a:lnTo>
                    <a:pt x="951799" y="38459"/>
                  </a:lnTo>
                  <a:lnTo>
                    <a:pt x="952607" y="28402"/>
                  </a:lnTo>
                  <a:lnTo>
                    <a:pt x="953634" y="21910"/>
                  </a:lnTo>
                  <a:lnTo>
                    <a:pt x="952915" y="41100"/>
                  </a:lnTo>
                  <a:lnTo>
                    <a:pt x="953766" y="28328"/>
                  </a:lnTo>
                  <a:lnTo>
                    <a:pt x="954075" y="41686"/>
                  </a:lnTo>
                  <a:lnTo>
                    <a:pt x="954838" y="25771"/>
                  </a:lnTo>
                  <a:lnTo>
                    <a:pt x="954970" y="31095"/>
                  </a:lnTo>
                  <a:lnTo>
                    <a:pt x="955763" y="29541"/>
                  </a:lnTo>
                  <a:lnTo>
                    <a:pt x="955249" y="41391"/>
                  </a:lnTo>
                  <a:lnTo>
                    <a:pt x="956085" y="33725"/>
                  </a:lnTo>
                  <a:lnTo>
                    <a:pt x="956423" y="47618"/>
                  </a:lnTo>
                  <a:lnTo>
                    <a:pt x="956761" y="28732"/>
                  </a:lnTo>
                  <a:lnTo>
                    <a:pt x="957230" y="31429"/>
                  </a:lnTo>
                  <a:lnTo>
                    <a:pt x="957906" y="30845"/>
                  </a:lnTo>
                  <a:lnTo>
                    <a:pt x="957597" y="53242"/>
                  </a:lnTo>
                  <a:lnTo>
                    <a:pt x="958038" y="40826"/>
                  </a:lnTo>
                  <a:lnTo>
                    <a:pt x="958772" y="75792"/>
                  </a:lnTo>
                  <a:lnTo>
                    <a:pt x="958933" y="26916"/>
                  </a:lnTo>
                  <a:lnTo>
                    <a:pt x="959124" y="30381"/>
                  </a:lnTo>
                  <a:lnTo>
                    <a:pt x="960063" y="26774"/>
                  </a:lnTo>
                  <a:lnTo>
                    <a:pt x="959946" y="54548"/>
                  </a:lnTo>
                  <a:lnTo>
                    <a:pt x="960313" y="29362"/>
                  </a:lnTo>
                  <a:lnTo>
                    <a:pt x="961120" y="50663"/>
                  </a:lnTo>
                  <a:lnTo>
                    <a:pt x="961282" y="27942"/>
                  </a:lnTo>
                  <a:lnTo>
                    <a:pt x="961560" y="32963"/>
                  </a:lnTo>
                  <a:lnTo>
                    <a:pt x="962280" y="52724"/>
                  </a:lnTo>
                  <a:lnTo>
                    <a:pt x="962426" y="23973"/>
                  </a:lnTo>
                  <a:lnTo>
                    <a:pt x="962705" y="32648"/>
                  </a:lnTo>
                  <a:lnTo>
                    <a:pt x="962720" y="30723"/>
                  </a:lnTo>
                  <a:lnTo>
                    <a:pt x="963454" y="63065"/>
                  </a:lnTo>
                  <a:lnTo>
                    <a:pt x="963806" y="39616"/>
                  </a:lnTo>
                  <a:lnTo>
                    <a:pt x="964643" y="66201"/>
                  </a:lnTo>
                  <a:lnTo>
                    <a:pt x="964951" y="32029"/>
                  </a:lnTo>
                  <a:lnTo>
                    <a:pt x="964995" y="35691"/>
                  </a:lnTo>
                  <a:lnTo>
                    <a:pt x="965817" y="64796"/>
                  </a:lnTo>
                  <a:lnTo>
                    <a:pt x="965215" y="29824"/>
                  </a:lnTo>
                  <a:lnTo>
                    <a:pt x="966213" y="37779"/>
                  </a:lnTo>
                  <a:lnTo>
                    <a:pt x="966287" y="36328"/>
                  </a:lnTo>
                  <a:lnTo>
                    <a:pt x="966258" y="38531"/>
                  </a:lnTo>
                  <a:lnTo>
                    <a:pt x="966302" y="37186"/>
                  </a:lnTo>
                  <a:lnTo>
                    <a:pt x="966977" y="64776"/>
                  </a:lnTo>
                  <a:lnTo>
                    <a:pt x="967241" y="34074"/>
                  </a:lnTo>
                  <a:lnTo>
                    <a:pt x="967491" y="39006"/>
                  </a:lnTo>
                  <a:lnTo>
                    <a:pt x="968401" y="24172"/>
                  </a:lnTo>
                  <a:lnTo>
                    <a:pt x="968166" y="61787"/>
                  </a:lnTo>
                  <a:lnTo>
                    <a:pt x="968665" y="38373"/>
                  </a:lnTo>
                  <a:lnTo>
                    <a:pt x="969311" y="58158"/>
                  </a:lnTo>
                  <a:lnTo>
                    <a:pt x="969692" y="25981"/>
                  </a:lnTo>
                  <a:lnTo>
                    <a:pt x="969824" y="33215"/>
                  </a:lnTo>
                  <a:lnTo>
                    <a:pt x="970397" y="43769"/>
                  </a:lnTo>
                  <a:lnTo>
                    <a:pt x="970646" y="23631"/>
                  </a:lnTo>
                  <a:lnTo>
                    <a:pt x="971028" y="34345"/>
                  </a:lnTo>
                  <a:lnTo>
                    <a:pt x="971835" y="12312"/>
                  </a:lnTo>
                  <a:lnTo>
                    <a:pt x="971586" y="47568"/>
                  </a:lnTo>
                  <a:lnTo>
                    <a:pt x="972290" y="25340"/>
                  </a:lnTo>
                  <a:lnTo>
                    <a:pt x="972819" y="38431"/>
                  </a:lnTo>
                  <a:lnTo>
                    <a:pt x="973112" y="7648"/>
                  </a:lnTo>
                  <a:lnTo>
                    <a:pt x="973406" y="18035"/>
                  </a:lnTo>
                  <a:lnTo>
                    <a:pt x="974360" y="3573"/>
                  </a:lnTo>
                  <a:lnTo>
                    <a:pt x="973479" y="25268"/>
                  </a:lnTo>
                  <a:lnTo>
                    <a:pt x="974551" y="20006"/>
                  </a:lnTo>
                  <a:lnTo>
                    <a:pt x="975153" y="23069"/>
                  </a:lnTo>
                  <a:lnTo>
                    <a:pt x="975285" y="3634"/>
                  </a:lnTo>
                  <a:lnTo>
                    <a:pt x="975608" y="5746"/>
                  </a:lnTo>
                  <a:lnTo>
                    <a:pt x="976576" y="847"/>
                  </a:lnTo>
                  <a:lnTo>
                    <a:pt x="975740" y="21826"/>
                  </a:lnTo>
                  <a:lnTo>
                    <a:pt x="976753" y="8657"/>
                  </a:lnTo>
                  <a:lnTo>
                    <a:pt x="976797" y="7895"/>
                  </a:lnTo>
                  <a:lnTo>
                    <a:pt x="976811" y="10199"/>
                  </a:lnTo>
                  <a:lnTo>
                    <a:pt x="976899" y="22172"/>
                  </a:lnTo>
                  <a:lnTo>
                    <a:pt x="977501" y="4090"/>
                  </a:lnTo>
                  <a:lnTo>
                    <a:pt x="978015" y="16204"/>
                  </a:lnTo>
                  <a:lnTo>
                    <a:pt x="978602" y="3078"/>
                  </a:lnTo>
                  <a:lnTo>
                    <a:pt x="979028" y="16974"/>
                  </a:lnTo>
                  <a:lnTo>
                    <a:pt x="979189" y="15516"/>
                  </a:lnTo>
                  <a:lnTo>
                    <a:pt x="979336" y="23921"/>
                  </a:lnTo>
                  <a:lnTo>
                    <a:pt x="979718" y="5651"/>
                  </a:lnTo>
                  <a:lnTo>
                    <a:pt x="980363" y="15932"/>
                  </a:lnTo>
                  <a:lnTo>
                    <a:pt x="980672" y="0"/>
                  </a:lnTo>
                  <a:lnTo>
                    <a:pt x="981083" y="19546"/>
                  </a:lnTo>
                  <a:lnTo>
                    <a:pt x="981538" y="17973"/>
                  </a:lnTo>
                  <a:lnTo>
                    <a:pt x="981567" y="16779"/>
                  </a:lnTo>
                  <a:lnTo>
                    <a:pt x="981846" y="4115"/>
                  </a:lnTo>
                  <a:lnTo>
                    <a:pt x="982272" y="20544"/>
                  </a:lnTo>
                  <a:lnTo>
                    <a:pt x="982741" y="16289"/>
                  </a:lnTo>
                  <a:lnTo>
                    <a:pt x="983490" y="26015"/>
                  </a:lnTo>
                  <a:lnTo>
                    <a:pt x="983123" y="8522"/>
                  </a:lnTo>
                  <a:lnTo>
                    <a:pt x="983974" y="21926"/>
                  </a:lnTo>
                  <a:lnTo>
                    <a:pt x="984767" y="14282"/>
                  </a:lnTo>
                  <a:lnTo>
                    <a:pt x="984605" y="48477"/>
                  </a:lnTo>
                  <a:lnTo>
                    <a:pt x="985193" y="16439"/>
                  </a:lnTo>
                  <a:lnTo>
                    <a:pt x="985736" y="30044"/>
                  </a:lnTo>
                  <a:lnTo>
                    <a:pt x="985339" y="14354"/>
                  </a:lnTo>
                  <a:lnTo>
                    <a:pt x="986396" y="20074"/>
                  </a:lnTo>
                  <a:lnTo>
                    <a:pt x="986572" y="14806"/>
                  </a:lnTo>
                  <a:lnTo>
                    <a:pt x="986954" y="32791"/>
                  </a:lnTo>
                  <a:lnTo>
                    <a:pt x="987600" y="16332"/>
                  </a:lnTo>
                  <a:lnTo>
                    <a:pt x="988114" y="31937"/>
                  </a:lnTo>
                  <a:lnTo>
                    <a:pt x="988510" y="11695"/>
                  </a:lnTo>
                  <a:lnTo>
                    <a:pt x="988847" y="20643"/>
                  </a:lnTo>
                  <a:lnTo>
                    <a:pt x="988921" y="21966"/>
                  </a:lnTo>
                  <a:lnTo>
                    <a:pt x="988950" y="19949"/>
                  </a:lnTo>
                  <a:lnTo>
                    <a:pt x="988980" y="17061"/>
                  </a:lnTo>
                  <a:lnTo>
                    <a:pt x="989288" y="34453"/>
                  </a:lnTo>
                  <a:lnTo>
                    <a:pt x="989420" y="210506"/>
                  </a:lnTo>
                  <a:lnTo>
                    <a:pt x="990491" y="194474"/>
                  </a:lnTo>
                  <a:lnTo>
                    <a:pt x="990506" y="209891"/>
                  </a:lnTo>
                  <a:lnTo>
                    <a:pt x="991372" y="185420"/>
                  </a:lnTo>
                  <a:lnTo>
                    <a:pt x="991666" y="194605"/>
                  </a:lnTo>
                  <a:lnTo>
                    <a:pt x="992517" y="185573"/>
                  </a:lnTo>
                  <a:lnTo>
                    <a:pt x="991710" y="207781"/>
                  </a:lnTo>
                  <a:lnTo>
                    <a:pt x="992884" y="187697"/>
                  </a:lnTo>
                  <a:lnTo>
                    <a:pt x="993838" y="180802"/>
                  </a:lnTo>
                  <a:lnTo>
                    <a:pt x="992928" y="209773"/>
                  </a:lnTo>
                  <a:lnTo>
                    <a:pt x="994029" y="186639"/>
                  </a:lnTo>
                  <a:lnTo>
                    <a:pt x="994117" y="216026"/>
                  </a:lnTo>
                  <a:lnTo>
                    <a:pt x="994968" y="181039"/>
                  </a:lnTo>
                  <a:lnTo>
                    <a:pt x="995232" y="196011"/>
                  </a:lnTo>
                  <a:lnTo>
                    <a:pt x="996172" y="183524"/>
                  </a:lnTo>
                  <a:lnTo>
                    <a:pt x="995321" y="222120"/>
                  </a:lnTo>
                  <a:lnTo>
                    <a:pt x="996377" y="197961"/>
                  </a:lnTo>
                  <a:lnTo>
                    <a:pt x="996554" y="220884"/>
                  </a:lnTo>
                  <a:lnTo>
                    <a:pt x="997126" y="181966"/>
                  </a:lnTo>
                  <a:lnTo>
                    <a:pt x="997537" y="198828"/>
                  </a:lnTo>
                  <a:lnTo>
                    <a:pt x="998432" y="186807"/>
                  </a:lnTo>
                  <a:lnTo>
                    <a:pt x="997728" y="214368"/>
                  </a:lnTo>
                  <a:lnTo>
                    <a:pt x="998726" y="196478"/>
                  </a:lnTo>
                  <a:lnTo>
                    <a:pt x="998873" y="211543"/>
                  </a:lnTo>
                  <a:lnTo>
                    <a:pt x="999680" y="185654"/>
                  </a:lnTo>
                  <a:lnTo>
                    <a:pt x="999988" y="204207"/>
                  </a:lnTo>
                  <a:lnTo>
                    <a:pt x="1000458" y="187019"/>
                  </a:lnTo>
                  <a:lnTo>
                    <a:pt x="1000091" y="212932"/>
                  </a:lnTo>
                  <a:lnTo>
                    <a:pt x="1001163" y="204082"/>
                  </a:lnTo>
                  <a:lnTo>
                    <a:pt x="1001177" y="205478"/>
                  </a:lnTo>
                  <a:lnTo>
                    <a:pt x="1001750" y="185161"/>
                  </a:lnTo>
                  <a:lnTo>
                    <a:pt x="1002293" y="198827"/>
                  </a:lnTo>
                  <a:lnTo>
                    <a:pt x="1002469" y="209071"/>
                  </a:lnTo>
                  <a:lnTo>
                    <a:pt x="1002895" y="185662"/>
                  </a:lnTo>
                  <a:lnTo>
                    <a:pt x="1003966" y="181439"/>
                  </a:lnTo>
                  <a:lnTo>
                    <a:pt x="1003687" y="207707"/>
                  </a:lnTo>
                  <a:lnTo>
                    <a:pt x="1004054" y="189819"/>
                  </a:lnTo>
                  <a:lnTo>
                    <a:pt x="1004935" y="202167"/>
                  </a:lnTo>
                  <a:lnTo>
                    <a:pt x="1004142" y="183951"/>
                  </a:lnTo>
                  <a:lnTo>
                    <a:pt x="1005272" y="192702"/>
                  </a:lnTo>
                  <a:lnTo>
                    <a:pt x="1006094" y="211902"/>
                  </a:lnTo>
                  <a:lnTo>
                    <a:pt x="1005419" y="189321"/>
                  </a:lnTo>
                  <a:lnTo>
                    <a:pt x="1006344" y="190929"/>
                  </a:lnTo>
                  <a:lnTo>
                    <a:pt x="1006403" y="189612"/>
                  </a:lnTo>
                  <a:lnTo>
                    <a:pt x="1007166" y="205196"/>
                  </a:lnTo>
                  <a:lnTo>
                    <a:pt x="1007239" y="202071"/>
                  </a:lnTo>
                  <a:lnTo>
                    <a:pt x="1007283" y="210009"/>
                  </a:lnTo>
                  <a:lnTo>
                    <a:pt x="1008223" y="192435"/>
                  </a:lnTo>
                  <a:lnTo>
                    <a:pt x="1008428" y="202658"/>
                  </a:lnTo>
                  <a:lnTo>
                    <a:pt x="1009426" y="192061"/>
                  </a:lnTo>
                  <a:lnTo>
                    <a:pt x="1008560" y="207553"/>
                  </a:lnTo>
                  <a:lnTo>
                    <a:pt x="1009661" y="195861"/>
                  </a:lnTo>
                  <a:lnTo>
                    <a:pt x="1010322" y="203788"/>
                  </a:lnTo>
                  <a:lnTo>
                    <a:pt x="1010410" y="189731"/>
                  </a:lnTo>
                  <a:lnTo>
                    <a:pt x="1010894" y="199048"/>
                  </a:lnTo>
                  <a:lnTo>
                    <a:pt x="1011731" y="187466"/>
                  </a:lnTo>
                  <a:lnTo>
                    <a:pt x="1011496" y="205227"/>
                  </a:lnTo>
                  <a:lnTo>
                    <a:pt x="1012083" y="198111"/>
                  </a:lnTo>
                  <a:lnTo>
                    <a:pt x="1012127" y="202913"/>
                  </a:lnTo>
                  <a:lnTo>
                    <a:pt x="1012817" y="183455"/>
                  </a:lnTo>
                  <a:lnTo>
                    <a:pt x="1013155" y="191920"/>
                  </a:lnTo>
                  <a:lnTo>
                    <a:pt x="1014123" y="184444"/>
                  </a:lnTo>
                  <a:lnTo>
                    <a:pt x="1013360" y="204056"/>
                  </a:lnTo>
                  <a:lnTo>
                    <a:pt x="1014373" y="188338"/>
                  </a:lnTo>
                  <a:lnTo>
                    <a:pt x="1014623" y="200291"/>
                  </a:lnTo>
                  <a:lnTo>
                    <a:pt x="1015078" y="182963"/>
                  </a:lnTo>
                  <a:lnTo>
                    <a:pt x="1015650" y="194350"/>
                  </a:lnTo>
                  <a:lnTo>
                    <a:pt x="1016516" y="177622"/>
                  </a:lnTo>
                  <a:lnTo>
                    <a:pt x="1015767" y="202527"/>
                  </a:lnTo>
                  <a:lnTo>
                    <a:pt x="1016839" y="191706"/>
                  </a:lnTo>
                  <a:lnTo>
                    <a:pt x="1016986" y="203477"/>
                  </a:lnTo>
                  <a:lnTo>
                    <a:pt x="1017764" y="178890"/>
                  </a:lnTo>
                  <a:lnTo>
                    <a:pt x="1017910" y="184106"/>
                  </a:lnTo>
                  <a:lnTo>
                    <a:pt x="1017940" y="181613"/>
                  </a:lnTo>
                  <a:lnTo>
                    <a:pt x="1018674" y="211643"/>
                  </a:lnTo>
                  <a:lnTo>
                    <a:pt x="1018821" y="203411"/>
                  </a:lnTo>
                  <a:lnTo>
                    <a:pt x="1018850" y="208124"/>
                  </a:lnTo>
                  <a:lnTo>
                    <a:pt x="1019701" y="177479"/>
                  </a:lnTo>
                  <a:lnTo>
                    <a:pt x="1019731" y="180955"/>
                  </a:lnTo>
                  <a:lnTo>
                    <a:pt x="1019745" y="180772"/>
                  </a:lnTo>
                  <a:lnTo>
                    <a:pt x="1020009" y="191879"/>
                  </a:lnTo>
                  <a:lnTo>
                    <a:pt x="1020464" y="215309"/>
                  </a:lnTo>
                  <a:lnTo>
                    <a:pt x="1021066" y="184733"/>
                  </a:lnTo>
                  <a:lnTo>
                    <a:pt x="1021521" y="178653"/>
                  </a:lnTo>
                  <a:lnTo>
                    <a:pt x="1021976" y="206459"/>
                  </a:lnTo>
                  <a:lnTo>
                    <a:pt x="1022123" y="198499"/>
                  </a:lnTo>
                  <a:lnTo>
                    <a:pt x="1022211" y="219132"/>
                  </a:lnTo>
                  <a:lnTo>
                    <a:pt x="1022710" y="179376"/>
                  </a:lnTo>
                  <a:lnTo>
                    <a:pt x="1022960" y="183028"/>
                  </a:lnTo>
                  <a:lnTo>
                    <a:pt x="1022974" y="181254"/>
                  </a:lnTo>
                  <a:lnTo>
                    <a:pt x="1023679" y="214897"/>
                  </a:lnTo>
                  <a:lnTo>
                    <a:pt x="1023943" y="204382"/>
                  </a:lnTo>
                  <a:lnTo>
                    <a:pt x="1023958" y="225368"/>
                  </a:lnTo>
                  <a:lnTo>
                    <a:pt x="1024633" y="176511"/>
                  </a:lnTo>
                  <a:lnTo>
                    <a:pt x="1025118" y="188292"/>
                  </a:lnTo>
                  <a:lnTo>
                    <a:pt x="1025778" y="225016"/>
                  </a:lnTo>
                  <a:lnTo>
                    <a:pt x="1026233" y="178648"/>
                  </a:lnTo>
                  <a:lnTo>
                    <a:pt x="1027510" y="231074"/>
                  </a:lnTo>
                  <a:lnTo>
                    <a:pt x="1027862" y="190935"/>
                  </a:lnTo>
                  <a:lnTo>
                    <a:pt x="1028097" y="181771"/>
                  </a:lnTo>
                  <a:lnTo>
                    <a:pt x="1028816" y="209873"/>
                  </a:lnTo>
                  <a:lnTo>
                    <a:pt x="1029022" y="199551"/>
                  </a:lnTo>
                  <a:lnTo>
                    <a:pt x="1029301" y="223085"/>
                  </a:lnTo>
                  <a:lnTo>
                    <a:pt x="1029756" y="183730"/>
                  </a:lnTo>
                  <a:lnTo>
                    <a:pt x="1030182" y="196796"/>
                  </a:lnTo>
                  <a:lnTo>
                    <a:pt x="1030314" y="192260"/>
                  </a:lnTo>
                  <a:lnTo>
                    <a:pt x="1030548" y="201977"/>
                  </a:lnTo>
                  <a:lnTo>
                    <a:pt x="1031004" y="223664"/>
                  </a:lnTo>
                  <a:lnTo>
                    <a:pt x="1030945" y="179180"/>
                  </a:lnTo>
                  <a:lnTo>
                    <a:pt x="1031708" y="195769"/>
                  </a:lnTo>
                  <a:lnTo>
                    <a:pt x="1032398" y="208653"/>
                  </a:lnTo>
                  <a:lnTo>
                    <a:pt x="1032750" y="180160"/>
                  </a:lnTo>
                  <a:lnTo>
                    <a:pt x="1032794" y="219727"/>
                  </a:lnTo>
                  <a:lnTo>
                    <a:pt x="1033939" y="196869"/>
                  </a:lnTo>
                  <a:lnTo>
                    <a:pt x="1034526" y="226205"/>
                  </a:lnTo>
                  <a:lnTo>
                    <a:pt x="1034512" y="180483"/>
                  </a:lnTo>
                  <a:lnTo>
                    <a:pt x="1035069" y="194228"/>
                  </a:lnTo>
                  <a:lnTo>
                    <a:pt x="1035818" y="210556"/>
                  </a:lnTo>
                  <a:lnTo>
                    <a:pt x="1036273" y="176278"/>
                  </a:lnTo>
                  <a:lnTo>
                    <a:pt x="1036332" y="220890"/>
                  </a:lnTo>
                  <a:lnTo>
                    <a:pt x="1037462" y="201996"/>
                  </a:lnTo>
                  <a:lnTo>
                    <a:pt x="1038064" y="221998"/>
                  </a:lnTo>
                  <a:lnTo>
                    <a:pt x="1038034" y="183425"/>
                  </a:lnTo>
                  <a:lnTo>
                    <a:pt x="1038592" y="192476"/>
                  </a:lnTo>
                  <a:lnTo>
                    <a:pt x="1038680" y="197307"/>
                  </a:lnTo>
                  <a:lnTo>
                    <a:pt x="1039429" y="205407"/>
                  </a:lnTo>
                  <a:lnTo>
                    <a:pt x="1039737" y="185751"/>
                  </a:lnTo>
                  <a:lnTo>
                    <a:pt x="1039781" y="179575"/>
                  </a:lnTo>
                  <a:lnTo>
                    <a:pt x="1039884" y="220742"/>
                  </a:lnTo>
                  <a:lnTo>
                    <a:pt x="1040897" y="189704"/>
                  </a:lnTo>
                  <a:lnTo>
                    <a:pt x="1041572" y="216484"/>
                  </a:lnTo>
                  <a:lnTo>
                    <a:pt x="1041557" y="183778"/>
                  </a:lnTo>
                  <a:lnTo>
                    <a:pt x="1042144" y="195813"/>
                  </a:lnTo>
                  <a:lnTo>
                    <a:pt x="1042174" y="189012"/>
                  </a:lnTo>
                  <a:lnTo>
                    <a:pt x="1042908" y="205964"/>
                  </a:lnTo>
                  <a:lnTo>
                    <a:pt x="1043319" y="195312"/>
                  </a:lnTo>
                  <a:lnTo>
                    <a:pt x="1043377" y="217995"/>
                  </a:lnTo>
                  <a:lnTo>
                    <a:pt x="1044141" y="187409"/>
                  </a:lnTo>
                  <a:lnTo>
                    <a:pt x="1044508" y="198089"/>
                  </a:lnTo>
                  <a:lnTo>
                    <a:pt x="1044522" y="197872"/>
                  </a:lnTo>
                  <a:lnTo>
                    <a:pt x="1044684" y="211365"/>
                  </a:lnTo>
                  <a:lnTo>
                    <a:pt x="1045197" y="222939"/>
                  </a:lnTo>
                  <a:lnTo>
                    <a:pt x="1045682" y="188671"/>
                  </a:lnTo>
                  <a:lnTo>
                    <a:pt x="1045785" y="195228"/>
                  </a:lnTo>
                  <a:lnTo>
                    <a:pt x="1046137" y="190464"/>
                  </a:lnTo>
                  <a:lnTo>
                    <a:pt x="1046621" y="212979"/>
                  </a:lnTo>
                  <a:lnTo>
                    <a:pt x="1046841" y="206580"/>
                  </a:lnTo>
                  <a:lnTo>
                    <a:pt x="1046856" y="233017"/>
                  </a:lnTo>
                  <a:lnTo>
                    <a:pt x="1047649" y="189517"/>
                  </a:lnTo>
                  <a:lnTo>
                    <a:pt x="1048016" y="194357"/>
                  </a:lnTo>
                  <a:lnTo>
                    <a:pt x="1049146" y="188602"/>
                  </a:lnTo>
                  <a:lnTo>
                    <a:pt x="1048706" y="227099"/>
                  </a:lnTo>
                  <a:lnTo>
                    <a:pt x="1049219" y="190950"/>
                  </a:lnTo>
                  <a:lnTo>
                    <a:pt x="1050394" y="227097"/>
                  </a:lnTo>
                  <a:lnTo>
                    <a:pt x="1049322" y="188596"/>
                  </a:lnTo>
                  <a:lnTo>
                    <a:pt x="1050540" y="219038"/>
                  </a:lnTo>
                  <a:lnTo>
                    <a:pt x="1050966" y="184194"/>
                  </a:lnTo>
                  <a:lnTo>
                    <a:pt x="1051803" y="206098"/>
                  </a:lnTo>
                  <a:lnTo>
                    <a:pt x="1052126" y="186683"/>
                  </a:lnTo>
                  <a:lnTo>
                    <a:pt x="1052170" y="231996"/>
                  </a:lnTo>
                  <a:lnTo>
                    <a:pt x="1052199" y="235651"/>
                  </a:lnTo>
                  <a:lnTo>
                    <a:pt x="1052669" y="187269"/>
                  </a:lnTo>
                  <a:lnTo>
                    <a:pt x="1053182" y="198349"/>
                  </a:lnTo>
                  <a:lnTo>
                    <a:pt x="1053887" y="192251"/>
                  </a:lnTo>
                  <a:lnTo>
                    <a:pt x="1053916" y="236384"/>
                  </a:lnTo>
                  <a:lnTo>
                    <a:pt x="1054401" y="193902"/>
                  </a:lnTo>
                  <a:lnTo>
                    <a:pt x="1054489" y="188889"/>
                  </a:lnTo>
                  <a:lnTo>
                    <a:pt x="1054724" y="201426"/>
                  </a:lnTo>
                  <a:lnTo>
                    <a:pt x="1055692" y="226421"/>
                  </a:lnTo>
                  <a:lnTo>
                    <a:pt x="1055619" y="189066"/>
                  </a:lnTo>
                  <a:lnTo>
                    <a:pt x="1055927" y="206229"/>
                  </a:lnTo>
                  <a:lnTo>
                    <a:pt x="1056162" y="191070"/>
                  </a:lnTo>
                  <a:lnTo>
                    <a:pt x="1056925" y="216767"/>
                  </a:lnTo>
                  <a:lnTo>
                    <a:pt x="1057102" y="207869"/>
                  </a:lnTo>
                  <a:lnTo>
                    <a:pt x="1057424" y="230379"/>
                  </a:lnTo>
                  <a:lnTo>
                    <a:pt x="1057410" y="180387"/>
                  </a:lnTo>
                  <a:lnTo>
                    <a:pt x="1058276" y="207735"/>
                  </a:lnTo>
                  <a:lnTo>
                    <a:pt x="1059156" y="184598"/>
                  </a:lnTo>
                  <a:lnTo>
                    <a:pt x="1059201" y="230354"/>
                  </a:lnTo>
                  <a:lnTo>
                    <a:pt x="1059509" y="201861"/>
                  </a:lnTo>
                  <a:lnTo>
                    <a:pt x="1059626" y="195092"/>
                  </a:lnTo>
                  <a:lnTo>
                    <a:pt x="1059773" y="190314"/>
                  </a:lnTo>
                  <a:lnTo>
                    <a:pt x="1060478" y="209229"/>
                  </a:lnTo>
                  <a:lnTo>
                    <a:pt x="1060786" y="196235"/>
                  </a:lnTo>
                  <a:lnTo>
                    <a:pt x="1060815" y="191839"/>
                  </a:lnTo>
                  <a:lnTo>
                    <a:pt x="1060874" y="178174"/>
                  </a:lnTo>
                  <a:lnTo>
                    <a:pt x="1060977" y="223259"/>
                  </a:lnTo>
                  <a:lnTo>
                    <a:pt x="1061989" y="196669"/>
                  </a:lnTo>
                  <a:lnTo>
                    <a:pt x="1062709" y="219696"/>
                  </a:lnTo>
                  <a:lnTo>
                    <a:pt x="1062694" y="173408"/>
                  </a:lnTo>
                  <a:lnTo>
                    <a:pt x="1063134" y="189380"/>
                  </a:lnTo>
                  <a:lnTo>
                    <a:pt x="1063296" y="187852"/>
                  </a:lnTo>
                  <a:lnTo>
                    <a:pt x="1063589" y="205124"/>
                  </a:lnTo>
                  <a:lnTo>
                    <a:pt x="1064103" y="202961"/>
                  </a:lnTo>
                  <a:lnTo>
                    <a:pt x="1064470" y="216023"/>
                  </a:lnTo>
                  <a:lnTo>
                    <a:pt x="1064411" y="178265"/>
                  </a:lnTo>
                  <a:lnTo>
                    <a:pt x="1065175" y="193465"/>
                  </a:lnTo>
                  <a:lnTo>
                    <a:pt x="1065527" y="200968"/>
                  </a:lnTo>
                  <a:lnTo>
                    <a:pt x="1066217" y="178964"/>
                  </a:lnTo>
                  <a:lnTo>
                    <a:pt x="1066334" y="213590"/>
                  </a:lnTo>
                  <a:lnTo>
                    <a:pt x="1067406" y="191076"/>
                  </a:lnTo>
                  <a:lnTo>
                    <a:pt x="1067993" y="208262"/>
                  </a:lnTo>
                  <a:lnTo>
                    <a:pt x="1067963" y="175481"/>
                  </a:lnTo>
                  <a:lnTo>
                    <a:pt x="1068580" y="187696"/>
                  </a:lnTo>
                  <a:lnTo>
                    <a:pt x="1068595" y="187191"/>
                  </a:lnTo>
                  <a:lnTo>
                    <a:pt x="1069314" y="200792"/>
                  </a:lnTo>
                  <a:lnTo>
                    <a:pt x="1069431" y="198062"/>
                  </a:lnTo>
                  <a:lnTo>
                    <a:pt x="1069828" y="211308"/>
                  </a:lnTo>
                  <a:lnTo>
                    <a:pt x="1070341" y="183253"/>
                  </a:lnTo>
                  <a:lnTo>
                    <a:pt x="1070517" y="192239"/>
                  </a:lnTo>
                  <a:lnTo>
                    <a:pt x="1071501" y="178044"/>
                  </a:lnTo>
                  <a:lnTo>
                    <a:pt x="1071530" y="218168"/>
                  </a:lnTo>
                  <a:lnTo>
                    <a:pt x="1071633" y="209444"/>
                  </a:lnTo>
                  <a:lnTo>
                    <a:pt x="1071692" y="204356"/>
                  </a:lnTo>
                  <a:lnTo>
                    <a:pt x="1072132" y="180303"/>
                  </a:lnTo>
                  <a:lnTo>
                    <a:pt x="1072969" y="190994"/>
                  </a:lnTo>
                  <a:lnTo>
                    <a:pt x="1073277" y="216931"/>
                  </a:lnTo>
                  <a:lnTo>
                    <a:pt x="1073262" y="176911"/>
                  </a:lnTo>
                  <a:lnTo>
                    <a:pt x="1073864" y="185473"/>
                  </a:lnTo>
                  <a:lnTo>
                    <a:pt x="1074026" y="182338"/>
                  </a:lnTo>
                  <a:lnTo>
                    <a:pt x="1074686" y="200595"/>
                  </a:lnTo>
                  <a:lnTo>
                    <a:pt x="1074965" y="190590"/>
                  </a:lnTo>
                  <a:lnTo>
                    <a:pt x="1075038" y="221377"/>
                  </a:lnTo>
                  <a:lnTo>
                    <a:pt x="1075567" y="178640"/>
                  </a:lnTo>
                  <a:lnTo>
                    <a:pt x="1076110" y="189173"/>
                  </a:lnTo>
                  <a:lnTo>
                    <a:pt x="1076785" y="179975"/>
                  </a:lnTo>
                  <a:lnTo>
                    <a:pt x="1076814" y="215066"/>
                  </a:lnTo>
                  <a:lnTo>
                    <a:pt x="1077328" y="180033"/>
                  </a:lnTo>
                  <a:lnTo>
                    <a:pt x="1078238" y="202914"/>
                  </a:lnTo>
                  <a:lnTo>
                    <a:pt x="1077475" y="178419"/>
                  </a:lnTo>
                  <a:lnTo>
                    <a:pt x="1078532" y="184675"/>
                  </a:lnTo>
                  <a:lnTo>
                    <a:pt x="1079090" y="179317"/>
                  </a:lnTo>
                  <a:lnTo>
                    <a:pt x="1078561" y="213954"/>
                  </a:lnTo>
                  <a:lnTo>
                    <a:pt x="1079618" y="197506"/>
                  </a:lnTo>
                  <a:lnTo>
                    <a:pt x="1079868" y="206914"/>
                  </a:lnTo>
                  <a:lnTo>
                    <a:pt x="1080308" y="180637"/>
                  </a:lnTo>
                  <a:lnTo>
                    <a:pt x="1080587" y="187240"/>
                  </a:lnTo>
                  <a:lnTo>
                    <a:pt x="1080836" y="178745"/>
                  </a:lnTo>
                  <a:lnTo>
                    <a:pt x="1081688" y="205942"/>
                  </a:lnTo>
                  <a:lnTo>
                    <a:pt x="1081717" y="201503"/>
                  </a:lnTo>
                  <a:lnTo>
                    <a:pt x="1081790" y="201966"/>
                  </a:lnTo>
                  <a:lnTo>
                    <a:pt x="1082040" y="186543"/>
                  </a:lnTo>
                  <a:lnTo>
                    <a:pt x="1082069" y="178332"/>
                  </a:lnTo>
                  <a:lnTo>
                    <a:pt x="1082143" y="210335"/>
                  </a:lnTo>
                  <a:lnTo>
                    <a:pt x="1083200" y="191600"/>
                  </a:lnTo>
                  <a:lnTo>
                    <a:pt x="1083845" y="212386"/>
                  </a:lnTo>
                  <a:lnTo>
                    <a:pt x="1083787" y="176463"/>
                  </a:lnTo>
                  <a:lnTo>
                    <a:pt x="1084300" y="178204"/>
                  </a:lnTo>
                  <a:lnTo>
                    <a:pt x="1084330" y="181753"/>
                  </a:lnTo>
                  <a:lnTo>
                    <a:pt x="1085078" y="203707"/>
                  </a:lnTo>
                  <a:lnTo>
                    <a:pt x="1084388" y="179828"/>
                  </a:lnTo>
                  <a:lnTo>
                    <a:pt x="1085504" y="183247"/>
                  </a:lnTo>
                  <a:lnTo>
                    <a:pt x="1085592" y="169507"/>
                  </a:lnTo>
                  <a:lnTo>
                    <a:pt x="1085665" y="203149"/>
                  </a:lnTo>
                  <a:lnTo>
                    <a:pt x="1086634" y="188813"/>
                  </a:lnTo>
                  <a:lnTo>
                    <a:pt x="1086678" y="192474"/>
                  </a:lnTo>
                  <a:lnTo>
                    <a:pt x="1087133" y="177919"/>
                  </a:lnTo>
                  <a:lnTo>
                    <a:pt x="1087354" y="149534"/>
                  </a:lnTo>
                  <a:lnTo>
                    <a:pt x="1087456" y="202269"/>
                  </a:lnTo>
                  <a:lnTo>
                    <a:pt x="1088278" y="190004"/>
                  </a:lnTo>
                  <a:lnTo>
                    <a:pt x="1089115" y="160472"/>
                  </a:lnTo>
                  <a:lnTo>
                    <a:pt x="1089203" y="194844"/>
                  </a:lnTo>
                  <a:lnTo>
                    <a:pt x="1089570" y="177800"/>
                  </a:lnTo>
                  <a:lnTo>
                    <a:pt x="1090495" y="184612"/>
                  </a:lnTo>
                  <a:lnTo>
                    <a:pt x="1090363" y="172543"/>
                  </a:lnTo>
                  <a:lnTo>
                    <a:pt x="1090700" y="174800"/>
                  </a:lnTo>
                  <a:lnTo>
                    <a:pt x="1090876" y="152903"/>
                  </a:lnTo>
                  <a:lnTo>
                    <a:pt x="1090891" y="190001"/>
                  </a:lnTo>
                  <a:lnTo>
                    <a:pt x="1091904" y="172000"/>
                  </a:lnTo>
                  <a:lnTo>
                    <a:pt x="1092638" y="166314"/>
                  </a:lnTo>
                  <a:lnTo>
                    <a:pt x="1092315" y="186236"/>
                  </a:lnTo>
                  <a:lnTo>
                    <a:pt x="1092682" y="185292"/>
                  </a:lnTo>
                  <a:lnTo>
                    <a:pt x="1092740" y="195084"/>
                  </a:lnTo>
                  <a:lnTo>
                    <a:pt x="1093562" y="173600"/>
                  </a:lnTo>
                  <a:lnTo>
                    <a:pt x="1093871" y="185958"/>
                  </a:lnTo>
                  <a:lnTo>
                    <a:pt x="1095045" y="171814"/>
                  </a:lnTo>
                  <a:lnTo>
                    <a:pt x="1094502" y="196052"/>
                  </a:lnTo>
                  <a:lnTo>
                    <a:pt x="1095089" y="181764"/>
                  </a:lnTo>
                  <a:lnTo>
                    <a:pt x="1096175" y="201139"/>
                  </a:lnTo>
                  <a:lnTo>
                    <a:pt x="1096160" y="168451"/>
                  </a:lnTo>
                  <a:lnTo>
                    <a:pt x="1096337" y="196135"/>
                  </a:lnTo>
                  <a:lnTo>
                    <a:pt x="1096733" y="172080"/>
                  </a:lnTo>
                  <a:lnTo>
                    <a:pt x="1097555" y="185944"/>
                  </a:lnTo>
                  <a:lnTo>
                    <a:pt x="1097643" y="192568"/>
                  </a:lnTo>
                  <a:lnTo>
                    <a:pt x="1097922" y="178695"/>
                  </a:lnTo>
                  <a:lnTo>
                    <a:pt x="1097966" y="206182"/>
                  </a:lnTo>
                  <a:lnTo>
                    <a:pt x="1098788" y="171867"/>
                  </a:lnTo>
                  <a:lnTo>
                    <a:pt x="1099111" y="180242"/>
                  </a:lnTo>
                  <a:lnTo>
                    <a:pt x="1099771" y="203608"/>
                  </a:lnTo>
                  <a:lnTo>
                    <a:pt x="1100197" y="173127"/>
                  </a:lnTo>
                  <a:lnTo>
                    <a:pt x="1100256" y="175415"/>
                  </a:lnTo>
                  <a:lnTo>
                    <a:pt x="1100285" y="176687"/>
                  </a:lnTo>
                  <a:lnTo>
                    <a:pt x="1101474" y="215707"/>
                  </a:lnTo>
                  <a:lnTo>
                    <a:pt x="1100329" y="174141"/>
                  </a:lnTo>
                  <a:lnTo>
                    <a:pt x="1101709" y="196089"/>
                  </a:lnTo>
                  <a:lnTo>
                    <a:pt x="1101958" y="172518"/>
                  </a:lnTo>
                  <a:lnTo>
                    <a:pt x="1102839" y="206047"/>
                  </a:lnTo>
                  <a:lnTo>
                    <a:pt x="1102883" y="199447"/>
                  </a:lnTo>
                  <a:lnTo>
                    <a:pt x="1103221" y="214936"/>
                  </a:lnTo>
                  <a:lnTo>
                    <a:pt x="1103206" y="181885"/>
                  </a:lnTo>
                  <a:lnTo>
                    <a:pt x="1103632" y="183170"/>
                  </a:lnTo>
                  <a:lnTo>
                    <a:pt x="1103793" y="172866"/>
                  </a:lnTo>
                  <a:lnTo>
                    <a:pt x="1104512" y="195996"/>
                  </a:lnTo>
                  <a:lnTo>
                    <a:pt x="1105012" y="207467"/>
                  </a:lnTo>
                  <a:lnTo>
                    <a:pt x="1105481" y="171600"/>
                  </a:lnTo>
                  <a:lnTo>
                    <a:pt x="1105569" y="177625"/>
                  </a:lnTo>
                  <a:lnTo>
                    <a:pt x="1105613" y="180760"/>
                  </a:lnTo>
                  <a:lnTo>
                    <a:pt x="1105628" y="180121"/>
                  </a:lnTo>
                  <a:lnTo>
                    <a:pt x="1106744" y="201542"/>
                  </a:lnTo>
                  <a:lnTo>
                    <a:pt x="1106729" y="175921"/>
                  </a:lnTo>
                  <a:lnTo>
                    <a:pt x="1106920" y="191552"/>
                  </a:lnTo>
                  <a:lnTo>
                    <a:pt x="1107184" y="171496"/>
                  </a:lnTo>
                  <a:lnTo>
                    <a:pt x="1108035" y="193921"/>
                  </a:lnTo>
                  <a:lnTo>
                    <a:pt x="1108094" y="191450"/>
                  </a:lnTo>
                  <a:lnTo>
                    <a:pt x="1108593" y="200478"/>
                  </a:lnTo>
                  <a:lnTo>
                    <a:pt x="1108901" y="165564"/>
                  </a:lnTo>
                  <a:lnTo>
                    <a:pt x="1109019" y="173093"/>
                  </a:lnTo>
                  <a:lnTo>
                    <a:pt x="1109092" y="170569"/>
                  </a:lnTo>
                  <a:lnTo>
                    <a:pt x="1109576" y="188535"/>
                  </a:lnTo>
                  <a:lnTo>
                    <a:pt x="1109987" y="181340"/>
                  </a:lnTo>
                  <a:lnTo>
                    <a:pt x="1110340" y="190799"/>
                  </a:lnTo>
                  <a:lnTo>
                    <a:pt x="1110252" y="163319"/>
                  </a:lnTo>
                  <a:lnTo>
                    <a:pt x="1111176" y="183212"/>
                  </a:lnTo>
                  <a:lnTo>
                    <a:pt x="1112013" y="161057"/>
                  </a:lnTo>
                  <a:lnTo>
                    <a:pt x="1112072" y="195806"/>
                  </a:lnTo>
                  <a:lnTo>
                    <a:pt x="1112541" y="170701"/>
                  </a:lnTo>
                  <a:lnTo>
                    <a:pt x="1112996" y="187332"/>
                  </a:lnTo>
                  <a:lnTo>
                    <a:pt x="1113672" y="167456"/>
                  </a:lnTo>
                  <a:lnTo>
                    <a:pt x="1113774" y="155275"/>
                  </a:lnTo>
                  <a:lnTo>
                    <a:pt x="1113936" y="190039"/>
                  </a:lnTo>
                  <a:lnTo>
                    <a:pt x="1114846" y="170909"/>
                  </a:lnTo>
                  <a:lnTo>
                    <a:pt x="1115595" y="187676"/>
                  </a:lnTo>
                  <a:lnTo>
                    <a:pt x="1115536" y="155299"/>
                  </a:lnTo>
                  <a:lnTo>
                    <a:pt x="1116020" y="169514"/>
                  </a:lnTo>
                  <a:lnTo>
                    <a:pt x="1116270" y="183604"/>
                  </a:lnTo>
                  <a:lnTo>
                    <a:pt x="1117297" y="161000"/>
                  </a:lnTo>
                  <a:lnTo>
                    <a:pt x="1117341" y="184865"/>
                  </a:lnTo>
                  <a:lnTo>
                    <a:pt x="1118486" y="167056"/>
                  </a:lnTo>
                  <a:lnTo>
                    <a:pt x="1119103" y="189061"/>
                  </a:lnTo>
                  <a:lnTo>
                    <a:pt x="1118971" y="164643"/>
                  </a:lnTo>
                  <a:lnTo>
                    <a:pt x="1119719" y="175577"/>
                  </a:lnTo>
                  <a:lnTo>
                    <a:pt x="1119837" y="176856"/>
                  </a:lnTo>
                  <a:lnTo>
                    <a:pt x="1120820" y="161938"/>
                  </a:lnTo>
                  <a:lnTo>
                    <a:pt x="1120996" y="189958"/>
                  </a:lnTo>
                  <a:lnTo>
                    <a:pt x="1122009" y="167993"/>
                  </a:lnTo>
                  <a:lnTo>
                    <a:pt x="1122581" y="163435"/>
                  </a:lnTo>
                  <a:lnTo>
                    <a:pt x="1122596" y="196900"/>
                  </a:lnTo>
                  <a:lnTo>
                    <a:pt x="1122669" y="194414"/>
                  </a:lnTo>
                  <a:lnTo>
                    <a:pt x="1122772" y="195285"/>
                  </a:lnTo>
                  <a:lnTo>
                    <a:pt x="1123066" y="176140"/>
                  </a:lnTo>
                  <a:lnTo>
                    <a:pt x="1123917" y="178642"/>
                  </a:lnTo>
                  <a:lnTo>
                    <a:pt x="1124313" y="160908"/>
                  </a:lnTo>
                  <a:lnTo>
                    <a:pt x="1124343" y="160577"/>
                  </a:lnTo>
                  <a:lnTo>
                    <a:pt x="1124402" y="199069"/>
                  </a:lnTo>
                  <a:lnTo>
                    <a:pt x="1125532" y="164043"/>
                  </a:lnTo>
                  <a:lnTo>
                    <a:pt x="1125561" y="163136"/>
                  </a:lnTo>
                  <a:lnTo>
                    <a:pt x="1126016" y="181923"/>
                  </a:lnTo>
                  <a:lnTo>
                    <a:pt x="1126104" y="171114"/>
                  </a:lnTo>
                  <a:lnTo>
                    <a:pt x="1126119" y="206241"/>
                  </a:lnTo>
                  <a:lnTo>
                    <a:pt x="1127073" y="159421"/>
                  </a:lnTo>
                  <a:lnTo>
                    <a:pt x="1127293" y="167440"/>
                  </a:lnTo>
                  <a:lnTo>
                    <a:pt x="1127880" y="204645"/>
                  </a:lnTo>
                  <a:lnTo>
                    <a:pt x="1128409" y="163622"/>
                  </a:lnTo>
                  <a:lnTo>
                    <a:pt x="1128453" y="164496"/>
                  </a:lnTo>
                  <a:lnTo>
                    <a:pt x="1128482" y="161687"/>
                  </a:lnTo>
                  <a:lnTo>
                    <a:pt x="1129407" y="184146"/>
                  </a:lnTo>
                  <a:lnTo>
                    <a:pt x="1129436" y="181516"/>
                  </a:lnTo>
                  <a:lnTo>
                    <a:pt x="1130258" y="160831"/>
                  </a:lnTo>
                  <a:lnTo>
                    <a:pt x="1129642" y="202559"/>
                  </a:lnTo>
                  <a:lnTo>
                    <a:pt x="1130669" y="171976"/>
                  </a:lnTo>
                  <a:lnTo>
                    <a:pt x="1131462" y="211209"/>
                  </a:lnTo>
                  <a:lnTo>
                    <a:pt x="1131843" y="174264"/>
                  </a:lnTo>
                  <a:lnTo>
                    <a:pt x="1131902" y="162592"/>
                  </a:lnTo>
                  <a:lnTo>
                    <a:pt x="1132959" y="191448"/>
                  </a:lnTo>
                  <a:lnTo>
                    <a:pt x="1132974" y="188786"/>
                  </a:lnTo>
                  <a:lnTo>
                    <a:pt x="1133825" y="165422"/>
                  </a:lnTo>
                  <a:lnTo>
                    <a:pt x="1133164" y="215824"/>
                  </a:lnTo>
                  <a:lnTo>
                    <a:pt x="1134251" y="177527"/>
                  </a:lnTo>
                  <a:lnTo>
                    <a:pt x="1134926" y="215084"/>
                  </a:lnTo>
                  <a:lnTo>
                    <a:pt x="1134911" y="162726"/>
                  </a:lnTo>
                  <a:lnTo>
                    <a:pt x="1135381" y="169304"/>
                  </a:lnTo>
                  <a:lnTo>
                    <a:pt x="1135469" y="163789"/>
                  </a:lnTo>
                  <a:lnTo>
                    <a:pt x="1136144" y="185924"/>
                  </a:lnTo>
                  <a:lnTo>
                    <a:pt x="1136687" y="199701"/>
                  </a:lnTo>
                  <a:lnTo>
                    <a:pt x="1136673" y="156479"/>
                  </a:lnTo>
                  <a:lnTo>
                    <a:pt x="1137201" y="160507"/>
                  </a:lnTo>
                  <a:lnTo>
                    <a:pt x="1137245" y="167763"/>
                  </a:lnTo>
                  <a:lnTo>
                    <a:pt x="1137847" y="193198"/>
                  </a:lnTo>
                  <a:lnTo>
                    <a:pt x="1138405" y="161790"/>
                  </a:lnTo>
                  <a:lnTo>
                    <a:pt x="1138434" y="157707"/>
                  </a:lnTo>
                  <a:lnTo>
                    <a:pt x="1138449" y="198388"/>
                  </a:lnTo>
                  <a:lnTo>
                    <a:pt x="1139476" y="179959"/>
                  </a:lnTo>
                  <a:lnTo>
                    <a:pt x="1139682" y="186356"/>
                  </a:lnTo>
                  <a:lnTo>
                    <a:pt x="1140195" y="156090"/>
                  </a:lnTo>
                  <a:lnTo>
                    <a:pt x="1140210" y="195178"/>
                  </a:lnTo>
                  <a:lnTo>
                    <a:pt x="1141384" y="179547"/>
                  </a:lnTo>
                  <a:lnTo>
                    <a:pt x="1141546" y="188420"/>
                  </a:lnTo>
                  <a:lnTo>
                    <a:pt x="1142309" y="163566"/>
                  </a:lnTo>
                  <a:lnTo>
                    <a:pt x="1142456" y="170168"/>
                  </a:lnTo>
                  <a:lnTo>
                    <a:pt x="1143425" y="187394"/>
                  </a:lnTo>
                  <a:lnTo>
                    <a:pt x="1142559" y="166557"/>
                  </a:lnTo>
                  <a:lnTo>
                    <a:pt x="1143645" y="170513"/>
                  </a:lnTo>
                  <a:lnTo>
                    <a:pt x="1143718" y="162682"/>
                  </a:lnTo>
                  <a:lnTo>
                    <a:pt x="1143982" y="189646"/>
                  </a:lnTo>
                  <a:lnTo>
                    <a:pt x="1144760" y="184511"/>
                  </a:lnTo>
                  <a:lnTo>
                    <a:pt x="1144863" y="178306"/>
                  </a:lnTo>
                  <a:lnTo>
                    <a:pt x="1145010" y="179379"/>
                  </a:lnTo>
                  <a:lnTo>
                    <a:pt x="1145480" y="159951"/>
                  </a:lnTo>
                  <a:lnTo>
                    <a:pt x="1145524" y="192606"/>
                  </a:lnTo>
                  <a:lnTo>
                    <a:pt x="1146199" y="176906"/>
                  </a:lnTo>
                  <a:lnTo>
                    <a:pt x="1146419" y="185926"/>
                  </a:lnTo>
                  <a:lnTo>
                    <a:pt x="1146962" y="170993"/>
                  </a:lnTo>
                  <a:lnTo>
                    <a:pt x="1147241" y="156467"/>
                  </a:lnTo>
                  <a:lnTo>
                    <a:pt x="1147314" y="194582"/>
                  </a:lnTo>
                  <a:lnTo>
                    <a:pt x="1148151" y="168139"/>
                  </a:lnTo>
                  <a:lnTo>
                    <a:pt x="1149120" y="194705"/>
                  </a:lnTo>
                  <a:lnTo>
                    <a:pt x="1149002" y="146613"/>
                  </a:lnTo>
                  <a:lnTo>
                    <a:pt x="1149399" y="176230"/>
                  </a:lnTo>
                  <a:lnTo>
                    <a:pt x="1150191" y="157781"/>
                  </a:lnTo>
                  <a:lnTo>
                    <a:pt x="1149487" y="179002"/>
                  </a:lnTo>
                  <a:lnTo>
                    <a:pt x="1150764" y="157938"/>
                  </a:lnTo>
                  <a:lnTo>
                    <a:pt x="1150778" y="194077"/>
                  </a:lnTo>
                  <a:lnTo>
                    <a:pt x="1151953" y="164981"/>
                  </a:lnTo>
                  <a:lnTo>
                    <a:pt x="1152540" y="199725"/>
                  </a:lnTo>
                  <a:lnTo>
                    <a:pt x="1152466" y="154473"/>
                  </a:lnTo>
                  <a:lnTo>
                    <a:pt x="1153186" y="166747"/>
                  </a:lnTo>
                  <a:lnTo>
                    <a:pt x="1153978" y="171435"/>
                  </a:lnTo>
                  <a:lnTo>
                    <a:pt x="1154287" y="155590"/>
                  </a:lnTo>
                  <a:lnTo>
                    <a:pt x="1154331" y="191645"/>
                  </a:lnTo>
                  <a:lnTo>
                    <a:pt x="1155065" y="155246"/>
                  </a:lnTo>
                  <a:lnTo>
                    <a:pt x="1155475" y="165593"/>
                  </a:lnTo>
                  <a:lnTo>
                    <a:pt x="1156136" y="201125"/>
                  </a:lnTo>
                  <a:lnTo>
                    <a:pt x="1156606" y="162688"/>
                  </a:lnTo>
                  <a:lnTo>
                    <a:pt x="1156885" y="157138"/>
                  </a:lnTo>
                  <a:lnTo>
                    <a:pt x="1157442" y="178932"/>
                  </a:lnTo>
                  <a:lnTo>
                    <a:pt x="1157795" y="160455"/>
                  </a:lnTo>
                  <a:lnTo>
                    <a:pt x="1157927" y="200611"/>
                  </a:lnTo>
                  <a:lnTo>
                    <a:pt x="1158441" y="156881"/>
                  </a:lnTo>
                  <a:lnTo>
                    <a:pt x="1158998" y="173947"/>
                  </a:lnTo>
                  <a:lnTo>
                    <a:pt x="1160231" y="154188"/>
                  </a:lnTo>
                  <a:lnTo>
                    <a:pt x="1159659" y="208124"/>
                  </a:lnTo>
                  <a:lnTo>
                    <a:pt x="1160246" y="156946"/>
                  </a:lnTo>
                  <a:lnTo>
                    <a:pt x="1161347" y="208043"/>
                  </a:lnTo>
                  <a:lnTo>
                    <a:pt x="1161538" y="190701"/>
                  </a:lnTo>
                  <a:lnTo>
                    <a:pt x="1161905" y="158153"/>
                  </a:lnTo>
                  <a:lnTo>
                    <a:pt x="1162829" y="176566"/>
                  </a:lnTo>
                  <a:lnTo>
                    <a:pt x="1163108" y="204186"/>
                  </a:lnTo>
                  <a:lnTo>
                    <a:pt x="1163094" y="154873"/>
                  </a:lnTo>
                  <a:lnTo>
                    <a:pt x="1163989" y="173102"/>
                  </a:lnTo>
                  <a:lnTo>
                    <a:pt x="1164429" y="184151"/>
                  </a:lnTo>
                  <a:lnTo>
                    <a:pt x="1164855" y="154778"/>
                  </a:lnTo>
                  <a:lnTo>
                    <a:pt x="1164914" y="195436"/>
                  </a:lnTo>
                  <a:lnTo>
                    <a:pt x="1166044" y="178460"/>
                  </a:lnTo>
                  <a:lnTo>
                    <a:pt x="1166998" y="156890"/>
                  </a:lnTo>
                  <a:lnTo>
                    <a:pt x="1166631" y="185420"/>
                  </a:lnTo>
                  <a:lnTo>
                    <a:pt x="1167380" y="171046"/>
                  </a:lnTo>
                  <a:lnTo>
                    <a:pt x="1168392" y="186856"/>
                  </a:lnTo>
                  <a:lnTo>
                    <a:pt x="1168378" y="151590"/>
                  </a:lnTo>
                  <a:lnTo>
                    <a:pt x="1168583" y="176162"/>
                  </a:lnTo>
                  <a:lnTo>
                    <a:pt x="1168862" y="154999"/>
                  </a:lnTo>
                  <a:lnTo>
                    <a:pt x="1169435" y="179704"/>
                  </a:lnTo>
                  <a:lnTo>
                    <a:pt x="1169757" y="177320"/>
                  </a:lnTo>
                  <a:lnTo>
                    <a:pt x="1170168" y="186018"/>
                  </a:lnTo>
                  <a:lnTo>
                    <a:pt x="1170139" y="150024"/>
                  </a:lnTo>
                  <a:lnTo>
                    <a:pt x="1170491" y="163800"/>
                  </a:lnTo>
                  <a:lnTo>
                    <a:pt x="1170521" y="158008"/>
                  </a:lnTo>
                  <a:lnTo>
                    <a:pt x="1171328" y="183600"/>
                  </a:lnTo>
                  <a:lnTo>
                    <a:pt x="1171680" y="164140"/>
                  </a:lnTo>
                  <a:lnTo>
                    <a:pt x="1171901" y="148695"/>
                  </a:lnTo>
                  <a:lnTo>
                    <a:pt x="1171915" y="185918"/>
                  </a:lnTo>
                  <a:lnTo>
                    <a:pt x="1172767" y="173912"/>
                  </a:lnTo>
                  <a:lnTo>
                    <a:pt x="1173765" y="183279"/>
                  </a:lnTo>
                  <a:lnTo>
                    <a:pt x="1173662" y="155684"/>
                  </a:lnTo>
                  <a:lnTo>
                    <a:pt x="1173926" y="170266"/>
                  </a:lnTo>
                  <a:lnTo>
                    <a:pt x="1174132" y="162939"/>
                  </a:lnTo>
                  <a:lnTo>
                    <a:pt x="1174836" y="179285"/>
                  </a:lnTo>
                  <a:lnTo>
                    <a:pt x="1175100" y="170095"/>
                  </a:lnTo>
                  <a:lnTo>
                    <a:pt x="1175497" y="184657"/>
                  </a:lnTo>
                  <a:lnTo>
                    <a:pt x="1175409" y="150851"/>
                  </a:lnTo>
                  <a:lnTo>
                    <a:pt x="1176275" y="168561"/>
                  </a:lnTo>
                  <a:lnTo>
                    <a:pt x="1177111" y="153579"/>
                  </a:lnTo>
                  <a:lnTo>
                    <a:pt x="1177199" y="183413"/>
                  </a:lnTo>
                  <a:lnTo>
                    <a:pt x="1177405" y="170613"/>
                  </a:lnTo>
                  <a:lnTo>
                    <a:pt x="1177493" y="176555"/>
                  </a:lnTo>
                  <a:lnTo>
                    <a:pt x="1178300" y="161779"/>
                  </a:lnTo>
                  <a:lnTo>
                    <a:pt x="1178564" y="167446"/>
                  </a:lnTo>
                  <a:lnTo>
                    <a:pt x="1178946" y="149141"/>
                  </a:lnTo>
                  <a:lnTo>
                    <a:pt x="1178961" y="181794"/>
                  </a:lnTo>
                  <a:lnTo>
                    <a:pt x="1179739" y="167717"/>
                  </a:lnTo>
                  <a:lnTo>
                    <a:pt x="1179797" y="174773"/>
                  </a:lnTo>
                  <a:lnTo>
                    <a:pt x="1180693" y="153496"/>
                  </a:lnTo>
                  <a:lnTo>
                    <a:pt x="1180708" y="150122"/>
                  </a:lnTo>
                  <a:lnTo>
                    <a:pt x="1180722" y="190292"/>
                  </a:lnTo>
                  <a:lnTo>
                    <a:pt x="1181823" y="165277"/>
                  </a:lnTo>
                  <a:lnTo>
                    <a:pt x="1182249" y="172372"/>
                  </a:lnTo>
                  <a:lnTo>
                    <a:pt x="1182425" y="161714"/>
                  </a:lnTo>
                  <a:lnTo>
                    <a:pt x="1182454" y="162193"/>
                  </a:lnTo>
                  <a:lnTo>
                    <a:pt x="1183540" y="156237"/>
                  </a:lnTo>
                  <a:lnTo>
                    <a:pt x="1182601" y="196114"/>
                  </a:lnTo>
                  <a:lnTo>
                    <a:pt x="1183628" y="164680"/>
                  </a:lnTo>
                  <a:lnTo>
                    <a:pt x="1184172" y="154405"/>
                  </a:lnTo>
                  <a:lnTo>
                    <a:pt x="1184274" y="198187"/>
                  </a:lnTo>
                  <a:lnTo>
                    <a:pt x="1184304" y="196677"/>
                  </a:lnTo>
                  <a:lnTo>
                    <a:pt x="1184568" y="173995"/>
                  </a:lnTo>
                  <a:lnTo>
                    <a:pt x="1184994" y="156346"/>
                  </a:lnTo>
                  <a:lnTo>
                    <a:pt x="1184641" y="177075"/>
                  </a:lnTo>
                  <a:lnTo>
                    <a:pt x="1185845" y="160033"/>
                  </a:lnTo>
                  <a:lnTo>
                    <a:pt x="1186036" y="204563"/>
                  </a:lnTo>
                  <a:lnTo>
                    <a:pt x="1185992" y="147930"/>
                  </a:lnTo>
                  <a:lnTo>
                    <a:pt x="1187137" y="168019"/>
                  </a:lnTo>
                  <a:lnTo>
                    <a:pt x="1187504" y="175591"/>
                  </a:lnTo>
                  <a:lnTo>
                    <a:pt x="1187753" y="158193"/>
                  </a:lnTo>
                  <a:lnTo>
                    <a:pt x="1187797" y="200948"/>
                  </a:lnTo>
                  <a:lnTo>
                    <a:pt x="1188942" y="176806"/>
                  </a:lnTo>
                  <a:lnTo>
                    <a:pt x="1189514" y="150123"/>
                  </a:lnTo>
                  <a:lnTo>
                    <a:pt x="1189588" y="201816"/>
                  </a:lnTo>
                  <a:lnTo>
                    <a:pt x="1189617" y="206213"/>
                  </a:lnTo>
                  <a:lnTo>
                    <a:pt x="1190131" y="164230"/>
                  </a:lnTo>
                  <a:lnTo>
                    <a:pt x="1190601" y="171285"/>
                  </a:lnTo>
                  <a:lnTo>
                    <a:pt x="1191320" y="192169"/>
                  </a:lnTo>
                  <a:lnTo>
                    <a:pt x="1191276" y="159894"/>
                  </a:lnTo>
                  <a:lnTo>
                    <a:pt x="1191775" y="172358"/>
                  </a:lnTo>
                  <a:lnTo>
                    <a:pt x="1191819" y="168248"/>
                  </a:lnTo>
                  <a:lnTo>
                    <a:pt x="1192333" y="183782"/>
                  </a:lnTo>
                  <a:lnTo>
                    <a:pt x="1192920" y="176323"/>
                  </a:lnTo>
                  <a:lnTo>
                    <a:pt x="1192979" y="169968"/>
                  </a:lnTo>
                  <a:lnTo>
                    <a:pt x="1193037" y="172892"/>
                  </a:lnTo>
                  <a:lnTo>
                    <a:pt x="1193052" y="197682"/>
                  </a:lnTo>
                  <a:lnTo>
                    <a:pt x="1193507" y="163935"/>
                  </a:lnTo>
                  <a:lnTo>
                    <a:pt x="1194226" y="181649"/>
                  </a:lnTo>
                  <a:lnTo>
                    <a:pt x="1194828" y="198510"/>
                  </a:lnTo>
                  <a:lnTo>
                    <a:pt x="1195210" y="163941"/>
                  </a:lnTo>
                  <a:lnTo>
                    <a:pt x="1195312" y="169880"/>
                  </a:lnTo>
                  <a:lnTo>
                    <a:pt x="1196090" y="186089"/>
                  </a:lnTo>
                  <a:lnTo>
                    <a:pt x="1195533" y="163855"/>
                  </a:lnTo>
                  <a:lnTo>
                    <a:pt x="1196487" y="170307"/>
                  </a:lnTo>
                  <a:lnTo>
                    <a:pt x="1196560" y="160633"/>
                  </a:lnTo>
                  <a:lnTo>
                    <a:pt x="1196589" y="195162"/>
                  </a:lnTo>
                  <a:lnTo>
                    <a:pt x="1197632" y="173738"/>
                  </a:lnTo>
                  <a:lnTo>
                    <a:pt x="1198336" y="195790"/>
                  </a:lnTo>
                  <a:lnTo>
                    <a:pt x="1198321" y="158195"/>
                  </a:lnTo>
                  <a:lnTo>
                    <a:pt x="1198776" y="165746"/>
                  </a:lnTo>
                  <a:lnTo>
                    <a:pt x="1198806" y="164743"/>
                  </a:lnTo>
                  <a:lnTo>
                    <a:pt x="1199598" y="183303"/>
                  </a:lnTo>
                  <a:lnTo>
                    <a:pt x="1200127" y="192897"/>
                  </a:lnTo>
                  <a:lnTo>
                    <a:pt x="1200083" y="158636"/>
                  </a:lnTo>
                  <a:lnTo>
                    <a:pt x="1200626" y="168781"/>
                  </a:lnTo>
                  <a:lnTo>
                    <a:pt x="1201286" y="185812"/>
                  </a:lnTo>
                  <a:lnTo>
                    <a:pt x="1201844" y="156929"/>
                  </a:lnTo>
                  <a:lnTo>
                    <a:pt x="1201932" y="194034"/>
                  </a:lnTo>
                  <a:lnTo>
                    <a:pt x="1203033" y="176337"/>
                  </a:lnTo>
                  <a:lnTo>
                    <a:pt x="1203606" y="159451"/>
                  </a:lnTo>
                  <a:lnTo>
                    <a:pt x="1203767" y="187840"/>
                  </a:lnTo>
                  <a:lnTo>
                    <a:pt x="1204207" y="176889"/>
                  </a:lnTo>
                  <a:lnTo>
                    <a:pt x="1204971" y="183266"/>
                  </a:lnTo>
                  <a:lnTo>
                    <a:pt x="1204912" y="168477"/>
                  </a:lnTo>
                  <a:lnTo>
                    <a:pt x="1205294" y="170809"/>
                  </a:lnTo>
                  <a:lnTo>
                    <a:pt x="1205367" y="161361"/>
                  </a:lnTo>
                  <a:lnTo>
                    <a:pt x="1205514" y="187301"/>
                  </a:lnTo>
                  <a:lnTo>
                    <a:pt x="1206468" y="172564"/>
                  </a:lnTo>
                  <a:lnTo>
                    <a:pt x="1207128" y="155689"/>
                  </a:lnTo>
                  <a:lnTo>
                    <a:pt x="1207187" y="188540"/>
                  </a:lnTo>
                  <a:lnTo>
                    <a:pt x="1207583" y="176382"/>
                  </a:lnTo>
                  <a:lnTo>
                    <a:pt x="1207613" y="180676"/>
                  </a:lnTo>
                  <a:lnTo>
                    <a:pt x="1208171" y="162925"/>
                  </a:lnTo>
                  <a:lnTo>
                    <a:pt x="1208699" y="169675"/>
                  </a:lnTo>
                  <a:lnTo>
                    <a:pt x="1208890" y="156320"/>
                  </a:lnTo>
                  <a:lnTo>
                    <a:pt x="1208934" y="195288"/>
                  </a:lnTo>
                  <a:lnTo>
                    <a:pt x="1209947" y="160725"/>
                  </a:lnTo>
                  <a:lnTo>
                    <a:pt x="1210666" y="197905"/>
                  </a:lnTo>
                  <a:lnTo>
                    <a:pt x="1210651" y="152846"/>
                  </a:lnTo>
                  <a:lnTo>
                    <a:pt x="1211356" y="172876"/>
                  </a:lnTo>
                  <a:lnTo>
                    <a:pt x="1211415" y="173163"/>
                  </a:lnTo>
                  <a:lnTo>
                    <a:pt x="1211488" y="166447"/>
                  </a:lnTo>
                  <a:lnTo>
                    <a:pt x="1211679" y="167166"/>
                  </a:lnTo>
                  <a:lnTo>
                    <a:pt x="1212398" y="155631"/>
                  </a:lnTo>
                  <a:lnTo>
                    <a:pt x="1212427" y="203929"/>
                  </a:lnTo>
                  <a:lnTo>
                    <a:pt x="1212706" y="190643"/>
                  </a:lnTo>
                  <a:lnTo>
                    <a:pt x="1212721" y="194561"/>
                  </a:lnTo>
                  <a:lnTo>
                    <a:pt x="1213132" y="162403"/>
                  </a:lnTo>
                  <a:lnTo>
                    <a:pt x="1213836" y="178564"/>
                  </a:lnTo>
                  <a:lnTo>
                    <a:pt x="1214159" y="160798"/>
                  </a:lnTo>
                  <a:lnTo>
                    <a:pt x="1214189" y="199195"/>
                  </a:lnTo>
                  <a:lnTo>
                    <a:pt x="1215069" y="170033"/>
                  </a:lnTo>
                  <a:lnTo>
                    <a:pt x="1215950" y="195712"/>
                  </a:lnTo>
                  <a:lnTo>
                    <a:pt x="1215363" y="164848"/>
                  </a:lnTo>
                  <a:lnTo>
                    <a:pt x="1216317" y="175820"/>
                  </a:lnTo>
                  <a:lnTo>
                    <a:pt x="1216552" y="168379"/>
                  </a:lnTo>
                  <a:lnTo>
                    <a:pt x="1217418" y="186334"/>
                  </a:lnTo>
                  <a:lnTo>
                    <a:pt x="1217462" y="184037"/>
                  </a:lnTo>
                  <a:lnTo>
                    <a:pt x="1217711" y="203461"/>
                  </a:lnTo>
                  <a:lnTo>
                    <a:pt x="1218313" y="166363"/>
                  </a:lnTo>
                  <a:lnTo>
                    <a:pt x="1218592" y="171808"/>
                  </a:lnTo>
                  <a:lnTo>
                    <a:pt x="1219238" y="182899"/>
                  </a:lnTo>
                  <a:lnTo>
                    <a:pt x="1219458" y="159662"/>
                  </a:lnTo>
                  <a:lnTo>
                    <a:pt x="1219473" y="206321"/>
                  </a:lnTo>
                  <a:lnTo>
                    <a:pt x="1220647" y="176713"/>
                  </a:lnTo>
                  <a:lnTo>
                    <a:pt x="1221293" y="201098"/>
                  </a:lnTo>
                  <a:lnTo>
                    <a:pt x="1221220" y="162314"/>
                  </a:lnTo>
                  <a:lnTo>
                    <a:pt x="1221836" y="176901"/>
                  </a:lnTo>
                  <a:lnTo>
                    <a:pt x="1222614" y="187556"/>
                  </a:lnTo>
                  <a:lnTo>
                    <a:pt x="1222878" y="171110"/>
                  </a:lnTo>
                  <a:lnTo>
                    <a:pt x="1222937" y="173355"/>
                  </a:lnTo>
                  <a:lnTo>
                    <a:pt x="1222981" y="165274"/>
                  </a:lnTo>
                  <a:lnTo>
                    <a:pt x="1223069" y="197423"/>
                  </a:lnTo>
                  <a:lnTo>
                    <a:pt x="1224170" y="177279"/>
                  </a:lnTo>
                  <a:lnTo>
                    <a:pt x="1224757" y="195892"/>
                  </a:lnTo>
                  <a:lnTo>
                    <a:pt x="1224742" y="158291"/>
                  </a:lnTo>
                  <a:lnTo>
                    <a:pt x="1225227" y="173665"/>
                  </a:lnTo>
                  <a:lnTo>
                    <a:pt x="1225623" y="167940"/>
                  </a:lnTo>
                  <a:lnTo>
                    <a:pt x="1226210" y="187789"/>
                  </a:lnTo>
                  <a:lnTo>
                    <a:pt x="1226430" y="170223"/>
                  </a:lnTo>
                  <a:lnTo>
                    <a:pt x="1226533" y="194276"/>
                  </a:lnTo>
                  <a:lnTo>
                    <a:pt x="1226504" y="166115"/>
                  </a:lnTo>
                  <a:lnTo>
                    <a:pt x="1228060" y="179341"/>
                  </a:lnTo>
                  <a:lnTo>
                    <a:pt x="1228265" y="163314"/>
                  </a:lnTo>
                  <a:lnTo>
                    <a:pt x="1228295" y="190318"/>
                  </a:lnTo>
                  <a:lnTo>
                    <a:pt x="1229278" y="175702"/>
                  </a:lnTo>
                  <a:lnTo>
                    <a:pt x="1230041" y="195941"/>
                  </a:lnTo>
                  <a:lnTo>
                    <a:pt x="1230027" y="174369"/>
                  </a:lnTo>
                  <a:lnTo>
                    <a:pt x="1230482" y="176966"/>
                  </a:lnTo>
                  <a:lnTo>
                    <a:pt x="1230834" y="183850"/>
                  </a:lnTo>
                  <a:lnTo>
                    <a:pt x="1230951" y="172440"/>
                  </a:lnTo>
                  <a:lnTo>
                    <a:pt x="1231142" y="173094"/>
                  </a:lnTo>
                  <a:lnTo>
                    <a:pt x="1231788" y="170417"/>
                  </a:lnTo>
                  <a:lnTo>
                    <a:pt x="1231935" y="196120"/>
                  </a:lnTo>
                  <a:lnTo>
                    <a:pt x="1232316" y="172308"/>
                  </a:lnTo>
                  <a:lnTo>
                    <a:pt x="1233256" y="179132"/>
                  </a:lnTo>
                  <a:lnTo>
                    <a:pt x="1233432" y="167405"/>
                  </a:lnTo>
                  <a:lnTo>
                    <a:pt x="1233520" y="157361"/>
                  </a:lnTo>
                  <a:lnTo>
                    <a:pt x="1233564" y="199060"/>
                  </a:lnTo>
                  <a:lnTo>
                    <a:pt x="1234606" y="168110"/>
                  </a:lnTo>
                  <a:lnTo>
                    <a:pt x="1234636" y="168787"/>
                  </a:lnTo>
                  <a:lnTo>
                    <a:pt x="1235399" y="202562"/>
                  </a:lnTo>
                  <a:lnTo>
                    <a:pt x="1235311" y="164206"/>
                  </a:lnTo>
                  <a:lnTo>
                    <a:pt x="1235869" y="177059"/>
                  </a:lnTo>
                  <a:lnTo>
                    <a:pt x="1236808" y="186166"/>
                  </a:lnTo>
                  <a:lnTo>
                    <a:pt x="1237072" y="166110"/>
                  </a:lnTo>
                  <a:lnTo>
                    <a:pt x="1237102" y="202734"/>
                  </a:lnTo>
                  <a:lnTo>
                    <a:pt x="1238261" y="177125"/>
                  </a:lnTo>
                  <a:lnTo>
                    <a:pt x="1238995" y="208635"/>
                  </a:lnTo>
                  <a:lnTo>
                    <a:pt x="1238834" y="157170"/>
                  </a:lnTo>
                  <a:lnTo>
                    <a:pt x="1239391" y="176590"/>
                  </a:lnTo>
                  <a:lnTo>
                    <a:pt x="1240111" y="183964"/>
                  </a:lnTo>
                  <a:lnTo>
                    <a:pt x="1240595" y="159285"/>
                  </a:lnTo>
                  <a:lnTo>
                    <a:pt x="1240654" y="200239"/>
                  </a:lnTo>
                  <a:lnTo>
                    <a:pt x="1241784" y="179077"/>
                  </a:lnTo>
                  <a:lnTo>
                    <a:pt x="1242356" y="163389"/>
                  </a:lnTo>
                  <a:lnTo>
                    <a:pt x="1242371" y="203593"/>
                  </a:lnTo>
                  <a:lnTo>
                    <a:pt x="1243090" y="167329"/>
                  </a:lnTo>
                  <a:lnTo>
                    <a:pt x="1244132" y="200539"/>
                  </a:lnTo>
                  <a:lnTo>
                    <a:pt x="1244118" y="156932"/>
                  </a:lnTo>
                  <a:lnTo>
                    <a:pt x="1244426" y="188324"/>
                  </a:lnTo>
                  <a:lnTo>
                    <a:pt x="1244764" y="164386"/>
                  </a:lnTo>
                  <a:lnTo>
                    <a:pt x="1245674" y="170934"/>
                  </a:lnTo>
                  <a:lnTo>
                    <a:pt x="1245894" y="196954"/>
                  </a:lnTo>
                  <a:lnTo>
                    <a:pt x="1245879" y="161338"/>
                  </a:lnTo>
                  <a:lnTo>
                    <a:pt x="1246833" y="170001"/>
                  </a:lnTo>
                  <a:lnTo>
                    <a:pt x="1247641" y="157173"/>
                  </a:lnTo>
                  <a:lnTo>
                    <a:pt x="1247655" y="202167"/>
                  </a:lnTo>
                  <a:lnTo>
                    <a:pt x="1247993" y="176006"/>
                  </a:lnTo>
                  <a:lnTo>
                    <a:pt x="1248536" y="165955"/>
                  </a:lnTo>
                  <a:lnTo>
                    <a:pt x="1249035" y="186198"/>
                  </a:lnTo>
                  <a:lnTo>
                    <a:pt x="1249108" y="183106"/>
                  </a:lnTo>
                  <a:lnTo>
                    <a:pt x="1249417" y="202251"/>
                  </a:lnTo>
                  <a:lnTo>
                    <a:pt x="1249343" y="169284"/>
                  </a:lnTo>
                  <a:lnTo>
                    <a:pt x="1250121" y="173116"/>
                  </a:lnTo>
                  <a:lnTo>
                    <a:pt x="1251134" y="160544"/>
                  </a:lnTo>
                  <a:lnTo>
                    <a:pt x="1250840" y="181900"/>
                  </a:lnTo>
                  <a:lnTo>
                    <a:pt x="1251163" y="160631"/>
                  </a:lnTo>
                  <a:lnTo>
                    <a:pt x="1251325" y="201175"/>
                  </a:lnTo>
                  <a:lnTo>
                    <a:pt x="1252352" y="175575"/>
                  </a:lnTo>
                  <a:lnTo>
                    <a:pt x="1252925" y="156542"/>
                  </a:lnTo>
                  <a:lnTo>
                    <a:pt x="1252998" y="191898"/>
                  </a:lnTo>
                  <a:lnTo>
                    <a:pt x="1253512" y="176107"/>
                  </a:lnTo>
                  <a:lnTo>
                    <a:pt x="1254789" y="195340"/>
                  </a:lnTo>
                  <a:lnTo>
                    <a:pt x="1253659" y="174952"/>
                  </a:lnTo>
                  <a:lnTo>
                    <a:pt x="1254862" y="191743"/>
                  </a:lnTo>
                  <a:lnTo>
                    <a:pt x="1255449" y="168891"/>
                  </a:lnTo>
                  <a:lnTo>
                    <a:pt x="1256066" y="186048"/>
                  </a:lnTo>
                  <a:lnTo>
                    <a:pt x="1256565" y="198936"/>
                  </a:lnTo>
                  <a:lnTo>
                    <a:pt x="1256448" y="166963"/>
                  </a:lnTo>
                  <a:lnTo>
                    <a:pt x="1257196" y="179834"/>
                  </a:lnTo>
                  <a:lnTo>
                    <a:pt x="1257592" y="166759"/>
                  </a:lnTo>
                  <a:lnTo>
                    <a:pt x="1258224" y="201673"/>
                  </a:lnTo>
                  <a:lnTo>
                    <a:pt x="1258238" y="200014"/>
                  </a:lnTo>
                  <a:lnTo>
                    <a:pt x="1259207" y="169694"/>
                  </a:lnTo>
                  <a:lnTo>
                    <a:pt x="1259574" y="180666"/>
                  </a:lnTo>
                  <a:lnTo>
                    <a:pt x="1260146" y="202834"/>
                  </a:lnTo>
                  <a:lnTo>
                    <a:pt x="1259941" y="165201"/>
                  </a:lnTo>
                  <a:lnTo>
                    <a:pt x="1260646" y="174398"/>
                  </a:lnTo>
                  <a:lnTo>
                    <a:pt x="1261702" y="166617"/>
                  </a:lnTo>
                  <a:lnTo>
                    <a:pt x="1261423" y="187817"/>
                  </a:lnTo>
                  <a:lnTo>
                    <a:pt x="1261732" y="170683"/>
                  </a:lnTo>
                  <a:lnTo>
                    <a:pt x="1261834" y="200495"/>
                  </a:lnTo>
                  <a:lnTo>
                    <a:pt x="1262583" y="165539"/>
                  </a:lnTo>
                  <a:lnTo>
                    <a:pt x="1262921" y="171578"/>
                  </a:lnTo>
                  <a:lnTo>
                    <a:pt x="1263537" y="202175"/>
                  </a:lnTo>
                  <a:lnTo>
                    <a:pt x="1263478" y="167031"/>
                  </a:lnTo>
                  <a:lnTo>
                    <a:pt x="1264066" y="168930"/>
                  </a:lnTo>
                  <a:lnTo>
                    <a:pt x="1265034" y="180690"/>
                  </a:lnTo>
                  <a:lnTo>
                    <a:pt x="1265255" y="161287"/>
                  </a:lnTo>
                  <a:lnTo>
                    <a:pt x="1265387" y="192379"/>
                  </a:lnTo>
                  <a:lnTo>
                    <a:pt x="1266443" y="173083"/>
                  </a:lnTo>
                  <a:lnTo>
                    <a:pt x="1266766" y="182972"/>
                  </a:lnTo>
                  <a:lnTo>
                    <a:pt x="1267016" y="168811"/>
                  </a:lnTo>
                  <a:lnTo>
                    <a:pt x="1267045" y="202537"/>
                  </a:lnTo>
                  <a:lnTo>
                    <a:pt x="1267970" y="161456"/>
                  </a:lnTo>
                  <a:lnTo>
                    <a:pt x="1268205" y="167022"/>
                  </a:lnTo>
                  <a:lnTo>
                    <a:pt x="1268851" y="203608"/>
                  </a:lnTo>
                  <a:lnTo>
                    <a:pt x="1268763" y="156964"/>
                  </a:lnTo>
                  <a:lnTo>
                    <a:pt x="1269394" y="168269"/>
                  </a:lnTo>
                  <a:lnTo>
                    <a:pt x="1269482" y="161676"/>
                  </a:lnTo>
                  <a:lnTo>
                    <a:pt x="1270025" y="180702"/>
                  </a:lnTo>
                  <a:lnTo>
                    <a:pt x="1270539" y="161792"/>
                  </a:lnTo>
                  <a:lnTo>
                    <a:pt x="1270568" y="203179"/>
                  </a:lnTo>
                  <a:lnTo>
                    <a:pt x="1271390" y="157357"/>
                  </a:lnTo>
                  <a:lnTo>
                    <a:pt x="1271728" y="170069"/>
                  </a:lnTo>
                  <a:lnTo>
                    <a:pt x="1271889" y="176764"/>
                  </a:lnTo>
                  <a:lnTo>
                    <a:pt x="1272241" y="153893"/>
                  </a:lnTo>
                  <a:lnTo>
                    <a:pt x="1272300" y="149770"/>
                  </a:lnTo>
                  <a:lnTo>
                    <a:pt x="1272329" y="197573"/>
                  </a:lnTo>
                  <a:lnTo>
                    <a:pt x="1273225" y="163787"/>
                  </a:lnTo>
                  <a:lnTo>
                    <a:pt x="1274076" y="192067"/>
                  </a:lnTo>
                  <a:lnTo>
                    <a:pt x="1274047" y="156995"/>
                  </a:lnTo>
                  <a:lnTo>
                    <a:pt x="1274472" y="171858"/>
                  </a:lnTo>
                  <a:lnTo>
                    <a:pt x="1274590" y="168091"/>
                  </a:lnTo>
                  <a:lnTo>
                    <a:pt x="1275764" y="159852"/>
                  </a:lnTo>
                  <a:lnTo>
                    <a:pt x="1275559" y="181669"/>
                  </a:lnTo>
                  <a:lnTo>
                    <a:pt x="1275808" y="163299"/>
                  </a:lnTo>
                  <a:lnTo>
                    <a:pt x="1275926" y="187559"/>
                  </a:lnTo>
                  <a:lnTo>
                    <a:pt x="1276733" y="158503"/>
                  </a:lnTo>
                  <a:lnTo>
                    <a:pt x="1277056" y="175728"/>
                  </a:lnTo>
                  <a:lnTo>
                    <a:pt x="1278186" y="156069"/>
                  </a:lnTo>
                  <a:lnTo>
                    <a:pt x="1277672" y="185410"/>
                  </a:lnTo>
                  <a:lnTo>
                    <a:pt x="1278421" y="167800"/>
                  </a:lnTo>
                  <a:lnTo>
                    <a:pt x="1279375" y="192332"/>
                  </a:lnTo>
                  <a:lnTo>
                    <a:pt x="1278641" y="164197"/>
                  </a:lnTo>
                  <a:lnTo>
                    <a:pt x="1279698" y="172326"/>
                  </a:lnTo>
                  <a:lnTo>
                    <a:pt x="1280124" y="162369"/>
                  </a:lnTo>
                  <a:lnTo>
                    <a:pt x="1280711" y="179247"/>
                  </a:lnTo>
                  <a:lnTo>
                    <a:pt x="1280843" y="176134"/>
                  </a:lnTo>
                  <a:lnTo>
                    <a:pt x="1282208" y="157767"/>
                  </a:lnTo>
                  <a:lnTo>
                    <a:pt x="1281122" y="193360"/>
                  </a:lnTo>
                  <a:lnTo>
                    <a:pt x="1282237" y="166160"/>
                  </a:lnTo>
                  <a:lnTo>
                    <a:pt x="1282942" y="192150"/>
                  </a:lnTo>
                  <a:lnTo>
                    <a:pt x="1282868" y="149735"/>
                  </a:lnTo>
                  <a:lnTo>
                    <a:pt x="1283426" y="168929"/>
                  </a:lnTo>
                  <a:lnTo>
                    <a:pt x="1284571" y="152827"/>
                  </a:lnTo>
                  <a:lnTo>
                    <a:pt x="1284292" y="176958"/>
                  </a:lnTo>
                  <a:lnTo>
                    <a:pt x="1284630" y="155153"/>
                  </a:lnTo>
                  <a:lnTo>
                    <a:pt x="1284733" y="188901"/>
                  </a:lnTo>
                  <a:lnTo>
                    <a:pt x="1285819" y="169250"/>
                  </a:lnTo>
                  <a:lnTo>
                    <a:pt x="1286421" y="187598"/>
                  </a:lnTo>
                  <a:lnTo>
                    <a:pt x="1286391" y="163548"/>
                  </a:lnTo>
                  <a:lnTo>
                    <a:pt x="1286920" y="166680"/>
                  </a:lnTo>
                  <a:lnTo>
                    <a:pt x="1288109" y="156170"/>
                  </a:lnTo>
                  <a:lnTo>
                    <a:pt x="1287654" y="175532"/>
                  </a:lnTo>
                  <a:lnTo>
                    <a:pt x="1288153" y="160828"/>
                  </a:lnTo>
                  <a:lnTo>
                    <a:pt x="1288167" y="190895"/>
                  </a:lnTo>
                  <a:lnTo>
                    <a:pt x="1289268" y="157974"/>
                  </a:lnTo>
                  <a:lnTo>
                    <a:pt x="1289342" y="168053"/>
                  </a:lnTo>
                  <a:lnTo>
                    <a:pt x="1290325" y="160374"/>
                  </a:lnTo>
                  <a:lnTo>
                    <a:pt x="1289929" y="190632"/>
                  </a:lnTo>
                  <a:lnTo>
                    <a:pt x="1290589" y="161705"/>
                  </a:lnTo>
                  <a:lnTo>
                    <a:pt x="1291734" y="204497"/>
                  </a:lnTo>
                  <a:lnTo>
                    <a:pt x="1290648" y="160637"/>
                  </a:lnTo>
                  <a:lnTo>
                    <a:pt x="1291998" y="179857"/>
                  </a:lnTo>
                  <a:lnTo>
                    <a:pt x="1292365" y="161237"/>
                  </a:lnTo>
                  <a:lnTo>
                    <a:pt x="1293246" y="171817"/>
                  </a:lnTo>
                  <a:lnTo>
                    <a:pt x="1293452" y="198979"/>
                  </a:lnTo>
                  <a:lnTo>
                    <a:pt x="1293437" y="152968"/>
                  </a:lnTo>
                  <a:lnTo>
                    <a:pt x="1294009" y="159809"/>
                  </a:lnTo>
                  <a:lnTo>
                    <a:pt x="1294464" y="154891"/>
                  </a:lnTo>
                  <a:lnTo>
                    <a:pt x="1294787" y="172573"/>
                  </a:lnTo>
                  <a:lnTo>
                    <a:pt x="1295213" y="195714"/>
                  </a:lnTo>
                  <a:lnTo>
                    <a:pt x="1295198" y="148844"/>
                  </a:lnTo>
                  <a:lnTo>
                    <a:pt x="1295829" y="159772"/>
                  </a:lnTo>
                  <a:lnTo>
                    <a:pt x="1296402" y="168451"/>
                  </a:lnTo>
                  <a:lnTo>
                    <a:pt x="1296960" y="141879"/>
                  </a:lnTo>
                  <a:lnTo>
                    <a:pt x="1296974" y="192363"/>
                  </a:lnTo>
                  <a:lnTo>
                    <a:pt x="1298149" y="165315"/>
                  </a:lnTo>
                  <a:lnTo>
                    <a:pt x="1298648" y="149644"/>
                  </a:lnTo>
                  <a:lnTo>
                    <a:pt x="1298736" y="187058"/>
                  </a:lnTo>
                  <a:lnTo>
                    <a:pt x="1299352" y="161776"/>
                  </a:lnTo>
                  <a:lnTo>
                    <a:pt x="1300541" y="190879"/>
                  </a:lnTo>
                  <a:lnTo>
                    <a:pt x="1300482" y="157115"/>
                  </a:lnTo>
                  <a:lnTo>
                    <a:pt x="1300600" y="177737"/>
                  </a:lnTo>
                  <a:lnTo>
                    <a:pt x="1300732" y="181104"/>
                  </a:lnTo>
                  <a:lnTo>
                    <a:pt x="1300952" y="165069"/>
                  </a:lnTo>
                  <a:lnTo>
                    <a:pt x="1301525" y="168502"/>
                  </a:lnTo>
                  <a:lnTo>
                    <a:pt x="1302684" y="159175"/>
                  </a:lnTo>
                  <a:lnTo>
                    <a:pt x="1302420" y="179693"/>
                  </a:lnTo>
                  <a:lnTo>
                    <a:pt x="1302728" y="164513"/>
                  </a:lnTo>
                  <a:lnTo>
                    <a:pt x="1303785" y="183831"/>
                  </a:lnTo>
                  <a:lnTo>
                    <a:pt x="1303932" y="171714"/>
                  </a:lnTo>
                  <a:lnTo>
                    <a:pt x="1304974" y="159070"/>
                  </a:lnTo>
                  <a:lnTo>
                    <a:pt x="1304020" y="181579"/>
                  </a:lnTo>
                  <a:lnTo>
                    <a:pt x="1305165" y="166976"/>
                  </a:lnTo>
                  <a:lnTo>
                    <a:pt x="1305928" y="181255"/>
                  </a:lnTo>
                  <a:lnTo>
                    <a:pt x="1306295" y="160184"/>
                  </a:lnTo>
                  <a:lnTo>
                    <a:pt x="1306324" y="162219"/>
                  </a:lnTo>
                  <a:lnTo>
                    <a:pt x="1306427" y="153698"/>
                  </a:lnTo>
                  <a:lnTo>
                    <a:pt x="1306912" y="168715"/>
                  </a:lnTo>
                  <a:lnTo>
                    <a:pt x="1307631" y="185544"/>
                  </a:lnTo>
                  <a:lnTo>
                    <a:pt x="1308042" y="159411"/>
                  </a:lnTo>
                  <a:lnTo>
                    <a:pt x="1308423" y="150937"/>
                  </a:lnTo>
                  <a:lnTo>
                    <a:pt x="1308834" y="175512"/>
                  </a:lnTo>
                  <a:lnTo>
                    <a:pt x="1309187" y="164150"/>
                  </a:lnTo>
                  <a:lnTo>
                    <a:pt x="1309377" y="178905"/>
                  </a:lnTo>
                  <a:lnTo>
                    <a:pt x="1309289" y="152095"/>
                  </a:lnTo>
                  <a:lnTo>
                    <a:pt x="1310332" y="157859"/>
                  </a:lnTo>
                  <a:lnTo>
                    <a:pt x="1311286" y="178055"/>
                  </a:lnTo>
                  <a:lnTo>
                    <a:pt x="1311007" y="152571"/>
                  </a:lnTo>
                  <a:lnTo>
                    <a:pt x="1311594" y="159622"/>
                  </a:lnTo>
                  <a:lnTo>
                    <a:pt x="1312387" y="168121"/>
                  </a:lnTo>
                  <a:lnTo>
                    <a:pt x="1312812" y="148278"/>
                  </a:lnTo>
                  <a:lnTo>
                    <a:pt x="1312842" y="182115"/>
                  </a:lnTo>
                  <a:lnTo>
                    <a:pt x="1314001" y="155313"/>
                  </a:lnTo>
                  <a:lnTo>
                    <a:pt x="1314618" y="174012"/>
                  </a:lnTo>
                  <a:lnTo>
                    <a:pt x="1314574" y="143634"/>
                  </a:lnTo>
                  <a:lnTo>
                    <a:pt x="1315175" y="154857"/>
                  </a:lnTo>
                  <a:lnTo>
                    <a:pt x="1315704" y="149988"/>
                  </a:lnTo>
                  <a:lnTo>
                    <a:pt x="1315953" y="166652"/>
                  </a:lnTo>
                  <a:lnTo>
                    <a:pt x="1316335" y="154629"/>
                  </a:lnTo>
                  <a:lnTo>
                    <a:pt x="1316379" y="189007"/>
                  </a:lnTo>
                  <a:lnTo>
                    <a:pt x="1317304" y="147476"/>
                  </a:lnTo>
                  <a:lnTo>
                    <a:pt x="1317509" y="151220"/>
                  </a:lnTo>
                  <a:lnTo>
                    <a:pt x="1318096" y="138529"/>
                  </a:lnTo>
                  <a:lnTo>
                    <a:pt x="1318111" y="197199"/>
                  </a:lnTo>
                  <a:lnTo>
                    <a:pt x="1318625" y="160251"/>
                  </a:lnTo>
                  <a:lnTo>
                    <a:pt x="1318654" y="165562"/>
                  </a:lnTo>
                  <a:lnTo>
                    <a:pt x="1319109" y="142414"/>
                  </a:lnTo>
                  <a:lnTo>
                    <a:pt x="1319784" y="154385"/>
                  </a:lnTo>
                  <a:lnTo>
                    <a:pt x="1319858" y="139646"/>
                  </a:lnTo>
                  <a:lnTo>
                    <a:pt x="1319872" y="206657"/>
                  </a:lnTo>
                  <a:lnTo>
                    <a:pt x="1320944" y="156094"/>
                  </a:lnTo>
                  <a:lnTo>
                    <a:pt x="1321634" y="201118"/>
                  </a:lnTo>
                  <a:lnTo>
                    <a:pt x="1321590" y="146949"/>
                  </a:lnTo>
                  <a:lnTo>
                    <a:pt x="1322206" y="160322"/>
                  </a:lnTo>
                  <a:lnTo>
                    <a:pt x="1322353" y="146141"/>
                  </a:lnTo>
                  <a:lnTo>
                    <a:pt x="1322882" y="166506"/>
                  </a:lnTo>
                  <a:lnTo>
                    <a:pt x="1323439" y="198712"/>
                  </a:lnTo>
                  <a:lnTo>
                    <a:pt x="1323381" y="132454"/>
                  </a:lnTo>
                  <a:lnTo>
                    <a:pt x="1323924" y="154989"/>
                  </a:lnTo>
                  <a:lnTo>
                    <a:pt x="1324804" y="171308"/>
                  </a:lnTo>
                  <a:lnTo>
                    <a:pt x="1325142" y="138317"/>
                  </a:lnTo>
                  <a:lnTo>
                    <a:pt x="1325201" y="189156"/>
                  </a:lnTo>
                  <a:lnTo>
                    <a:pt x="1326331" y="158257"/>
                  </a:lnTo>
                  <a:lnTo>
                    <a:pt x="1327080" y="168119"/>
                  </a:lnTo>
                  <a:lnTo>
                    <a:pt x="1326903" y="143920"/>
                  </a:lnTo>
                  <a:lnTo>
                    <a:pt x="1327520" y="158741"/>
                  </a:lnTo>
                  <a:lnTo>
                    <a:pt x="1328753" y="174760"/>
                  </a:lnTo>
                  <a:lnTo>
                    <a:pt x="1328034" y="151260"/>
                  </a:lnTo>
                  <a:lnTo>
                    <a:pt x="1328929" y="165622"/>
                  </a:lnTo>
                  <a:lnTo>
                    <a:pt x="1329325" y="150867"/>
                  </a:lnTo>
                  <a:lnTo>
                    <a:pt x="1330089" y="166614"/>
                  </a:lnTo>
                  <a:lnTo>
                    <a:pt x="1330133" y="163133"/>
                  </a:lnTo>
                  <a:lnTo>
                    <a:pt x="1331043" y="147387"/>
                  </a:lnTo>
                  <a:lnTo>
                    <a:pt x="1330456" y="179224"/>
                  </a:lnTo>
                  <a:lnTo>
                    <a:pt x="1331410" y="155066"/>
                  </a:lnTo>
                  <a:lnTo>
                    <a:pt x="1332246" y="176817"/>
                  </a:lnTo>
                  <a:lnTo>
                    <a:pt x="1332158" y="146413"/>
                  </a:lnTo>
                  <a:lnTo>
                    <a:pt x="1332599" y="155624"/>
                  </a:lnTo>
                  <a:lnTo>
                    <a:pt x="1333186" y="142176"/>
                  </a:lnTo>
                  <a:lnTo>
                    <a:pt x="1333685" y="165543"/>
                  </a:lnTo>
                  <a:lnTo>
                    <a:pt x="1333743" y="160622"/>
                  </a:lnTo>
                  <a:lnTo>
                    <a:pt x="1334742" y="144094"/>
                  </a:lnTo>
                  <a:lnTo>
                    <a:pt x="1333964" y="175672"/>
                  </a:lnTo>
                  <a:lnTo>
                    <a:pt x="1335138" y="153823"/>
                  </a:lnTo>
                  <a:lnTo>
                    <a:pt x="1335857" y="176223"/>
                  </a:lnTo>
                  <a:lnTo>
                    <a:pt x="1335666" y="144406"/>
                  </a:lnTo>
                  <a:lnTo>
                    <a:pt x="1336224" y="150212"/>
                  </a:lnTo>
                  <a:lnTo>
                    <a:pt x="1336415" y="144029"/>
                  </a:lnTo>
                  <a:lnTo>
                    <a:pt x="1337208" y="168505"/>
                  </a:lnTo>
                  <a:lnTo>
                    <a:pt x="1337354" y="160674"/>
                  </a:lnTo>
                  <a:lnTo>
                    <a:pt x="1338000" y="148687"/>
                  </a:lnTo>
                  <a:lnTo>
                    <a:pt x="1337501" y="175504"/>
                  </a:lnTo>
                  <a:lnTo>
                    <a:pt x="1338602" y="155557"/>
                  </a:lnTo>
                  <a:lnTo>
                    <a:pt x="1338925" y="168627"/>
                  </a:lnTo>
                  <a:lnTo>
                    <a:pt x="1339233" y="149135"/>
                  </a:lnTo>
                  <a:lnTo>
                    <a:pt x="1339820" y="162624"/>
                  </a:lnTo>
                  <a:lnTo>
                    <a:pt x="1339996" y="169176"/>
                  </a:lnTo>
                  <a:lnTo>
                    <a:pt x="1340995" y="132766"/>
                  </a:lnTo>
                  <a:lnTo>
                    <a:pt x="1341127" y="173247"/>
                  </a:lnTo>
                  <a:lnTo>
                    <a:pt x="1342183" y="155777"/>
                  </a:lnTo>
                  <a:lnTo>
                    <a:pt x="1342228" y="159968"/>
                  </a:lnTo>
                  <a:lnTo>
                    <a:pt x="1342330" y="152458"/>
                  </a:lnTo>
                  <a:lnTo>
                    <a:pt x="1342580" y="152444"/>
                  </a:lnTo>
                  <a:lnTo>
                    <a:pt x="1342741" y="139217"/>
                  </a:lnTo>
                  <a:lnTo>
                    <a:pt x="1342785" y="185628"/>
                  </a:lnTo>
                  <a:lnTo>
                    <a:pt x="1343754" y="152720"/>
                  </a:lnTo>
                  <a:lnTo>
                    <a:pt x="1344693" y="190149"/>
                  </a:lnTo>
                  <a:lnTo>
                    <a:pt x="1344517" y="129408"/>
                  </a:lnTo>
                  <a:lnTo>
                    <a:pt x="1345149" y="170358"/>
                  </a:lnTo>
                  <a:lnTo>
                    <a:pt x="1346279" y="138901"/>
                  </a:lnTo>
                  <a:lnTo>
                    <a:pt x="1346323" y="191397"/>
                  </a:lnTo>
                  <a:lnTo>
                    <a:pt x="1347468" y="148716"/>
                  </a:lnTo>
                  <a:lnTo>
                    <a:pt x="1348055" y="195459"/>
                  </a:lnTo>
                  <a:lnTo>
                    <a:pt x="1348040" y="137945"/>
                  </a:lnTo>
                  <a:lnTo>
                    <a:pt x="1348759" y="155810"/>
                  </a:lnTo>
                  <a:lnTo>
                    <a:pt x="1349552" y="167224"/>
                  </a:lnTo>
                  <a:lnTo>
                    <a:pt x="1349802" y="140623"/>
                  </a:lnTo>
                  <a:lnTo>
                    <a:pt x="1349816" y="192131"/>
                  </a:lnTo>
                  <a:lnTo>
                    <a:pt x="1350990" y="155458"/>
                  </a:lnTo>
                  <a:lnTo>
                    <a:pt x="1351578" y="177625"/>
                  </a:lnTo>
                  <a:lnTo>
                    <a:pt x="1351548" y="134539"/>
                  </a:lnTo>
                  <a:lnTo>
                    <a:pt x="1352179" y="155752"/>
                  </a:lnTo>
                  <a:lnTo>
                    <a:pt x="1352209" y="153427"/>
                  </a:lnTo>
                  <a:lnTo>
                    <a:pt x="1353016" y="173270"/>
                  </a:lnTo>
                  <a:lnTo>
                    <a:pt x="1353310" y="162984"/>
                  </a:lnTo>
                  <a:lnTo>
                    <a:pt x="1353412" y="182352"/>
                  </a:lnTo>
                  <a:lnTo>
                    <a:pt x="1353794" y="154410"/>
                  </a:lnTo>
                  <a:lnTo>
                    <a:pt x="1354411" y="157810"/>
                  </a:lnTo>
                  <a:lnTo>
                    <a:pt x="1355086" y="149724"/>
                  </a:lnTo>
                  <a:lnTo>
                    <a:pt x="1355115" y="183434"/>
                  </a:lnTo>
                  <a:lnTo>
                    <a:pt x="1355130" y="185904"/>
                  </a:lnTo>
                  <a:lnTo>
                    <a:pt x="1356010" y="151989"/>
                  </a:lnTo>
                  <a:lnTo>
                    <a:pt x="1356128" y="154270"/>
                  </a:lnTo>
                  <a:lnTo>
                    <a:pt x="1356994" y="179359"/>
                  </a:lnTo>
                  <a:lnTo>
                    <a:pt x="1356275" y="153556"/>
                  </a:lnTo>
                  <a:lnTo>
                    <a:pt x="1357537" y="161511"/>
                  </a:lnTo>
                  <a:lnTo>
                    <a:pt x="1358359" y="166355"/>
                  </a:lnTo>
                  <a:lnTo>
                    <a:pt x="1358609" y="146432"/>
                  </a:lnTo>
                  <a:lnTo>
                    <a:pt x="1358623" y="186044"/>
                  </a:lnTo>
                  <a:lnTo>
                    <a:pt x="1359797" y="159223"/>
                  </a:lnTo>
                  <a:lnTo>
                    <a:pt x="1360414" y="186646"/>
                  </a:lnTo>
                  <a:lnTo>
                    <a:pt x="1360370" y="151414"/>
                  </a:lnTo>
                  <a:lnTo>
                    <a:pt x="1360913" y="156812"/>
                  </a:lnTo>
                  <a:lnTo>
                    <a:pt x="1360957" y="147466"/>
                  </a:lnTo>
                  <a:lnTo>
                    <a:pt x="1361720" y="176062"/>
                  </a:lnTo>
                  <a:lnTo>
                    <a:pt x="1362087" y="160820"/>
                  </a:lnTo>
                  <a:lnTo>
                    <a:pt x="1362895" y="149036"/>
                  </a:lnTo>
                  <a:lnTo>
                    <a:pt x="1362205" y="183701"/>
                  </a:lnTo>
                  <a:lnTo>
                    <a:pt x="1363276" y="161040"/>
                  </a:lnTo>
                  <a:lnTo>
                    <a:pt x="1363614" y="176780"/>
                  </a:lnTo>
                  <a:lnTo>
                    <a:pt x="1363893" y="154831"/>
                  </a:lnTo>
                  <a:lnTo>
                    <a:pt x="1364436" y="161995"/>
                  </a:lnTo>
                  <a:lnTo>
                    <a:pt x="1365610" y="154801"/>
                  </a:lnTo>
                  <a:lnTo>
                    <a:pt x="1365331" y="177129"/>
                  </a:lnTo>
                  <a:lnTo>
                    <a:pt x="1365639" y="158656"/>
                  </a:lnTo>
                  <a:lnTo>
                    <a:pt x="1365654" y="158186"/>
                  </a:lnTo>
                  <a:lnTo>
                    <a:pt x="1365816" y="177079"/>
                  </a:lnTo>
                  <a:lnTo>
                    <a:pt x="1366594" y="165420"/>
                  </a:lnTo>
                  <a:lnTo>
                    <a:pt x="1367430" y="173894"/>
                  </a:lnTo>
                  <a:lnTo>
                    <a:pt x="1367415" y="129038"/>
                  </a:lnTo>
                  <a:lnTo>
                    <a:pt x="1367753" y="162588"/>
                  </a:lnTo>
                  <a:lnTo>
                    <a:pt x="1368340" y="171266"/>
                  </a:lnTo>
                  <a:lnTo>
                    <a:pt x="1369177" y="131067"/>
                  </a:lnTo>
                  <a:lnTo>
                    <a:pt x="1369192" y="181069"/>
                  </a:lnTo>
                  <a:lnTo>
                    <a:pt x="1370366" y="159925"/>
                  </a:lnTo>
                  <a:lnTo>
                    <a:pt x="1370982" y="185726"/>
                  </a:lnTo>
                  <a:lnTo>
                    <a:pt x="1370938" y="131983"/>
                  </a:lnTo>
                  <a:lnTo>
                    <a:pt x="1371658" y="172885"/>
                  </a:lnTo>
                  <a:lnTo>
                    <a:pt x="1372700" y="139157"/>
                  </a:lnTo>
                  <a:lnTo>
                    <a:pt x="1372714" y="186897"/>
                  </a:lnTo>
                  <a:lnTo>
                    <a:pt x="1372773" y="184305"/>
                  </a:lnTo>
                  <a:lnTo>
                    <a:pt x="1372817" y="184578"/>
                  </a:lnTo>
                  <a:lnTo>
                    <a:pt x="1374461" y="127706"/>
                  </a:lnTo>
                  <a:lnTo>
                    <a:pt x="1374490" y="195267"/>
                  </a:lnTo>
                  <a:lnTo>
                    <a:pt x="1375650" y="148115"/>
                  </a:lnTo>
                  <a:lnTo>
                    <a:pt x="1376222" y="139713"/>
                  </a:lnTo>
                  <a:lnTo>
                    <a:pt x="1376237" y="186022"/>
                  </a:lnTo>
                  <a:lnTo>
                    <a:pt x="1376766" y="156680"/>
                  </a:lnTo>
                  <a:lnTo>
                    <a:pt x="1376795" y="155337"/>
                  </a:lnTo>
                  <a:lnTo>
                    <a:pt x="1377279" y="145678"/>
                  </a:lnTo>
                  <a:lnTo>
                    <a:pt x="1377852" y="169375"/>
                  </a:lnTo>
                  <a:lnTo>
                    <a:pt x="1377896" y="165884"/>
                  </a:lnTo>
                  <a:lnTo>
                    <a:pt x="1377999" y="198689"/>
                  </a:lnTo>
                  <a:lnTo>
                    <a:pt x="1378997" y="146940"/>
                  </a:lnTo>
                  <a:lnTo>
                    <a:pt x="1379026" y="143836"/>
                  </a:lnTo>
                  <a:lnTo>
                    <a:pt x="1379760" y="200522"/>
                  </a:lnTo>
                  <a:lnTo>
                    <a:pt x="1379892" y="193043"/>
                  </a:lnTo>
                  <a:lnTo>
                    <a:pt x="1379921" y="195307"/>
                  </a:lnTo>
                  <a:lnTo>
                    <a:pt x="1380714" y="149554"/>
                  </a:lnTo>
                  <a:lnTo>
                    <a:pt x="1380743" y="150536"/>
                  </a:lnTo>
                  <a:lnTo>
                    <a:pt x="1380787" y="147008"/>
                  </a:lnTo>
                  <a:lnTo>
                    <a:pt x="1381272" y="169809"/>
                  </a:lnTo>
                  <a:lnTo>
                    <a:pt x="1381507" y="156723"/>
                  </a:lnTo>
                  <a:lnTo>
                    <a:pt x="1381551" y="201657"/>
                  </a:lnTo>
                  <a:lnTo>
                    <a:pt x="1382534" y="148192"/>
                  </a:lnTo>
                  <a:lnTo>
                    <a:pt x="1382696" y="151828"/>
                  </a:lnTo>
                  <a:lnTo>
                    <a:pt x="1383312" y="206896"/>
                  </a:lnTo>
                  <a:lnTo>
                    <a:pt x="1383943" y="159424"/>
                  </a:lnTo>
                  <a:lnTo>
                    <a:pt x="1384207" y="152863"/>
                  </a:lnTo>
                  <a:lnTo>
                    <a:pt x="1384839" y="182413"/>
                  </a:lnTo>
                  <a:lnTo>
                    <a:pt x="1385000" y="170032"/>
                  </a:lnTo>
                  <a:lnTo>
                    <a:pt x="1385044" y="206722"/>
                  </a:lnTo>
                  <a:lnTo>
                    <a:pt x="1385763" y="157603"/>
                  </a:lnTo>
                  <a:lnTo>
                    <a:pt x="1385881" y="159962"/>
                  </a:lnTo>
                  <a:lnTo>
                    <a:pt x="1385998" y="146411"/>
                  </a:lnTo>
                  <a:lnTo>
                    <a:pt x="1386497" y="176082"/>
                  </a:lnTo>
                  <a:lnTo>
                    <a:pt x="1386791" y="164929"/>
                  </a:lnTo>
                  <a:lnTo>
                    <a:pt x="1386864" y="202209"/>
                  </a:lnTo>
                  <a:lnTo>
                    <a:pt x="1387657" y="153545"/>
                  </a:lnTo>
                  <a:lnTo>
                    <a:pt x="1387980" y="162636"/>
                  </a:lnTo>
                  <a:lnTo>
                    <a:pt x="1388582" y="190578"/>
                  </a:lnTo>
                  <a:lnTo>
                    <a:pt x="1388934" y="157446"/>
                  </a:lnTo>
                  <a:lnTo>
                    <a:pt x="1389139" y="161494"/>
                  </a:lnTo>
                  <a:lnTo>
                    <a:pt x="1389198" y="154521"/>
                  </a:lnTo>
                  <a:lnTo>
                    <a:pt x="1389976" y="186463"/>
                  </a:lnTo>
                  <a:lnTo>
                    <a:pt x="1390358" y="192739"/>
                  </a:lnTo>
                  <a:lnTo>
                    <a:pt x="1390827" y="156808"/>
                  </a:lnTo>
                  <a:lnTo>
                    <a:pt x="1390989" y="160397"/>
                  </a:lnTo>
                  <a:lnTo>
                    <a:pt x="1391811" y="184219"/>
                  </a:lnTo>
                  <a:lnTo>
                    <a:pt x="1392075" y="145935"/>
                  </a:lnTo>
                  <a:lnTo>
                    <a:pt x="1392163" y="191861"/>
                  </a:lnTo>
                  <a:lnTo>
                    <a:pt x="1393264" y="167837"/>
                  </a:lnTo>
                  <a:lnTo>
                    <a:pt x="1393880" y="192146"/>
                  </a:lnTo>
                  <a:lnTo>
                    <a:pt x="1393836" y="150518"/>
                  </a:lnTo>
                  <a:lnTo>
                    <a:pt x="1394394" y="160897"/>
                  </a:lnTo>
                  <a:lnTo>
                    <a:pt x="1394512" y="159933"/>
                  </a:lnTo>
                  <a:lnTo>
                    <a:pt x="1395011" y="176661"/>
                  </a:lnTo>
                  <a:lnTo>
                    <a:pt x="1395304" y="170322"/>
                  </a:lnTo>
                  <a:lnTo>
                    <a:pt x="1395627" y="187201"/>
                  </a:lnTo>
                  <a:lnTo>
                    <a:pt x="1395598" y="139657"/>
                  </a:lnTo>
                  <a:lnTo>
                    <a:pt x="1396493" y="172599"/>
                  </a:lnTo>
                  <a:lnTo>
                    <a:pt x="1396934" y="174368"/>
                  </a:lnTo>
                  <a:lnTo>
                    <a:pt x="1397256" y="148346"/>
                  </a:lnTo>
                  <a:lnTo>
                    <a:pt x="1397315" y="150944"/>
                  </a:lnTo>
                  <a:lnTo>
                    <a:pt x="1397359" y="143021"/>
                  </a:lnTo>
                  <a:lnTo>
                    <a:pt x="1397477" y="181639"/>
                  </a:lnTo>
                  <a:lnTo>
                    <a:pt x="1398416" y="160398"/>
                  </a:lnTo>
                  <a:lnTo>
                    <a:pt x="1398754" y="167740"/>
                  </a:lnTo>
                  <a:lnTo>
                    <a:pt x="1399033" y="140958"/>
                  </a:lnTo>
                  <a:lnTo>
                    <a:pt x="1399106" y="134233"/>
                  </a:lnTo>
                  <a:lnTo>
                    <a:pt x="1399135" y="181003"/>
                  </a:lnTo>
                  <a:lnTo>
                    <a:pt x="1400133" y="152073"/>
                  </a:lnTo>
                  <a:lnTo>
                    <a:pt x="1400911" y="181705"/>
                  </a:lnTo>
                  <a:lnTo>
                    <a:pt x="1400882" y="140889"/>
                  </a:lnTo>
                  <a:lnTo>
                    <a:pt x="1401440" y="164787"/>
                  </a:lnTo>
                  <a:lnTo>
                    <a:pt x="1402467" y="171503"/>
                  </a:lnTo>
                  <a:lnTo>
                    <a:pt x="1402115" y="153143"/>
                  </a:lnTo>
                  <a:lnTo>
                    <a:pt x="1402585" y="163545"/>
                  </a:lnTo>
                  <a:lnTo>
                    <a:pt x="1403744" y="145788"/>
                  </a:lnTo>
                  <a:lnTo>
                    <a:pt x="1402849" y="190964"/>
                  </a:lnTo>
                  <a:lnTo>
                    <a:pt x="1403862" y="151570"/>
                  </a:lnTo>
                  <a:lnTo>
                    <a:pt x="1404346" y="168939"/>
                  </a:lnTo>
                  <a:lnTo>
                    <a:pt x="1404405" y="160949"/>
                  </a:lnTo>
                  <a:lnTo>
                    <a:pt x="1404449" y="201206"/>
                  </a:lnTo>
                  <a:lnTo>
                    <a:pt x="1405359" y="150545"/>
                  </a:lnTo>
                  <a:lnTo>
                    <a:pt x="1405579" y="157436"/>
                  </a:lnTo>
                  <a:lnTo>
                    <a:pt x="1406152" y="144422"/>
                  </a:lnTo>
                  <a:lnTo>
                    <a:pt x="1406181" y="207796"/>
                  </a:lnTo>
                  <a:lnTo>
                    <a:pt x="1406460" y="194076"/>
                  </a:lnTo>
                  <a:lnTo>
                    <a:pt x="1406518" y="186502"/>
                  </a:lnTo>
                  <a:lnTo>
                    <a:pt x="1407238" y="145580"/>
                  </a:lnTo>
                  <a:lnTo>
                    <a:pt x="1407840" y="154239"/>
                  </a:lnTo>
                  <a:lnTo>
                    <a:pt x="1407942" y="213769"/>
                  </a:lnTo>
                  <a:lnTo>
                    <a:pt x="1407928" y="150751"/>
                  </a:lnTo>
                  <a:lnTo>
                    <a:pt x="1409073" y="162535"/>
                  </a:lnTo>
                  <a:lnTo>
                    <a:pt x="1409704" y="212756"/>
                  </a:lnTo>
                  <a:lnTo>
                    <a:pt x="1409689" y="152714"/>
                  </a:lnTo>
                  <a:lnTo>
                    <a:pt x="1410335" y="166379"/>
                  </a:lnTo>
                  <a:lnTo>
                    <a:pt x="1410496" y="154452"/>
                  </a:lnTo>
                  <a:lnTo>
                    <a:pt x="1411186" y="181555"/>
                  </a:lnTo>
                  <a:lnTo>
                    <a:pt x="1411450" y="158161"/>
                  </a:lnTo>
                  <a:lnTo>
                    <a:pt x="1411465" y="206734"/>
                  </a:lnTo>
                  <a:lnTo>
                    <a:pt x="1412199" y="152474"/>
                  </a:lnTo>
                  <a:lnTo>
                    <a:pt x="1412639" y="163847"/>
                  </a:lnTo>
                  <a:lnTo>
                    <a:pt x="1413226" y="186500"/>
                  </a:lnTo>
                  <a:lnTo>
                    <a:pt x="1413212" y="146640"/>
                  </a:lnTo>
                  <a:lnTo>
                    <a:pt x="1413843" y="171409"/>
                  </a:lnTo>
                  <a:lnTo>
                    <a:pt x="1413916" y="163757"/>
                  </a:lnTo>
                  <a:lnTo>
                    <a:pt x="1414503" y="189762"/>
                  </a:lnTo>
                  <a:lnTo>
                    <a:pt x="1414973" y="169644"/>
                  </a:lnTo>
                  <a:lnTo>
                    <a:pt x="1415017" y="196556"/>
                  </a:lnTo>
                  <a:lnTo>
                    <a:pt x="1415472" y="156641"/>
                  </a:lnTo>
                  <a:lnTo>
                    <a:pt x="1416162" y="178071"/>
                  </a:lnTo>
                  <a:lnTo>
                    <a:pt x="1416779" y="198931"/>
                  </a:lnTo>
                  <a:lnTo>
                    <a:pt x="1417204" y="158543"/>
                  </a:lnTo>
                  <a:lnTo>
                    <a:pt x="1417234" y="161464"/>
                  </a:lnTo>
                  <a:lnTo>
                    <a:pt x="1417292" y="155621"/>
                  </a:lnTo>
                  <a:lnTo>
                    <a:pt x="1418056" y="184175"/>
                  </a:lnTo>
                  <a:lnTo>
                    <a:pt x="1418202" y="179541"/>
                  </a:lnTo>
                  <a:lnTo>
                    <a:pt x="1418511" y="192361"/>
                  </a:lnTo>
                  <a:lnTo>
                    <a:pt x="1418966" y="156305"/>
                  </a:lnTo>
                  <a:lnTo>
                    <a:pt x="1419333" y="166675"/>
                  </a:lnTo>
                  <a:lnTo>
                    <a:pt x="1420008" y="178192"/>
                  </a:lnTo>
                  <a:lnTo>
                    <a:pt x="1420257" y="151044"/>
                  </a:lnTo>
                  <a:lnTo>
                    <a:pt x="1420331" y="187276"/>
                  </a:lnTo>
                  <a:lnTo>
                    <a:pt x="1421446" y="168841"/>
                  </a:lnTo>
                  <a:lnTo>
                    <a:pt x="1422591" y="154023"/>
                  </a:lnTo>
                  <a:lnTo>
                    <a:pt x="1422033" y="177527"/>
                  </a:lnTo>
                  <a:lnTo>
                    <a:pt x="1422679" y="162708"/>
                  </a:lnTo>
                  <a:lnTo>
                    <a:pt x="1423765" y="148806"/>
                  </a:lnTo>
                  <a:lnTo>
                    <a:pt x="1423266" y="174613"/>
                  </a:lnTo>
                  <a:lnTo>
                    <a:pt x="1423780" y="149277"/>
                  </a:lnTo>
                  <a:lnTo>
                    <a:pt x="1423795" y="176227"/>
                  </a:lnTo>
                  <a:lnTo>
                    <a:pt x="1424969" y="163096"/>
                  </a:lnTo>
                  <a:lnTo>
                    <a:pt x="1425101" y="165920"/>
                  </a:lnTo>
                  <a:lnTo>
                    <a:pt x="1425483" y="146219"/>
                  </a:lnTo>
                  <a:lnTo>
                    <a:pt x="1425542" y="141837"/>
                  </a:lnTo>
                  <a:lnTo>
                    <a:pt x="1426231" y="168174"/>
                  </a:lnTo>
                  <a:lnTo>
                    <a:pt x="1426628" y="155127"/>
                  </a:lnTo>
                  <a:lnTo>
                    <a:pt x="1427083" y="171292"/>
                  </a:lnTo>
                  <a:lnTo>
                    <a:pt x="1427626" y="151703"/>
                  </a:lnTo>
                  <a:lnTo>
                    <a:pt x="1427729" y="152986"/>
                  </a:lnTo>
                  <a:lnTo>
                    <a:pt x="1427787" y="150893"/>
                  </a:lnTo>
                  <a:lnTo>
                    <a:pt x="1428081" y="161180"/>
                  </a:lnTo>
                  <a:lnTo>
                    <a:pt x="1428492" y="161108"/>
                  </a:lnTo>
                  <a:lnTo>
                    <a:pt x="1429079" y="168063"/>
                  </a:lnTo>
                  <a:lnTo>
                    <a:pt x="1429064" y="133274"/>
                  </a:lnTo>
                  <a:lnTo>
                    <a:pt x="1429607" y="156745"/>
                  </a:lnTo>
                  <a:lnTo>
                    <a:pt x="1429842" y="159950"/>
                  </a:lnTo>
                  <a:lnTo>
                    <a:pt x="1430826" y="126120"/>
                  </a:lnTo>
                  <a:lnTo>
                    <a:pt x="1431046" y="166779"/>
                  </a:lnTo>
                  <a:lnTo>
                    <a:pt x="1432015" y="154012"/>
                  </a:lnTo>
                  <a:lnTo>
                    <a:pt x="1432807" y="174252"/>
                  </a:lnTo>
                  <a:lnTo>
                    <a:pt x="1432587" y="116569"/>
                  </a:lnTo>
                  <a:lnTo>
                    <a:pt x="1433204" y="155755"/>
                  </a:lnTo>
                  <a:lnTo>
                    <a:pt x="1433248" y="157843"/>
                  </a:lnTo>
                  <a:lnTo>
                    <a:pt x="1434349" y="134023"/>
                  </a:lnTo>
                  <a:lnTo>
                    <a:pt x="1434407" y="184875"/>
                  </a:lnTo>
                  <a:lnTo>
                    <a:pt x="1435537" y="153753"/>
                  </a:lnTo>
                  <a:lnTo>
                    <a:pt x="1436125" y="193353"/>
                  </a:lnTo>
                  <a:lnTo>
                    <a:pt x="1436110" y="135155"/>
                  </a:lnTo>
                  <a:lnTo>
                    <a:pt x="1436829" y="158261"/>
                  </a:lnTo>
                  <a:lnTo>
                    <a:pt x="1437255" y="141971"/>
                  </a:lnTo>
                  <a:lnTo>
                    <a:pt x="1437886" y="182419"/>
                  </a:lnTo>
                  <a:lnTo>
                    <a:pt x="1438620" y="149640"/>
                  </a:lnTo>
                  <a:lnTo>
                    <a:pt x="1437959" y="183045"/>
                  </a:lnTo>
                  <a:lnTo>
                    <a:pt x="1439413" y="162928"/>
                  </a:lnTo>
                  <a:lnTo>
                    <a:pt x="1439457" y="165283"/>
                  </a:lnTo>
                  <a:lnTo>
                    <a:pt x="1439574" y="151048"/>
                  </a:lnTo>
                  <a:lnTo>
                    <a:pt x="1439633" y="154156"/>
                  </a:lnTo>
                  <a:lnTo>
                    <a:pt x="1439647" y="190952"/>
                  </a:lnTo>
                  <a:lnTo>
                    <a:pt x="1440499" y="145662"/>
                  </a:lnTo>
                  <a:lnTo>
                    <a:pt x="1440822" y="150957"/>
                  </a:lnTo>
                  <a:lnTo>
                    <a:pt x="1441409" y="188752"/>
                  </a:lnTo>
                  <a:lnTo>
                    <a:pt x="1441379" y="136945"/>
                  </a:lnTo>
                  <a:lnTo>
                    <a:pt x="1442069" y="160734"/>
                  </a:lnTo>
                  <a:lnTo>
                    <a:pt x="1442099" y="159813"/>
                  </a:lnTo>
                  <a:lnTo>
                    <a:pt x="1443156" y="143925"/>
                  </a:lnTo>
                  <a:lnTo>
                    <a:pt x="1443170" y="188589"/>
                  </a:lnTo>
                  <a:lnTo>
                    <a:pt x="1443185" y="187278"/>
                  </a:lnTo>
                  <a:lnTo>
                    <a:pt x="1444080" y="145934"/>
                  </a:lnTo>
                  <a:lnTo>
                    <a:pt x="1444521" y="158190"/>
                  </a:lnTo>
                  <a:lnTo>
                    <a:pt x="1444917" y="140730"/>
                  </a:lnTo>
                  <a:lnTo>
                    <a:pt x="1444932" y="186031"/>
                  </a:lnTo>
                  <a:lnTo>
                    <a:pt x="1445827" y="146406"/>
                  </a:lnTo>
                  <a:lnTo>
                    <a:pt x="1446737" y="176773"/>
                  </a:lnTo>
                  <a:lnTo>
                    <a:pt x="1446678" y="133811"/>
                  </a:lnTo>
                  <a:lnTo>
                    <a:pt x="1447031" y="153450"/>
                  </a:lnTo>
                  <a:lnTo>
                    <a:pt x="1448425" y="125320"/>
                  </a:lnTo>
                  <a:lnTo>
                    <a:pt x="1448029" y="156565"/>
                  </a:lnTo>
                  <a:lnTo>
                    <a:pt x="1448440" y="127051"/>
                  </a:lnTo>
                  <a:lnTo>
                    <a:pt x="1448498" y="167361"/>
                  </a:lnTo>
                  <a:lnTo>
                    <a:pt x="1449629" y="148454"/>
                  </a:lnTo>
                  <a:lnTo>
                    <a:pt x="1450304" y="159445"/>
                  </a:lnTo>
                  <a:lnTo>
                    <a:pt x="1450201" y="140036"/>
                  </a:lnTo>
                  <a:lnTo>
                    <a:pt x="1450876" y="157070"/>
                  </a:lnTo>
                  <a:lnTo>
                    <a:pt x="1451963" y="144127"/>
                  </a:lnTo>
                  <a:lnTo>
                    <a:pt x="1451713" y="166619"/>
                  </a:lnTo>
                  <a:lnTo>
                    <a:pt x="1452095" y="152314"/>
                  </a:lnTo>
                  <a:lnTo>
                    <a:pt x="1452212" y="157950"/>
                  </a:lnTo>
                  <a:lnTo>
                    <a:pt x="1452975" y="141104"/>
                  </a:lnTo>
                  <a:lnTo>
                    <a:pt x="1453225" y="145799"/>
                  </a:lnTo>
                  <a:lnTo>
                    <a:pt x="1453724" y="131447"/>
                  </a:lnTo>
                  <a:lnTo>
                    <a:pt x="1453753" y="159807"/>
                  </a:lnTo>
                  <a:lnTo>
                    <a:pt x="1453797" y="162098"/>
                  </a:lnTo>
                  <a:lnTo>
                    <a:pt x="1454282" y="136787"/>
                  </a:lnTo>
                  <a:lnTo>
                    <a:pt x="1454810" y="149672"/>
                  </a:lnTo>
                  <a:lnTo>
                    <a:pt x="1455485" y="132139"/>
                  </a:lnTo>
                  <a:lnTo>
                    <a:pt x="1455676" y="161966"/>
                  </a:lnTo>
                  <a:lnTo>
                    <a:pt x="1455999" y="149651"/>
                  </a:lnTo>
                  <a:lnTo>
                    <a:pt x="1456821" y="158202"/>
                  </a:lnTo>
                  <a:lnTo>
                    <a:pt x="1456571" y="144702"/>
                  </a:lnTo>
                  <a:lnTo>
                    <a:pt x="1457159" y="148871"/>
                  </a:lnTo>
                  <a:lnTo>
                    <a:pt x="1457247" y="130259"/>
                  </a:lnTo>
                  <a:lnTo>
                    <a:pt x="1457408" y="167640"/>
                  </a:lnTo>
                  <a:lnTo>
                    <a:pt x="1458318" y="150264"/>
                  </a:lnTo>
                  <a:lnTo>
                    <a:pt x="1458509" y="159662"/>
                  </a:lnTo>
                  <a:lnTo>
                    <a:pt x="1458891" y="134949"/>
                  </a:lnTo>
                  <a:lnTo>
                    <a:pt x="1459008" y="125801"/>
                  </a:lnTo>
                  <a:lnTo>
                    <a:pt x="1459052" y="166370"/>
                  </a:lnTo>
                  <a:lnTo>
                    <a:pt x="1459287" y="170175"/>
                  </a:lnTo>
                  <a:lnTo>
                    <a:pt x="1460021" y="149549"/>
                  </a:lnTo>
                  <a:lnTo>
                    <a:pt x="1460769" y="133320"/>
                  </a:lnTo>
                  <a:lnTo>
                    <a:pt x="1460814" y="183389"/>
                  </a:lnTo>
                  <a:lnTo>
                    <a:pt x="1461019" y="172265"/>
                  </a:lnTo>
                  <a:lnTo>
                    <a:pt x="1461092" y="178462"/>
                  </a:lnTo>
                  <a:lnTo>
                    <a:pt x="1462531" y="133852"/>
                  </a:lnTo>
                  <a:lnTo>
                    <a:pt x="1462678" y="178947"/>
                  </a:lnTo>
                  <a:lnTo>
                    <a:pt x="1463720" y="146065"/>
                  </a:lnTo>
                  <a:lnTo>
                    <a:pt x="1463955" y="156242"/>
                  </a:lnTo>
                  <a:lnTo>
                    <a:pt x="1464292" y="143546"/>
                  </a:lnTo>
                  <a:lnTo>
                    <a:pt x="1464424" y="184388"/>
                  </a:lnTo>
                  <a:lnTo>
                    <a:pt x="1465393" y="138881"/>
                  </a:lnTo>
                  <a:lnTo>
                    <a:pt x="1465481" y="146528"/>
                  </a:lnTo>
                  <a:lnTo>
                    <a:pt x="1465995" y="135898"/>
                  </a:lnTo>
                  <a:lnTo>
                    <a:pt x="1466171" y="184944"/>
                  </a:lnTo>
                  <a:lnTo>
                    <a:pt x="1466538" y="163138"/>
                  </a:lnTo>
                  <a:lnTo>
                    <a:pt x="1466626" y="157824"/>
                  </a:lnTo>
                  <a:lnTo>
                    <a:pt x="1467786" y="135787"/>
                  </a:lnTo>
                  <a:lnTo>
                    <a:pt x="1467815" y="138530"/>
                  </a:lnTo>
                  <a:lnTo>
                    <a:pt x="1467830" y="189121"/>
                  </a:lnTo>
                  <a:lnTo>
                    <a:pt x="1468813" y="138335"/>
                  </a:lnTo>
                  <a:lnTo>
                    <a:pt x="1469004" y="142328"/>
                  </a:lnTo>
                  <a:lnTo>
                    <a:pt x="1469606" y="189006"/>
                  </a:lnTo>
                  <a:lnTo>
                    <a:pt x="1469576" y="132805"/>
                  </a:lnTo>
                  <a:lnTo>
                    <a:pt x="1470252" y="150758"/>
                  </a:lnTo>
                  <a:lnTo>
                    <a:pt x="1470839" y="142608"/>
                  </a:lnTo>
                  <a:lnTo>
                    <a:pt x="1470971" y="156290"/>
                  </a:lnTo>
                  <a:lnTo>
                    <a:pt x="1471338" y="144719"/>
                  </a:lnTo>
                  <a:lnTo>
                    <a:pt x="1471353" y="178259"/>
                  </a:lnTo>
                  <a:lnTo>
                    <a:pt x="1472321" y="136776"/>
                  </a:lnTo>
                  <a:lnTo>
                    <a:pt x="1472512" y="139232"/>
                  </a:lnTo>
                  <a:lnTo>
                    <a:pt x="1472894" y="153923"/>
                  </a:lnTo>
                  <a:lnTo>
                    <a:pt x="1473085" y="131450"/>
                  </a:lnTo>
                  <a:lnTo>
                    <a:pt x="1473099" y="129912"/>
                  </a:lnTo>
                  <a:lnTo>
                    <a:pt x="1473114" y="180548"/>
                  </a:lnTo>
                  <a:lnTo>
                    <a:pt x="1474215" y="136005"/>
                  </a:lnTo>
                  <a:lnTo>
                    <a:pt x="1474934" y="163878"/>
                  </a:lnTo>
                  <a:lnTo>
                    <a:pt x="1474861" y="131857"/>
                  </a:lnTo>
                  <a:lnTo>
                    <a:pt x="1475536" y="149876"/>
                  </a:lnTo>
                  <a:lnTo>
                    <a:pt x="1475815" y="137434"/>
                  </a:lnTo>
                  <a:lnTo>
                    <a:pt x="1476196" y="162196"/>
                  </a:lnTo>
                  <a:lnTo>
                    <a:pt x="1476622" y="150247"/>
                  </a:lnTo>
                  <a:lnTo>
                    <a:pt x="1476725" y="171420"/>
                  </a:lnTo>
                  <a:lnTo>
                    <a:pt x="1477650" y="133924"/>
                  </a:lnTo>
                  <a:lnTo>
                    <a:pt x="1477796" y="139768"/>
                  </a:lnTo>
                  <a:lnTo>
                    <a:pt x="1478383" y="125404"/>
                  </a:lnTo>
                  <a:lnTo>
                    <a:pt x="1478413" y="168217"/>
                  </a:lnTo>
                  <a:lnTo>
                    <a:pt x="1478560" y="164837"/>
                  </a:lnTo>
                  <a:lnTo>
                    <a:pt x="1478589" y="168080"/>
                  </a:lnTo>
                  <a:lnTo>
                    <a:pt x="1479382" y="136797"/>
                  </a:lnTo>
                  <a:lnTo>
                    <a:pt x="1479543" y="142931"/>
                  </a:lnTo>
                  <a:lnTo>
                    <a:pt x="1480086" y="135134"/>
                  </a:lnTo>
                  <a:lnTo>
                    <a:pt x="1479895" y="154052"/>
                  </a:lnTo>
                  <a:lnTo>
                    <a:pt x="1480145" y="138809"/>
                  </a:lnTo>
                  <a:lnTo>
                    <a:pt x="1480160" y="168830"/>
                  </a:lnTo>
                  <a:lnTo>
                    <a:pt x="1481319" y="134829"/>
                  </a:lnTo>
                  <a:lnTo>
                    <a:pt x="1481334" y="135772"/>
                  </a:lnTo>
                  <a:lnTo>
                    <a:pt x="1481994" y="171049"/>
                  </a:lnTo>
                  <a:lnTo>
                    <a:pt x="1481906" y="126425"/>
                  </a:lnTo>
                  <a:lnTo>
                    <a:pt x="1482567" y="144376"/>
                  </a:lnTo>
                  <a:lnTo>
                    <a:pt x="1482802" y="149374"/>
                  </a:lnTo>
                  <a:lnTo>
                    <a:pt x="1483668" y="129871"/>
                  </a:lnTo>
                  <a:lnTo>
                    <a:pt x="1483682" y="168636"/>
                  </a:lnTo>
                  <a:lnTo>
                    <a:pt x="1484857" y="138408"/>
                  </a:lnTo>
                  <a:lnTo>
                    <a:pt x="1485429" y="129204"/>
                  </a:lnTo>
                  <a:lnTo>
                    <a:pt x="1485444" y="166213"/>
                  </a:lnTo>
                  <a:lnTo>
                    <a:pt x="1485987" y="144060"/>
                  </a:lnTo>
                  <a:lnTo>
                    <a:pt x="1486060" y="142746"/>
                  </a:lnTo>
                  <a:lnTo>
                    <a:pt x="1486148" y="146648"/>
                  </a:lnTo>
                  <a:lnTo>
                    <a:pt x="1487220" y="165084"/>
                  </a:lnTo>
                  <a:lnTo>
                    <a:pt x="1487190" y="121583"/>
                  </a:lnTo>
                  <a:lnTo>
                    <a:pt x="1487381" y="159310"/>
                  </a:lnTo>
                  <a:lnTo>
                    <a:pt x="1488262" y="133673"/>
                  </a:lnTo>
                  <a:lnTo>
                    <a:pt x="1488658" y="143134"/>
                  </a:lnTo>
                  <a:lnTo>
                    <a:pt x="1489055" y="179063"/>
                  </a:lnTo>
                  <a:lnTo>
                    <a:pt x="1488878" y="137287"/>
                  </a:lnTo>
                  <a:lnTo>
                    <a:pt x="1489686" y="139199"/>
                  </a:lnTo>
                  <a:lnTo>
                    <a:pt x="1490405" y="146701"/>
                  </a:lnTo>
                  <a:lnTo>
                    <a:pt x="1490713" y="120315"/>
                  </a:lnTo>
                  <a:lnTo>
                    <a:pt x="1490743" y="175384"/>
                  </a:lnTo>
                  <a:lnTo>
                    <a:pt x="1491902" y="138116"/>
                  </a:lnTo>
                  <a:lnTo>
                    <a:pt x="1492078" y="146189"/>
                  </a:lnTo>
                  <a:lnTo>
                    <a:pt x="1492460" y="131597"/>
                  </a:lnTo>
                  <a:lnTo>
                    <a:pt x="1492475" y="127979"/>
                  </a:lnTo>
                  <a:lnTo>
                    <a:pt x="1492489" y="181377"/>
                  </a:lnTo>
                  <a:lnTo>
                    <a:pt x="1493634" y="134437"/>
                  </a:lnTo>
                  <a:lnTo>
                    <a:pt x="1494251" y="188339"/>
                  </a:lnTo>
                  <a:lnTo>
                    <a:pt x="1494207" y="133252"/>
                  </a:lnTo>
                  <a:lnTo>
                    <a:pt x="1494999" y="149412"/>
                  </a:lnTo>
                  <a:lnTo>
                    <a:pt x="1495983" y="131573"/>
                  </a:lnTo>
                  <a:lnTo>
                    <a:pt x="1495997" y="133195"/>
                  </a:lnTo>
                  <a:lnTo>
                    <a:pt x="1496012" y="185529"/>
                  </a:lnTo>
                  <a:lnTo>
                    <a:pt x="1497186" y="144142"/>
                  </a:lnTo>
                  <a:lnTo>
                    <a:pt x="1497759" y="129482"/>
                  </a:lnTo>
                  <a:lnTo>
                    <a:pt x="1497773" y="189130"/>
                  </a:lnTo>
                  <a:lnTo>
                    <a:pt x="1498331" y="147896"/>
                  </a:lnTo>
                  <a:lnTo>
                    <a:pt x="1498933" y="155586"/>
                  </a:lnTo>
                  <a:lnTo>
                    <a:pt x="1498874" y="138395"/>
                  </a:lnTo>
                  <a:lnTo>
                    <a:pt x="1499461" y="143081"/>
                  </a:lnTo>
                  <a:lnTo>
                    <a:pt x="1499520" y="136013"/>
                  </a:lnTo>
                  <a:lnTo>
                    <a:pt x="1499535" y="171954"/>
                  </a:lnTo>
                  <a:lnTo>
                    <a:pt x="1500592" y="149077"/>
                  </a:lnTo>
                  <a:lnTo>
                    <a:pt x="1501296" y="178047"/>
                  </a:lnTo>
                  <a:lnTo>
                    <a:pt x="1501282" y="139972"/>
                  </a:lnTo>
                  <a:lnTo>
                    <a:pt x="1501722" y="141005"/>
                  </a:lnTo>
                  <a:lnTo>
                    <a:pt x="1501737" y="138531"/>
                  </a:lnTo>
                  <a:lnTo>
                    <a:pt x="1502749" y="162036"/>
                  </a:lnTo>
                  <a:lnTo>
                    <a:pt x="1502808" y="157894"/>
                  </a:lnTo>
                  <a:lnTo>
                    <a:pt x="1503072" y="175068"/>
                  </a:lnTo>
                  <a:lnTo>
                    <a:pt x="1503043" y="138012"/>
                  </a:lnTo>
                  <a:lnTo>
                    <a:pt x="1503909" y="142662"/>
                  </a:lnTo>
                  <a:lnTo>
                    <a:pt x="1504452" y="154041"/>
                  </a:lnTo>
                  <a:lnTo>
                    <a:pt x="1504804" y="136905"/>
                  </a:lnTo>
                  <a:lnTo>
                    <a:pt x="1504819" y="175490"/>
                  </a:lnTo>
                  <a:lnTo>
                    <a:pt x="1505993" y="144037"/>
                  </a:lnTo>
                  <a:lnTo>
                    <a:pt x="1506580" y="175840"/>
                  </a:lnTo>
                  <a:lnTo>
                    <a:pt x="1506566" y="128701"/>
                  </a:lnTo>
                  <a:lnTo>
                    <a:pt x="1507168" y="142819"/>
                  </a:lnTo>
                  <a:lnTo>
                    <a:pt x="1507256" y="155457"/>
                  </a:lnTo>
                  <a:lnTo>
                    <a:pt x="1507505" y="140070"/>
                  </a:lnTo>
                  <a:lnTo>
                    <a:pt x="1508224" y="142430"/>
                  </a:lnTo>
                  <a:lnTo>
                    <a:pt x="1508254" y="131996"/>
                  </a:lnTo>
                  <a:lnTo>
                    <a:pt x="1508357" y="176158"/>
                  </a:lnTo>
                  <a:lnTo>
                    <a:pt x="1509399" y="145287"/>
                  </a:lnTo>
                  <a:lnTo>
                    <a:pt x="1510177" y="173809"/>
                  </a:lnTo>
                  <a:lnTo>
                    <a:pt x="1510059" y="125625"/>
                  </a:lnTo>
                  <a:lnTo>
                    <a:pt x="1510573" y="144691"/>
                  </a:lnTo>
                  <a:lnTo>
                    <a:pt x="1511145" y="139075"/>
                  </a:lnTo>
                  <a:lnTo>
                    <a:pt x="1510793" y="152981"/>
                  </a:lnTo>
                  <a:lnTo>
                    <a:pt x="1511542" y="150994"/>
                  </a:lnTo>
                  <a:lnTo>
                    <a:pt x="1511997" y="154171"/>
                  </a:lnTo>
                  <a:lnTo>
                    <a:pt x="1511835" y="131171"/>
                  </a:lnTo>
                  <a:lnTo>
                    <a:pt x="1512716" y="149658"/>
                  </a:lnTo>
                  <a:lnTo>
                    <a:pt x="1513156" y="157403"/>
                  </a:lnTo>
                  <a:lnTo>
                    <a:pt x="1513611" y="140093"/>
                  </a:lnTo>
                  <a:lnTo>
                    <a:pt x="1513626" y="168777"/>
                  </a:lnTo>
                  <a:lnTo>
                    <a:pt x="1514654" y="137621"/>
                  </a:lnTo>
                  <a:lnTo>
                    <a:pt x="1514800" y="144322"/>
                  </a:lnTo>
                  <a:lnTo>
                    <a:pt x="1515358" y="124518"/>
                  </a:lnTo>
                  <a:lnTo>
                    <a:pt x="1514903" y="154499"/>
                  </a:lnTo>
                  <a:lnTo>
                    <a:pt x="1515373" y="124616"/>
                  </a:lnTo>
                  <a:lnTo>
                    <a:pt x="1515402" y="170470"/>
                  </a:lnTo>
                  <a:lnTo>
                    <a:pt x="1516562" y="144037"/>
                  </a:lnTo>
                  <a:lnTo>
                    <a:pt x="1517237" y="171227"/>
                  </a:lnTo>
                  <a:lnTo>
                    <a:pt x="1517134" y="128923"/>
                  </a:lnTo>
                  <a:lnTo>
                    <a:pt x="1517795" y="152368"/>
                  </a:lnTo>
                  <a:lnTo>
                    <a:pt x="1518675" y="156550"/>
                  </a:lnTo>
                  <a:lnTo>
                    <a:pt x="1518896" y="125488"/>
                  </a:lnTo>
                  <a:lnTo>
                    <a:pt x="1518954" y="175059"/>
                  </a:lnTo>
                  <a:lnTo>
                    <a:pt x="1520084" y="147271"/>
                  </a:lnTo>
                  <a:lnTo>
                    <a:pt x="1520672" y="177636"/>
                  </a:lnTo>
                  <a:lnTo>
                    <a:pt x="1520657" y="131861"/>
                  </a:lnTo>
                  <a:lnTo>
                    <a:pt x="1521259" y="144778"/>
                  </a:lnTo>
                  <a:lnTo>
                    <a:pt x="1522404" y="130359"/>
                  </a:lnTo>
                  <a:lnTo>
                    <a:pt x="1522110" y="155402"/>
                  </a:lnTo>
                  <a:lnTo>
                    <a:pt x="1522418" y="133660"/>
                  </a:lnTo>
                  <a:lnTo>
                    <a:pt x="1522433" y="182996"/>
                  </a:lnTo>
                  <a:lnTo>
                    <a:pt x="1523607" y="151064"/>
                  </a:lnTo>
                  <a:lnTo>
                    <a:pt x="1524180" y="125049"/>
                  </a:lnTo>
                  <a:lnTo>
                    <a:pt x="1524194" y="167615"/>
                  </a:lnTo>
                  <a:lnTo>
                    <a:pt x="1524752" y="155100"/>
                  </a:lnTo>
                  <a:lnTo>
                    <a:pt x="1524782" y="154561"/>
                  </a:lnTo>
                  <a:lnTo>
                    <a:pt x="1524811" y="155716"/>
                  </a:lnTo>
                  <a:lnTo>
                    <a:pt x="1525633" y="163182"/>
                  </a:lnTo>
                  <a:lnTo>
                    <a:pt x="1525824" y="143378"/>
                  </a:lnTo>
                  <a:lnTo>
                    <a:pt x="1525868" y="144407"/>
                  </a:lnTo>
                  <a:lnTo>
                    <a:pt x="1525941" y="137121"/>
                  </a:lnTo>
                  <a:lnTo>
                    <a:pt x="1525956" y="176156"/>
                  </a:lnTo>
                  <a:lnTo>
                    <a:pt x="1526954" y="154861"/>
                  </a:lnTo>
                  <a:lnTo>
                    <a:pt x="1527747" y="186456"/>
                  </a:lnTo>
                  <a:lnTo>
                    <a:pt x="1527703" y="130760"/>
                  </a:lnTo>
                  <a:lnTo>
                    <a:pt x="1528128" y="152091"/>
                  </a:lnTo>
                  <a:lnTo>
                    <a:pt x="1529112" y="160404"/>
                  </a:lnTo>
                  <a:lnTo>
                    <a:pt x="1529464" y="122227"/>
                  </a:lnTo>
                  <a:lnTo>
                    <a:pt x="1529479" y="179302"/>
                  </a:lnTo>
                  <a:lnTo>
                    <a:pt x="1530653" y="151403"/>
                  </a:lnTo>
                  <a:lnTo>
                    <a:pt x="1530741" y="153963"/>
                  </a:lnTo>
                  <a:lnTo>
                    <a:pt x="1531093" y="139788"/>
                  </a:lnTo>
                  <a:lnTo>
                    <a:pt x="1531225" y="123600"/>
                  </a:lnTo>
                  <a:lnTo>
                    <a:pt x="1531255" y="170487"/>
                  </a:lnTo>
                  <a:lnTo>
                    <a:pt x="1532238" y="149198"/>
                  </a:lnTo>
                  <a:lnTo>
                    <a:pt x="1532913" y="129827"/>
                  </a:lnTo>
                  <a:lnTo>
                    <a:pt x="1532987" y="119617"/>
                  </a:lnTo>
                  <a:lnTo>
                    <a:pt x="1533016" y="160756"/>
                  </a:lnTo>
                  <a:lnTo>
                    <a:pt x="1534073" y="138560"/>
                  </a:lnTo>
                  <a:lnTo>
                    <a:pt x="1534748" y="116497"/>
                  </a:lnTo>
                  <a:lnTo>
                    <a:pt x="1534763" y="155717"/>
                  </a:lnTo>
                  <a:lnTo>
                    <a:pt x="1535262" y="136268"/>
                  </a:lnTo>
                  <a:lnTo>
                    <a:pt x="1536231" y="146169"/>
                  </a:lnTo>
                  <a:lnTo>
                    <a:pt x="1536084" y="127973"/>
                  </a:lnTo>
                  <a:lnTo>
                    <a:pt x="1536421" y="129960"/>
                  </a:lnTo>
                  <a:lnTo>
                    <a:pt x="1536495" y="129377"/>
                  </a:lnTo>
                  <a:lnTo>
                    <a:pt x="1536465" y="132325"/>
                  </a:lnTo>
                  <a:lnTo>
                    <a:pt x="1536510" y="129704"/>
                  </a:lnTo>
                  <a:lnTo>
                    <a:pt x="1536524" y="149486"/>
                  </a:lnTo>
                  <a:lnTo>
                    <a:pt x="1537698" y="138399"/>
                  </a:lnTo>
                  <a:lnTo>
                    <a:pt x="1538315" y="155409"/>
                  </a:lnTo>
                  <a:lnTo>
                    <a:pt x="1538271" y="134983"/>
                  </a:lnTo>
                  <a:lnTo>
                    <a:pt x="1538873" y="138756"/>
                  </a:lnTo>
                  <a:lnTo>
                    <a:pt x="1539005" y="133479"/>
                  </a:lnTo>
                  <a:lnTo>
                    <a:pt x="1539680" y="146911"/>
                  </a:lnTo>
                  <a:lnTo>
                    <a:pt x="1540032" y="137238"/>
                  </a:lnTo>
                  <a:lnTo>
                    <a:pt x="1540047" y="158106"/>
                  </a:lnTo>
                  <a:lnTo>
                    <a:pt x="1541207" y="132754"/>
                  </a:lnTo>
                  <a:lnTo>
                    <a:pt x="1541500" y="146220"/>
                  </a:lnTo>
                  <a:lnTo>
                    <a:pt x="1541794" y="124253"/>
                  </a:lnTo>
                  <a:lnTo>
                    <a:pt x="1541808" y="161789"/>
                  </a:lnTo>
                  <a:lnTo>
                    <a:pt x="1542983" y="141688"/>
                  </a:lnTo>
                  <a:lnTo>
                    <a:pt x="1543570" y="161937"/>
                  </a:lnTo>
                  <a:lnTo>
                    <a:pt x="1543555" y="126595"/>
                  </a:lnTo>
                  <a:lnTo>
                    <a:pt x="1544142" y="142551"/>
                  </a:lnTo>
                  <a:lnTo>
                    <a:pt x="1544935" y="151256"/>
                  </a:lnTo>
                  <a:lnTo>
                    <a:pt x="1545317" y="130533"/>
                  </a:lnTo>
                  <a:lnTo>
                    <a:pt x="1545346" y="168157"/>
                  </a:lnTo>
                  <a:lnTo>
                    <a:pt x="1546505" y="142163"/>
                  </a:lnTo>
                  <a:lnTo>
                    <a:pt x="1547078" y="123041"/>
                  </a:lnTo>
                  <a:lnTo>
                    <a:pt x="1547151" y="169215"/>
                  </a:lnTo>
                  <a:lnTo>
                    <a:pt x="1547577" y="150141"/>
                  </a:lnTo>
                  <a:lnTo>
                    <a:pt x="1547592" y="151044"/>
                  </a:lnTo>
                  <a:lnTo>
                    <a:pt x="1548208" y="136613"/>
                  </a:lnTo>
                  <a:lnTo>
                    <a:pt x="1548619" y="143614"/>
                  </a:lnTo>
                  <a:lnTo>
                    <a:pt x="1548839" y="114760"/>
                  </a:lnTo>
                  <a:lnTo>
                    <a:pt x="1548854" y="159367"/>
                  </a:lnTo>
                  <a:lnTo>
                    <a:pt x="1549793" y="146596"/>
                  </a:lnTo>
                  <a:lnTo>
                    <a:pt x="1550058" y="147252"/>
                  </a:lnTo>
                  <a:lnTo>
                    <a:pt x="1550307" y="143134"/>
                  </a:lnTo>
                  <a:lnTo>
                    <a:pt x="1550586" y="121772"/>
                  </a:lnTo>
                  <a:lnTo>
                    <a:pt x="1550689" y="165770"/>
                  </a:lnTo>
                  <a:lnTo>
                    <a:pt x="1551481" y="144420"/>
                  </a:lnTo>
                  <a:lnTo>
                    <a:pt x="1551863" y="149120"/>
                  </a:lnTo>
                  <a:lnTo>
                    <a:pt x="1552289" y="131721"/>
                  </a:lnTo>
                  <a:lnTo>
                    <a:pt x="1552362" y="119377"/>
                  </a:lnTo>
                  <a:lnTo>
                    <a:pt x="1552406" y="168239"/>
                  </a:lnTo>
                  <a:lnTo>
                    <a:pt x="1553375" y="139693"/>
                  </a:lnTo>
                  <a:lnTo>
                    <a:pt x="1554256" y="157818"/>
                  </a:lnTo>
                  <a:lnTo>
                    <a:pt x="1554109" y="125620"/>
                  </a:lnTo>
                  <a:lnTo>
                    <a:pt x="1554520" y="138491"/>
                  </a:lnTo>
                  <a:lnTo>
                    <a:pt x="1555782" y="122621"/>
                  </a:lnTo>
                  <a:lnTo>
                    <a:pt x="1554945" y="146311"/>
                  </a:lnTo>
                  <a:lnTo>
                    <a:pt x="1555797" y="124236"/>
                  </a:lnTo>
                  <a:lnTo>
                    <a:pt x="1555900" y="157940"/>
                  </a:lnTo>
                  <a:lnTo>
                    <a:pt x="1555885" y="123038"/>
                  </a:lnTo>
                  <a:lnTo>
                    <a:pt x="1557162" y="137217"/>
                  </a:lnTo>
                  <a:lnTo>
                    <a:pt x="1557646" y="114600"/>
                  </a:lnTo>
                  <a:lnTo>
                    <a:pt x="1557661" y="157606"/>
                  </a:lnTo>
                  <a:lnTo>
                    <a:pt x="1558336" y="138012"/>
                  </a:lnTo>
                  <a:lnTo>
                    <a:pt x="1558483" y="147710"/>
                  </a:lnTo>
                  <a:lnTo>
                    <a:pt x="1559349" y="127780"/>
                  </a:lnTo>
                  <a:lnTo>
                    <a:pt x="1559408" y="123230"/>
                  </a:lnTo>
                  <a:lnTo>
                    <a:pt x="1559422" y="156192"/>
                  </a:lnTo>
                  <a:lnTo>
                    <a:pt x="1560538" y="131616"/>
                  </a:lnTo>
                  <a:lnTo>
                    <a:pt x="1561257" y="150981"/>
                  </a:lnTo>
                  <a:lnTo>
                    <a:pt x="1561169" y="126326"/>
                  </a:lnTo>
                  <a:lnTo>
                    <a:pt x="1562020" y="140134"/>
                  </a:lnTo>
                  <a:lnTo>
                    <a:pt x="1562197" y="128740"/>
                  </a:lnTo>
                  <a:lnTo>
                    <a:pt x="1562593" y="157442"/>
                  </a:lnTo>
                  <a:lnTo>
                    <a:pt x="1563195" y="143529"/>
                  </a:lnTo>
                  <a:lnTo>
                    <a:pt x="1564061" y="127195"/>
                  </a:lnTo>
                  <a:lnTo>
                    <a:pt x="1564296" y="143945"/>
                  </a:lnTo>
                  <a:lnTo>
                    <a:pt x="1564369" y="141029"/>
                  </a:lnTo>
                  <a:lnTo>
                    <a:pt x="1564795" y="147994"/>
                  </a:lnTo>
                  <a:lnTo>
                    <a:pt x="1565455" y="127881"/>
                  </a:lnTo>
                  <a:lnTo>
                    <a:pt x="1565514" y="133357"/>
                  </a:lnTo>
                  <a:lnTo>
                    <a:pt x="1566453" y="122914"/>
                  </a:lnTo>
                  <a:lnTo>
                    <a:pt x="1566483" y="146826"/>
                  </a:lnTo>
                  <a:lnTo>
                    <a:pt x="1566512" y="150292"/>
                  </a:lnTo>
                  <a:lnTo>
                    <a:pt x="1567466" y="129737"/>
                  </a:lnTo>
                  <a:lnTo>
                    <a:pt x="1567613" y="133324"/>
                  </a:lnTo>
                  <a:lnTo>
                    <a:pt x="1567877" y="138813"/>
                  </a:lnTo>
                  <a:lnTo>
                    <a:pt x="1567980" y="129179"/>
                  </a:lnTo>
                  <a:lnTo>
                    <a:pt x="1568112" y="129690"/>
                  </a:lnTo>
                  <a:lnTo>
                    <a:pt x="1568200" y="118609"/>
                  </a:lnTo>
                  <a:lnTo>
                    <a:pt x="1568435" y="153042"/>
                  </a:lnTo>
                  <a:lnTo>
                    <a:pt x="1569301" y="128087"/>
                  </a:lnTo>
                  <a:lnTo>
                    <a:pt x="1569330" y="130126"/>
                  </a:lnTo>
                  <a:lnTo>
                    <a:pt x="1570152" y="160822"/>
                  </a:lnTo>
                  <a:lnTo>
                    <a:pt x="1569976" y="115485"/>
                  </a:lnTo>
                  <a:lnTo>
                    <a:pt x="1570593" y="144332"/>
                  </a:lnTo>
                  <a:lnTo>
                    <a:pt x="1570783" y="147303"/>
                  </a:lnTo>
                  <a:lnTo>
                    <a:pt x="1571121" y="128679"/>
                  </a:lnTo>
                  <a:lnTo>
                    <a:pt x="1571268" y="132501"/>
                  </a:lnTo>
                  <a:lnTo>
                    <a:pt x="1571708" y="123727"/>
                  </a:lnTo>
                  <a:lnTo>
                    <a:pt x="1571473" y="140911"/>
                  </a:lnTo>
                  <a:lnTo>
                    <a:pt x="1571737" y="124861"/>
                  </a:lnTo>
                  <a:lnTo>
                    <a:pt x="1571855" y="161890"/>
                  </a:lnTo>
                  <a:lnTo>
                    <a:pt x="1572926" y="128316"/>
                  </a:lnTo>
                  <a:lnTo>
                    <a:pt x="1573631" y="160028"/>
                  </a:lnTo>
                  <a:lnTo>
                    <a:pt x="1573499" y="114921"/>
                  </a:lnTo>
                  <a:lnTo>
                    <a:pt x="1574189" y="137350"/>
                  </a:lnTo>
                  <a:lnTo>
                    <a:pt x="1574629" y="130670"/>
                  </a:lnTo>
                  <a:lnTo>
                    <a:pt x="1575113" y="151019"/>
                  </a:lnTo>
                  <a:lnTo>
                    <a:pt x="1575260" y="136133"/>
                  </a:lnTo>
                  <a:lnTo>
                    <a:pt x="1575334" y="167884"/>
                  </a:lnTo>
                  <a:lnTo>
                    <a:pt x="1576434" y="128853"/>
                  </a:lnTo>
                  <a:lnTo>
                    <a:pt x="1576464" y="130180"/>
                  </a:lnTo>
                  <a:lnTo>
                    <a:pt x="1577036" y="182127"/>
                  </a:lnTo>
                  <a:lnTo>
                    <a:pt x="1577022" y="124375"/>
                  </a:lnTo>
                  <a:lnTo>
                    <a:pt x="1577844" y="143019"/>
                  </a:lnTo>
                  <a:lnTo>
                    <a:pt x="1578724" y="130699"/>
                  </a:lnTo>
                  <a:lnTo>
                    <a:pt x="1578533" y="147868"/>
                  </a:lnTo>
                  <a:lnTo>
                    <a:pt x="1578783" y="130903"/>
                  </a:lnTo>
                  <a:lnTo>
                    <a:pt x="1578856" y="181843"/>
                  </a:lnTo>
                  <a:lnTo>
                    <a:pt x="1579972" y="136511"/>
                  </a:lnTo>
                  <a:lnTo>
                    <a:pt x="1580530" y="128627"/>
                  </a:lnTo>
                  <a:lnTo>
                    <a:pt x="1580603" y="181851"/>
                  </a:lnTo>
                  <a:lnTo>
                    <a:pt x="1581117" y="142840"/>
                  </a:lnTo>
                  <a:lnTo>
                    <a:pt x="1581337" y="147488"/>
                  </a:lnTo>
                  <a:lnTo>
                    <a:pt x="1582218" y="130492"/>
                  </a:lnTo>
                  <a:lnTo>
                    <a:pt x="1582306" y="120123"/>
                  </a:lnTo>
                  <a:lnTo>
                    <a:pt x="1582335" y="169235"/>
                  </a:lnTo>
                  <a:lnTo>
                    <a:pt x="1583377" y="133499"/>
                  </a:lnTo>
                  <a:lnTo>
                    <a:pt x="1583612" y="134755"/>
                  </a:lnTo>
                  <a:lnTo>
                    <a:pt x="1584067" y="116080"/>
                  </a:lnTo>
                  <a:lnTo>
                    <a:pt x="1584126" y="160673"/>
                  </a:lnTo>
                  <a:lnTo>
                    <a:pt x="1585256" y="125064"/>
                  </a:lnTo>
                  <a:lnTo>
                    <a:pt x="1585829" y="120553"/>
                  </a:lnTo>
                  <a:lnTo>
                    <a:pt x="1585902" y="146141"/>
                  </a:lnTo>
                  <a:lnTo>
                    <a:pt x="1586430" y="128734"/>
                  </a:lnTo>
                  <a:lnTo>
                    <a:pt x="1586841" y="123624"/>
                  </a:lnTo>
                  <a:lnTo>
                    <a:pt x="1587238" y="141338"/>
                  </a:lnTo>
                  <a:lnTo>
                    <a:pt x="1587590" y="126023"/>
                  </a:lnTo>
                  <a:lnTo>
                    <a:pt x="1587605" y="153739"/>
                  </a:lnTo>
                  <a:lnTo>
                    <a:pt x="1588691" y="120062"/>
                  </a:lnTo>
                  <a:lnTo>
                    <a:pt x="1588779" y="127521"/>
                  </a:lnTo>
                  <a:lnTo>
                    <a:pt x="1589381" y="151822"/>
                  </a:lnTo>
                  <a:lnTo>
                    <a:pt x="1589351" y="114684"/>
                  </a:lnTo>
                  <a:lnTo>
                    <a:pt x="1589968" y="130282"/>
                  </a:lnTo>
                  <a:lnTo>
                    <a:pt x="1590555" y="121042"/>
                  </a:lnTo>
                  <a:lnTo>
                    <a:pt x="1590746" y="137133"/>
                  </a:lnTo>
                  <a:lnTo>
                    <a:pt x="1591113" y="126541"/>
                  </a:lnTo>
                  <a:lnTo>
                    <a:pt x="1591333" y="149707"/>
                  </a:lnTo>
                  <a:lnTo>
                    <a:pt x="1592214" y="119299"/>
                  </a:lnTo>
                  <a:lnTo>
                    <a:pt x="1592302" y="124861"/>
                  </a:lnTo>
                  <a:lnTo>
                    <a:pt x="1592874" y="117954"/>
                  </a:lnTo>
                  <a:lnTo>
                    <a:pt x="1592933" y="155643"/>
                  </a:lnTo>
                  <a:lnTo>
                    <a:pt x="1593329" y="136391"/>
                  </a:lnTo>
                  <a:lnTo>
                    <a:pt x="1593359" y="139796"/>
                  </a:lnTo>
                  <a:lnTo>
                    <a:pt x="1594004" y="122465"/>
                  </a:lnTo>
                  <a:lnTo>
                    <a:pt x="1594445" y="123792"/>
                  </a:lnTo>
                  <a:lnTo>
                    <a:pt x="1594636" y="110555"/>
                  </a:lnTo>
                  <a:lnTo>
                    <a:pt x="1594694" y="157439"/>
                  </a:lnTo>
                  <a:lnTo>
                    <a:pt x="1595296" y="141243"/>
                  </a:lnTo>
                  <a:lnTo>
                    <a:pt x="1595325" y="145081"/>
                  </a:lnTo>
                  <a:lnTo>
                    <a:pt x="1596382" y="124447"/>
                  </a:lnTo>
                  <a:lnTo>
                    <a:pt x="1596397" y="122707"/>
                  </a:lnTo>
                  <a:lnTo>
                    <a:pt x="1596500" y="167722"/>
                  </a:lnTo>
                  <a:lnTo>
                    <a:pt x="1597454" y="138498"/>
                  </a:lnTo>
                  <a:lnTo>
                    <a:pt x="1598158" y="115835"/>
                  </a:lnTo>
                  <a:lnTo>
                    <a:pt x="1598188" y="160666"/>
                  </a:lnTo>
                  <a:lnTo>
                    <a:pt x="1598672" y="134939"/>
                  </a:lnTo>
                  <a:lnTo>
                    <a:pt x="1599700" y="145157"/>
                  </a:lnTo>
                  <a:lnTo>
                    <a:pt x="1598804" y="128413"/>
                  </a:lnTo>
                  <a:lnTo>
                    <a:pt x="1599832" y="132204"/>
                  </a:lnTo>
                  <a:lnTo>
                    <a:pt x="1599920" y="118495"/>
                  </a:lnTo>
                  <a:lnTo>
                    <a:pt x="1599993" y="167953"/>
                  </a:lnTo>
                  <a:lnTo>
                    <a:pt x="1601035" y="125356"/>
                  </a:lnTo>
                  <a:lnTo>
                    <a:pt x="1601769" y="169371"/>
                  </a:lnTo>
                  <a:lnTo>
                    <a:pt x="1601681" y="107355"/>
                  </a:lnTo>
                  <a:lnTo>
                    <a:pt x="1602312" y="133991"/>
                  </a:lnTo>
                  <a:lnTo>
                    <a:pt x="1603120" y="139185"/>
                  </a:lnTo>
                  <a:lnTo>
                    <a:pt x="1603443" y="115734"/>
                  </a:lnTo>
                  <a:lnTo>
                    <a:pt x="1603516" y="162565"/>
                  </a:lnTo>
                  <a:lnTo>
                    <a:pt x="1604632" y="121398"/>
                  </a:lnTo>
                  <a:lnTo>
                    <a:pt x="1605321" y="164671"/>
                  </a:lnTo>
                  <a:lnTo>
                    <a:pt x="1605204" y="106618"/>
                  </a:lnTo>
                  <a:lnTo>
                    <a:pt x="1605835" y="126927"/>
                  </a:lnTo>
                  <a:lnTo>
                    <a:pt x="1606642" y="134028"/>
                  </a:lnTo>
                  <a:lnTo>
                    <a:pt x="1606965" y="111630"/>
                  </a:lnTo>
                  <a:lnTo>
                    <a:pt x="1607009" y="168272"/>
                  </a:lnTo>
                  <a:lnTo>
                    <a:pt x="1608154" y="126012"/>
                  </a:lnTo>
                  <a:lnTo>
                    <a:pt x="1608741" y="166888"/>
                  </a:lnTo>
                  <a:lnTo>
                    <a:pt x="1608727" y="107847"/>
                  </a:lnTo>
                  <a:lnTo>
                    <a:pt x="1609461" y="130515"/>
                  </a:lnTo>
                  <a:lnTo>
                    <a:pt x="1610107" y="146046"/>
                  </a:lnTo>
                  <a:lnTo>
                    <a:pt x="1610488" y="103470"/>
                  </a:lnTo>
                  <a:lnTo>
                    <a:pt x="1611325" y="147342"/>
                  </a:lnTo>
                  <a:lnTo>
                    <a:pt x="1611677" y="131347"/>
                  </a:lnTo>
                  <a:lnTo>
                    <a:pt x="1612323" y="154616"/>
                  </a:lnTo>
                  <a:lnTo>
                    <a:pt x="1612705" y="127902"/>
                  </a:lnTo>
                  <a:lnTo>
                    <a:pt x="1613057" y="140670"/>
                  </a:lnTo>
                  <a:lnTo>
                    <a:pt x="1614011" y="110932"/>
                  </a:lnTo>
                  <a:lnTo>
                    <a:pt x="1614070" y="146359"/>
                  </a:lnTo>
                  <a:lnTo>
                    <a:pt x="1615200" y="121092"/>
                  </a:lnTo>
                  <a:lnTo>
                    <a:pt x="1615802" y="148973"/>
                  </a:lnTo>
                  <a:lnTo>
                    <a:pt x="1615772" y="105193"/>
                  </a:lnTo>
                  <a:lnTo>
                    <a:pt x="1616521" y="135122"/>
                  </a:lnTo>
                  <a:lnTo>
                    <a:pt x="1617534" y="113014"/>
                  </a:lnTo>
                  <a:lnTo>
                    <a:pt x="1617578" y="151434"/>
                  </a:lnTo>
                  <a:lnTo>
                    <a:pt x="1617666" y="144028"/>
                  </a:lnTo>
                  <a:lnTo>
                    <a:pt x="1617695" y="144882"/>
                  </a:lnTo>
                  <a:lnTo>
                    <a:pt x="1617886" y="136437"/>
                  </a:lnTo>
                  <a:lnTo>
                    <a:pt x="1619251" y="114839"/>
                  </a:lnTo>
                  <a:lnTo>
                    <a:pt x="1619295" y="115167"/>
                  </a:lnTo>
                  <a:lnTo>
                    <a:pt x="1619427" y="151134"/>
                  </a:lnTo>
                  <a:lnTo>
                    <a:pt x="1620484" y="124292"/>
                  </a:lnTo>
                  <a:lnTo>
                    <a:pt x="1620513" y="123782"/>
                  </a:lnTo>
                  <a:lnTo>
                    <a:pt x="1620543" y="125182"/>
                  </a:lnTo>
                  <a:lnTo>
                    <a:pt x="1621130" y="149226"/>
                  </a:lnTo>
                  <a:lnTo>
                    <a:pt x="1621042" y="108608"/>
                  </a:lnTo>
                  <a:lnTo>
                    <a:pt x="1621761" y="129855"/>
                  </a:lnTo>
                  <a:lnTo>
                    <a:pt x="1622818" y="103305"/>
                  </a:lnTo>
                  <a:lnTo>
                    <a:pt x="1622833" y="144477"/>
                  </a:lnTo>
                  <a:lnTo>
                    <a:pt x="1622877" y="139692"/>
                  </a:lnTo>
                  <a:lnTo>
                    <a:pt x="1622906" y="143953"/>
                  </a:lnTo>
                  <a:lnTo>
                    <a:pt x="1623361" y="124764"/>
                  </a:lnTo>
                  <a:lnTo>
                    <a:pt x="1624022" y="130860"/>
                  </a:lnTo>
                  <a:lnTo>
                    <a:pt x="1624579" y="120350"/>
                  </a:lnTo>
                  <a:lnTo>
                    <a:pt x="1624653" y="153068"/>
                  </a:lnTo>
                  <a:lnTo>
                    <a:pt x="1625196" y="133395"/>
                  </a:lnTo>
                  <a:lnTo>
                    <a:pt x="1626003" y="138553"/>
                  </a:lnTo>
                  <a:lnTo>
                    <a:pt x="1626341" y="105855"/>
                  </a:lnTo>
                  <a:lnTo>
                    <a:pt x="1626429" y="155788"/>
                  </a:lnTo>
                  <a:lnTo>
                    <a:pt x="1627530" y="123054"/>
                  </a:lnTo>
                  <a:lnTo>
                    <a:pt x="1627838" y="132882"/>
                  </a:lnTo>
                  <a:lnTo>
                    <a:pt x="1628058" y="108743"/>
                  </a:lnTo>
                  <a:lnTo>
                    <a:pt x="1628102" y="102980"/>
                  </a:lnTo>
                  <a:lnTo>
                    <a:pt x="1628190" y="158903"/>
                  </a:lnTo>
                  <a:lnTo>
                    <a:pt x="1629100" y="124942"/>
                  </a:lnTo>
                  <a:lnTo>
                    <a:pt x="1629996" y="162953"/>
                  </a:lnTo>
                  <a:lnTo>
                    <a:pt x="1629819" y="113434"/>
                  </a:lnTo>
                  <a:lnTo>
                    <a:pt x="1630377" y="138123"/>
                  </a:lnTo>
                  <a:lnTo>
                    <a:pt x="1630495" y="141818"/>
                  </a:lnTo>
                  <a:lnTo>
                    <a:pt x="1631625" y="105958"/>
                  </a:lnTo>
                  <a:lnTo>
                    <a:pt x="1631669" y="168574"/>
                  </a:lnTo>
                  <a:lnTo>
                    <a:pt x="1632814" y="131046"/>
                  </a:lnTo>
                  <a:lnTo>
                    <a:pt x="1633445" y="166955"/>
                  </a:lnTo>
                  <a:lnTo>
                    <a:pt x="1633386" y="107710"/>
                  </a:lnTo>
                  <a:lnTo>
                    <a:pt x="1634017" y="135965"/>
                  </a:lnTo>
                  <a:lnTo>
                    <a:pt x="1634839" y="139143"/>
                  </a:lnTo>
                  <a:lnTo>
                    <a:pt x="1634546" y="124597"/>
                  </a:lnTo>
                  <a:lnTo>
                    <a:pt x="1634972" y="132420"/>
                  </a:lnTo>
                  <a:lnTo>
                    <a:pt x="1635148" y="115719"/>
                  </a:lnTo>
                  <a:lnTo>
                    <a:pt x="1635309" y="144258"/>
                  </a:lnTo>
                  <a:lnTo>
                    <a:pt x="1636190" y="125116"/>
                  </a:lnTo>
                  <a:lnTo>
                    <a:pt x="1636924" y="148142"/>
                  </a:lnTo>
                  <a:lnTo>
                    <a:pt x="1636880" y="125017"/>
                  </a:lnTo>
                  <a:lnTo>
                    <a:pt x="1637379" y="127146"/>
                  </a:lnTo>
                  <a:lnTo>
                    <a:pt x="1637731" y="135825"/>
                  </a:lnTo>
                  <a:lnTo>
                    <a:pt x="1638348" y="120420"/>
                  </a:lnTo>
                  <a:lnTo>
                    <a:pt x="1638465" y="122291"/>
                  </a:lnTo>
                  <a:lnTo>
                    <a:pt x="1638670" y="107400"/>
                  </a:lnTo>
                  <a:lnTo>
                    <a:pt x="1638700" y="145220"/>
                  </a:lnTo>
                  <a:lnTo>
                    <a:pt x="1639639" y="123206"/>
                  </a:lnTo>
                  <a:lnTo>
                    <a:pt x="1639669" y="122579"/>
                  </a:lnTo>
                  <a:lnTo>
                    <a:pt x="1639713" y="127028"/>
                  </a:lnTo>
                  <a:lnTo>
                    <a:pt x="1640520" y="139649"/>
                  </a:lnTo>
                  <a:lnTo>
                    <a:pt x="1640403" y="103139"/>
                  </a:lnTo>
                  <a:lnTo>
                    <a:pt x="1640858" y="120937"/>
                  </a:lnTo>
                  <a:lnTo>
                    <a:pt x="1642120" y="100554"/>
                  </a:lnTo>
                  <a:lnTo>
                    <a:pt x="1641048" y="133001"/>
                  </a:lnTo>
                  <a:lnTo>
                    <a:pt x="1642193" y="100974"/>
                  </a:lnTo>
                  <a:lnTo>
                    <a:pt x="1642223" y="141532"/>
                  </a:lnTo>
                  <a:lnTo>
                    <a:pt x="1643382" y="116781"/>
                  </a:lnTo>
                  <a:lnTo>
                    <a:pt x="1643925" y="109963"/>
                  </a:lnTo>
                  <a:lnTo>
                    <a:pt x="1643984" y="140129"/>
                  </a:lnTo>
                  <a:lnTo>
                    <a:pt x="1644498" y="126612"/>
                  </a:lnTo>
                  <a:lnTo>
                    <a:pt x="1644821" y="126661"/>
                  </a:lnTo>
                  <a:lnTo>
                    <a:pt x="1645716" y="107621"/>
                  </a:lnTo>
                  <a:lnTo>
                    <a:pt x="1645775" y="142029"/>
                  </a:lnTo>
                  <a:lnTo>
                    <a:pt x="1646905" y="113954"/>
                  </a:lnTo>
                  <a:lnTo>
                    <a:pt x="1647551" y="134693"/>
                  </a:lnTo>
                  <a:lnTo>
                    <a:pt x="1647477" y="106914"/>
                  </a:lnTo>
                  <a:lnTo>
                    <a:pt x="1648226" y="122849"/>
                  </a:lnTo>
                  <a:lnTo>
                    <a:pt x="1648358" y="114756"/>
                  </a:lnTo>
                  <a:lnTo>
                    <a:pt x="1649342" y="141107"/>
                  </a:lnTo>
                  <a:lnTo>
                    <a:pt x="1649386" y="136228"/>
                  </a:lnTo>
                  <a:lnTo>
                    <a:pt x="1649958" y="117310"/>
                  </a:lnTo>
                  <a:lnTo>
                    <a:pt x="1650589" y="133401"/>
                  </a:lnTo>
                  <a:lnTo>
                    <a:pt x="1651000" y="111209"/>
                  </a:lnTo>
                  <a:lnTo>
                    <a:pt x="1651015" y="146134"/>
                  </a:lnTo>
                  <a:lnTo>
                    <a:pt x="1651822" y="126198"/>
                  </a:lnTo>
                  <a:lnTo>
                    <a:pt x="1652908" y="149176"/>
                  </a:lnTo>
                  <a:lnTo>
                    <a:pt x="1652747" y="106905"/>
                  </a:lnTo>
                  <a:lnTo>
                    <a:pt x="1653070" y="137793"/>
                  </a:lnTo>
                  <a:lnTo>
                    <a:pt x="1654229" y="121938"/>
                  </a:lnTo>
                  <a:lnTo>
                    <a:pt x="1653143" y="144021"/>
                  </a:lnTo>
                  <a:lnTo>
                    <a:pt x="1654332" y="122690"/>
                  </a:lnTo>
                  <a:lnTo>
                    <a:pt x="1654508" y="105687"/>
                  </a:lnTo>
                  <a:lnTo>
                    <a:pt x="1654640" y="152872"/>
                  </a:lnTo>
                  <a:lnTo>
                    <a:pt x="1655272" y="131474"/>
                  </a:lnTo>
                  <a:lnTo>
                    <a:pt x="1655301" y="136786"/>
                  </a:lnTo>
                  <a:lnTo>
                    <a:pt x="1656270" y="98737"/>
                  </a:lnTo>
                  <a:lnTo>
                    <a:pt x="1656284" y="94397"/>
                  </a:lnTo>
                  <a:lnTo>
                    <a:pt x="1656328" y="155733"/>
                  </a:lnTo>
                  <a:lnTo>
                    <a:pt x="1657371" y="122907"/>
                  </a:lnTo>
                  <a:lnTo>
                    <a:pt x="1657547" y="133096"/>
                  </a:lnTo>
                  <a:lnTo>
                    <a:pt x="1657870" y="116570"/>
                  </a:lnTo>
                  <a:lnTo>
                    <a:pt x="1658046" y="101600"/>
                  </a:lnTo>
                  <a:lnTo>
                    <a:pt x="1658061" y="156985"/>
                  </a:lnTo>
                  <a:lnTo>
                    <a:pt x="1659044" y="115652"/>
                  </a:lnTo>
                  <a:lnTo>
                    <a:pt x="1659837" y="146520"/>
                  </a:lnTo>
                  <a:lnTo>
                    <a:pt x="1659807" y="96253"/>
                  </a:lnTo>
                  <a:lnTo>
                    <a:pt x="1660262" y="129748"/>
                  </a:lnTo>
                  <a:lnTo>
                    <a:pt x="1660497" y="134510"/>
                  </a:lnTo>
                  <a:lnTo>
                    <a:pt x="1661569" y="112937"/>
                  </a:lnTo>
                  <a:lnTo>
                    <a:pt x="1661686" y="150769"/>
                  </a:lnTo>
                  <a:lnTo>
                    <a:pt x="1662758" y="123208"/>
                  </a:lnTo>
                  <a:lnTo>
                    <a:pt x="1663374" y="145130"/>
                  </a:lnTo>
                  <a:lnTo>
                    <a:pt x="1663330" y="102195"/>
                  </a:lnTo>
                  <a:lnTo>
                    <a:pt x="1663932" y="122283"/>
                  </a:lnTo>
                  <a:lnTo>
                    <a:pt x="1664005" y="128124"/>
                  </a:lnTo>
                  <a:lnTo>
                    <a:pt x="1664416" y="111952"/>
                  </a:lnTo>
                  <a:lnTo>
                    <a:pt x="1664798" y="112707"/>
                  </a:lnTo>
                  <a:lnTo>
                    <a:pt x="1665091" y="88750"/>
                  </a:lnTo>
                  <a:lnTo>
                    <a:pt x="1665106" y="140500"/>
                  </a:lnTo>
                  <a:lnTo>
                    <a:pt x="1665899" y="120937"/>
                  </a:lnTo>
                  <a:lnTo>
                    <a:pt x="1666868" y="136561"/>
                  </a:lnTo>
                  <a:lnTo>
                    <a:pt x="1666853" y="96406"/>
                  </a:lnTo>
                  <a:lnTo>
                    <a:pt x="1667117" y="123844"/>
                  </a:lnTo>
                  <a:lnTo>
                    <a:pt x="1667161" y="128297"/>
                  </a:lnTo>
                  <a:lnTo>
                    <a:pt x="1668614" y="97065"/>
                  </a:lnTo>
                  <a:lnTo>
                    <a:pt x="1668629" y="133703"/>
                  </a:lnTo>
                  <a:lnTo>
                    <a:pt x="1669803" y="107524"/>
                  </a:lnTo>
                  <a:lnTo>
                    <a:pt x="1670214" y="115943"/>
                  </a:lnTo>
                  <a:lnTo>
                    <a:pt x="1670376" y="102571"/>
                  </a:lnTo>
                  <a:lnTo>
                    <a:pt x="1670390" y="138054"/>
                  </a:lnTo>
                  <a:lnTo>
                    <a:pt x="1671565" y="107851"/>
                  </a:lnTo>
                  <a:lnTo>
                    <a:pt x="1672093" y="96193"/>
                  </a:lnTo>
                  <a:lnTo>
                    <a:pt x="1671902" y="120588"/>
                  </a:lnTo>
                  <a:lnTo>
                    <a:pt x="1672137" y="97311"/>
                  </a:lnTo>
                  <a:lnTo>
                    <a:pt x="1672152" y="131498"/>
                  </a:lnTo>
                  <a:lnTo>
                    <a:pt x="1673326" y="127409"/>
                  </a:lnTo>
                  <a:lnTo>
                    <a:pt x="1673898" y="110912"/>
                  </a:lnTo>
                  <a:lnTo>
                    <a:pt x="1673913" y="137149"/>
                  </a:lnTo>
                  <a:lnTo>
                    <a:pt x="1674662" y="121718"/>
                  </a:lnTo>
                  <a:lnTo>
                    <a:pt x="1675821" y="138505"/>
                  </a:lnTo>
                  <a:lnTo>
                    <a:pt x="1675660" y="107188"/>
                  </a:lnTo>
                  <a:lnTo>
                    <a:pt x="1675909" y="134657"/>
                  </a:lnTo>
                  <a:lnTo>
                    <a:pt x="1676731" y="111761"/>
                  </a:lnTo>
                  <a:lnTo>
                    <a:pt x="1677230" y="121384"/>
                  </a:lnTo>
                  <a:lnTo>
                    <a:pt x="1677274" y="119075"/>
                  </a:lnTo>
                  <a:lnTo>
                    <a:pt x="1677421" y="103200"/>
                  </a:lnTo>
                  <a:lnTo>
                    <a:pt x="1677436" y="147730"/>
                  </a:lnTo>
                  <a:lnTo>
                    <a:pt x="1678463" y="117469"/>
                  </a:lnTo>
                  <a:lnTo>
                    <a:pt x="1678493" y="118775"/>
                  </a:lnTo>
                  <a:lnTo>
                    <a:pt x="1679417" y="147191"/>
                  </a:lnTo>
                  <a:lnTo>
                    <a:pt x="1679183" y="100088"/>
                  </a:lnTo>
                  <a:lnTo>
                    <a:pt x="1679740" y="127126"/>
                  </a:lnTo>
                  <a:lnTo>
                    <a:pt x="1680915" y="94472"/>
                  </a:lnTo>
                  <a:lnTo>
                    <a:pt x="1679917" y="128524"/>
                  </a:lnTo>
                  <a:lnTo>
                    <a:pt x="1680944" y="95175"/>
                  </a:lnTo>
                  <a:lnTo>
                    <a:pt x="1680973" y="146564"/>
                  </a:lnTo>
                  <a:lnTo>
                    <a:pt x="1682133" y="113072"/>
                  </a:lnTo>
                  <a:lnTo>
                    <a:pt x="1682808" y="147142"/>
                  </a:lnTo>
                  <a:lnTo>
                    <a:pt x="1682617" y="100102"/>
                  </a:lnTo>
                  <a:lnTo>
                    <a:pt x="1683366" y="123279"/>
                  </a:lnTo>
                  <a:lnTo>
                    <a:pt x="1684467" y="86584"/>
                  </a:lnTo>
                  <a:lnTo>
                    <a:pt x="1684481" y="129179"/>
                  </a:lnTo>
                  <a:lnTo>
                    <a:pt x="1684570" y="120919"/>
                  </a:lnTo>
                  <a:lnTo>
                    <a:pt x="1684628" y="132709"/>
                  </a:lnTo>
                  <a:lnTo>
                    <a:pt x="1685568" y="111516"/>
                  </a:lnTo>
                  <a:lnTo>
                    <a:pt x="1685729" y="114972"/>
                  </a:lnTo>
                  <a:lnTo>
                    <a:pt x="1686302" y="134370"/>
                  </a:lnTo>
                  <a:lnTo>
                    <a:pt x="1686184" y="108571"/>
                  </a:lnTo>
                  <a:lnTo>
                    <a:pt x="1686977" y="118685"/>
                  </a:lnTo>
                  <a:lnTo>
                    <a:pt x="1687080" y="119116"/>
                  </a:lnTo>
                  <a:lnTo>
                    <a:pt x="1687990" y="86762"/>
                  </a:lnTo>
                  <a:lnTo>
                    <a:pt x="1688166" y="128389"/>
                  </a:lnTo>
                  <a:lnTo>
                    <a:pt x="1689179" y="106153"/>
                  </a:lnTo>
                  <a:lnTo>
                    <a:pt x="1689839" y="130262"/>
                  </a:lnTo>
                  <a:lnTo>
                    <a:pt x="1689751" y="82563"/>
                  </a:lnTo>
                  <a:lnTo>
                    <a:pt x="1690353" y="104345"/>
                  </a:lnTo>
                  <a:lnTo>
                    <a:pt x="1690470" y="113221"/>
                  </a:lnTo>
                  <a:lnTo>
                    <a:pt x="1690940" y="98094"/>
                  </a:lnTo>
                  <a:lnTo>
                    <a:pt x="1691204" y="100526"/>
                  </a:lnTo>
                  <a:lnTo>
                    <a:pt x="1691512" y="76787"/>
                  </a:lnTo>
                  <a:lnTo>
                    <a:pt x="1691644" y="124318"/>
                  </a:lnTo>
                  <a:lnTo>
                    <a:pt x="1692334" y="109848"/>
                  </a:lnTo>
                  <a:lnTo>
                    <a:pt x="1692378" y="110387"/>
                  </a:lnTo>
                  <a:lnTo>
                    <a:pt x="1693274" y="85469"/>
                  </a:lnTo>
                  <a:lnTo>
                    <a:pt x="1693391" y="129426"/>
                  </a:lnTo>
                  <a:lnTo>
                    <a:pt x="1694463" y="99751"/>
                  </a:lnTo>
                  <a:lnTo>
                    <a:pt x="1695050" y="128271"/>
                  </a:lnTo>
                  <a:lnTo>
                    <a:pt x="1695035" y="85738"/>
                  </a:lnTo>
                  <a:lnTo>
                    <a:pt x="1695769" y="113656"/>
                  </a:lnTo>
                  <a:lnTo>
                    <a:pt x="1696797" y="83149"/>
                  </a:lnTo>
                  <a:lnTo>
                    <a:pt x="1696811" y="126670"/>
                  </a:lnTo>
                  <a:lnTo>
                    <a:pt x="1696841" y="124586"/>
                  </a:lnTo>
                  <a:lnTo>
                    <a:pt x="1697707" y="99676"/>
                  </a:lnTo>
                  <a:lnTo>
                    <a:pt x="1698044" y="116535"/>
                  </a:lnTo>
                  <a:lnTo>
                    <a:pt x="1698675" y="132236"/>
                  </a:lnTo>
                  <a:lnTo>
                    <a:pt x="1698558" y="105571"/>
                  </a:lnTo>
                  <a:lnTo>
                    <a:pt x="1699204" y="109029"/>
                  </a:lnTo>
                  <a:lnTo>
                    <a:pt x="1699365" y="101409"/>
                  </a:lnTo>
                  <a:lnTo>
                    <a:pt x="1699263" y="114823"/>
                  </a:lnTo>
                  <a:lnTo>
                    <a:pt x="1700085" y="114358"/>
                  </a:lnTo>
                  <a:lnTo>
                    <a:pt x="1700349" y="139366"/>
                  </a:lnTo>
                  <a:lnTo>
                    <a:pt x="1700319" y="96790"/>
                  </a:lnTo>
                  <a:lnTo>
                    <a:pt x="1701229" y="111323"/>
                  </a:lnTo>
                  <a:lnTo>
                    <a:pt x="1702081" y="95848"/>
                  </a:lnTo>
                  <a:lnTo>
                    <a:pt x="1702095" y="143943"/>
                  </a:lnTo>
                  <a:lnTo>
                    <a:pt x="1702110" y="143340"/>
                  </a:lnTo>
                  <a:lnTo>
                    <a:pt x="1702139" y="144758"/>
                  </a:lnTo>
                  <a:lnTo>
                    <a:pt x="1702360" y="131596"/>
                  </a:lnTo>
                  <a:lnTo>
                    <a:pt x="1703138" y="97929"/>
                  </a:lnTo>
                  <a:lnTo>
                    <a:pt x="1702418" y="132254"/>
                  </a:lnTo>
                  <a:lnTo>
                    <a:pt x="1703607" y="106473"/>
                  </a:lnTo>
                  <a:lnTo>
                    <a:pt x="1703974" y="145247"/>
                  </a:lnTo>
                  <a:lnTo>
                    <a:pt x="1703842" y="90561"/>
                  </a:lnTo>
                  <a:lnTo>
                    <a:pt x="1704811" y="110702"/>
                  </a:lnTo>
                  <a:lnTo>
                    <a:pt x="1705589" y="86826"/>
                  </a:lnTo>
                  <a:lnTo>
                    <a:pt x="1705090" y="116114"/>
                  </a:lnTo>
                  <a:lnTo>
                    <a:pt x="1705604" y="87567"/>
                  </a:lnTo>
                  <a:lnTo>
                    <a:pt x="1705633" y="148021"/>
                  </a:lnTo>
                  <a:lnTo>
                    <a:pt x="1706792" y="110096"/>
                  </a:lnTo>
                  <a:lnTo>
                    <a:pt x="1707365" y="86244"/>
                  </a:lnTo>
                  <a:lnTo>
                    <a:pt x="1707380" y="140761"/>
                  </a:lnTo>
                  <a:lnTo>
                    <a:pt x="1707996" y="104136"/>
                  </a:lnTo>
                  <a:lnTo>
                    <a:pt x="1708862" y="110413"/>
                  </a:lnTo>
                  <a:lnTo>
                    <a:pt x="1709068" y="89527"/>
                  </a:lnTo>
                  <a:lnTo>
                    <a:pt x="1709126" y="85906"/>
                  </a:lnTo>
                  <a:lnTo>
                    <a:pt x="1709141" y="118335"/>
                  </a:lnTo>
                  <a:lnTo>
                    <a:pt x="1710198" y="104396"/>
                  </a:lnTo>
                  <a:lnTo>
                    <a:pt x="1710917" y="132374"/>
                  </a:lnTo>
                  <a:lnTo>
                    <a:pt x="1710888" y="84804"/>
                  </a:lnTo>
                  <a:lnTo>
                    <a:pt x="1711387" y="104370"/>
                  </a:lnTo>
                  <a:lnTo>
                    <a:pt x="1711783" y="107875"/>
                  </a:lnTo>
                  <a:lnTo>
                    <a:pt x="1711812" y="101699"/>
                  </a:lnTo>
                  <a:lnTo>
                    <a:pt x="1712018" y="103879"/>
                  </a:lnTo>
                  <a:lnTo>
                    <a:pt x="1712649" y="78362"/>
                  </a:lnTo>
                  <a:lnTo>
                    <a:pt x="1712664" y="126305"/>
                  </a:lnTo>
                  <a:lnTo>
                    <a:pt x="1713207" y="102780"/>
                  </a:lnTo>
                  <a:lnTo>
                    <a:pt x="1713280" y="104593"/>
                  </a:lnTo>
                  <a:lnTo>
                    <a:pt x="1713383" y="113330"/>
                  </a:lnTo>
                  <a:lnTo>
                    <a:pt x="1714293" y="89869"/>
                  </a:lnTo>
                  <a:lnTo>
                    <a:pt x="1714411" y="75682"/>
                  </a:lnTo>
                  <a:lnTo>
                    <a:pt x="1714469" y="124886"/>
                  </a:lnTo>
                  <a:lnTo>
                    <a:pt x="1715423" y="106998"/>
                  </a:lnTo>
                  <a:lnTo>
                    <a:pt x="1716172" y="75593"/>
                  </a:lnTo>
                  <a:lnTo>
                    <a:pt x="1716201" y="122784"/>
                  </a:lnTo>
                  <a:lnTo>
                    <a:pt x="1716436" y="113345"/>
                  </a:lnTo>
                  <a:lnTo>
                    <a:pt x="1716451" y="113922"/>
                  </a:lnTo>
                  <a:lnTo>
                    <a:pt x="1717155" y="96496"/>
                  </a:lnTo>
                  <a:lnTo>
                    <a:pt x="1717933" y="84506"/>
                  </a:lnTo>
                  <a:lnTo>
                    <a:pt x="1717963" y="116797"/>
                  </a:lnTo>
                  <a:lnTo>
                    <a:pt x="1718256" y="105714"/>
                  </a:lnTo>
                  <a:lnTo>
                    <a:pt x="1718300" y="111436"/>
                  </a:lnTo>
                  <a:lnTo>
                    <a:pt x="1719005" y="87725"/>
                  </a:lnTo>
                  <a:lnTo>
                    <a:pt x="1719401" y="100319"/>
                  </a:lnTo>
                  <a:lnTo>
                    <a:pt x="1719651" y="90915"/>
                  </a:lnTo>
                  <a:lnTo>
                    <a:pt x="1719739" y="118822"/>
                  </a:lnTo>
                  <a:lnTo>
                    <a:pt x="1720575" y="98941"/>
                  </a:lnTo>
                  <a:lnTo>
                    <a:pt x="1721647" y="109748"/>
                  </a:lnTo>
                  <a:lnTo>
                    <a:pt x="1721456" y="80262"/>
                  </a:lnTo>
                  <a:lnTo>
                    <a:pt x="1721794" y="102595"/>
                  </a:lnTo>
                  <a:lnTo>
                    <a:pt x="1722293" y="95113"/>
                  </a:lnTo>
                  <a:lnTo>
                    <a:pt x="1722674" y="108242"/>
                  </a:lnTo>
                  <a:lnTo>
                    <a:pt x="1723056" y="117163"/>
                  </a:lnTo>
                  <a:lnTo>
                    <a:pt x="1723790" y="97989"/>
                  </a:lnTo>
                  <a:lnTo>
                    <a:pt x="1724421" y="87763"/>
                  </a:lnTo>
                  <a:lnTo>
                    <a:pt x="1723849" y="104897"/>
                  </a:lnTo>
                  <a:lnTo>
                    <a:pt x="1724627" y="99622"/>
                  </a:lnTo>
                  <a:lnTo>
                    <a:pt x="1725023" y="121928"/>
                  </a:lnTo>
                  <a:lnTo>
                    <a:pt x="1724979" y="83203"/>
                  </a:lnTo>
                  <a:lnTo>
                    <a:pt x="1725786" y="96797"/>
                  </a:lnTo>
                  <a:lnTo>
                    <a:pt x="1726711" y="79975"/>
                  </a:lnTo>
                  <a:lnTo>
                    <a:pt x="1726770" y="119632"/>
                  </a:lnTo>
                  <a:lnTo>
                    <a:pt x="1728487" y="72493"/>
                  </a:lnTo>
                  <a:lnTo>
                    <a:pt x="1726843" y="124480"/>
                  </a:lnTo>
                  <a:lnTo>
                    <a:pt x="1728502" y="73461"/>
                  </a:lnTo>
                  <a:lnTo>
                    <a:pt x="1728516" y="123970"/>
                  </a:lnTo>
                  <a:lnTo>
                    <a:pt x="1729691" y="92605"/>
                  </a:lnTo>
                  <a:lnTo>
                    <a:pt x="1730366" y="124685"/>
                  </a:lnTo>
                  <a:lnTo>
                    <a:pt x="1730248" y="72217"/>
                  </a:lnTo>
                  <a:lnTo>
                    <a:pt x="1731026" y="100674"/>
                  </a:lnTo>
                  <a:lnTo>
                    <a:pt x="1731966" y="75339"/>
                  </a:lnTo>
                  <a:lnTo>
                    <a:pt x="1732054" y="128267"/>
                  </a:lnTo>
                  <a:lnTo>
                    <a:pt x="1732069" y="127675"/>
                  </a:lnTo>
                  <a:lnTo>
                    <a:pt x="1733786" y="77712"/>
                  </a:lnTo>
                  <a:lnTo>
                    <a:pt x="1733947" y="117697"/>
                  </a:lnTo>
                  <a:lnTo>
                    <a:pt x="1734975" y="98213"/>
                  </a:lnTo>
                  <a:lnTo>
                    <a:pt x="1735621" y="127099"/>
                  </a:lnTo>
                  <a:lnTo>
                    <a:pt x="1735547" y="76597"/>
                  </a:lnTo>
                  <a:lnTo>
                    <a:pt x="1736296" y="107602"/>
                  </a:lnTo>
                  <a:lnTo>
                    <a:pt x="1737309" y="68917"/>
                  </a:lnTo>
                  <a:lnTo>
                    <a:pt x="1737323" y="134112"/>
                  </a:lnTo>
                  <a:lnTo>
                    <a:pt x="1738498" y="99421"/>
                  </a:lnTo>
                  <a:lnTo>
                    <a:pt x="1739158" y="125752"/>
                  </a:lnTo>
                  <a:lnTo>
                    <a:pt x="1739041" y="70750"/>
                  </a:lnTo>
                  <a:lnTo>
                    <a:pt x="1739701" y="102108"/>
                  </a:lnTo>
                  <a:lnTo>
                    <a:pt x="1740831" y="73286"/>
                  </a:lnTo>
                  <a:lnTo>
                    <a:pt x="1740465" y="103148"/>
                  </a:lnTo>
                  <a:lnTo>
                    <a:pt x="1740964" y="86687"/>
                  </a:lnTo>
                  <a:lnTo>
                    <a:pt x="1741786" y="96231"/>
                  </a:lnTo>
                  <a:lnTo>
                    <a:pt x="1741463" y="80353"/>
                  </a:lnTo>
                  <a:lnTo>
                    <a:pt x="1742167" y="88615"/>
                  </a:lnTo>
                  <a:lnTo>
                    <a:pt x="1742681" y="63776"/>
                  </a:lnTo>
                  <a:lnTo>
                    <a:pt x="1742519" y="103705"/>
                  </a:lnTo>
                  <a:lnTo>
                    <a:pt x="1743385" y="83668"/>
                  </a:lnTo>
                  <a:lnTo>
                    <a:pt x="1744325" y="102470"/>
                  </a:lnTo>
                  <a:lnTo>
                    <a:pt x="1743444" y="81598"/>
                  </a:lnTo>
                  <a:lnTo>
                    <a:pt x="1744354" y="101548"/>
                  </a:lnTo>
                  <a:lnTo>
                    <a:pt x="1744384" y="65367"/>
                  </a:lnTo>
                  <a:lnTo>
                    <a:pt x="1745543" y="95259"/>
                  </a:lnTo>
                  <a:lnTo>
                    <a:pt x="1746130" y="47536"/>
                  </a:lnTo>
                  <a:lnTo>
                    <a:pt x="1745866" y="101062"/>
                  </a:lnTo>
                  <a:lnTo>
                    <a:pt x="1746850" y="81257"/>
                  </a:lnTo>
                  <a:lnTo>
                    <a:pt x="1746967" y="76956"/>
                  </a:lnTo>
                  <a:lnTo>
                    <a:pt x="1747143" y="86627"/>
                  </a:lnTo>
                  <a:lnTo>
                    <a:pt x="1747877" y="127609"/>
                  </a:lnTo>
                  <a:lnTo>
                    <a:pt x="1747892" y="60780"/>
                  </a:lnTo>
                  <a:lnTo>
                    <a:pt x="1748273" y="78011"/>
                  </a:lnTo>
                  <a:lnTo>
                    <a:pt x="1748567" y="73370"/>
                  </a:lnTo>
                  <a:lnTo>
                    <a:pt x="1749345" y="94827"/>
                  </a:lnTo>
                  <a:lnTo>
                    <a:pt x="1749653" y="64112"/>
                  </a:lnTo>
                  <a:lnTo>
                    <a:pt x="1749550" y="108071"/>
                  </a:lnTo>
                  <a:lnTo>
                    <a:pt x="1750637" y="87203"/>
                  </a:lnTo>
                  <a:lnTo>
                    <a:pt x="1751370" y="107218"/>
                  </a:lnTo>
                  <a:lnTo>
                    <a:pt x="1750871" y="81355"/>
                  </a:lnTo>
                  <a:lnTo>
                    <a:pt x="1751400" y="105358"/>
                  </a:lnTo>
                  <a:lnTo>
                    <a:pt x="1751415" y="65867"/>
                  </a:lnTo>
                  <a:lnTo>
                    <a:pt x="1752589" y="94054"/>
                  </a:lnTo>
                  <a:lnTo>
                    <a:pt x="1753176" y="67789"/>
                  </a:lnTo>
                  <a:lnTo>
                    <a:pt x="1753161" y="104076"/>
                  </a:lnTo>
                  <a:lnTo>
                    <a:pt x="1753822" y="81612"/>
                  </a:lnTo>
                  <a:lnTo>
                    <a:pt x="1754776" y="104712"/>
                  </a:lnTo>
                  <a:lnTo>
                    <a:pt x="1753880" y="80643"/>
                  </a:lnTo>
                  <a:lnTo>
                    <a:pt x="1754923" y="102292"/>
                  </a:lnTo>
                  <a:lnTo>
                    <a:pt x="1754937" y="68518"/>
                  </a:lnTo>
                  <a:lnTo>
                    <a:pt x="1756112" y="97059"/>
                  </a:lnTo>
                  <a:lnTo>
                    <a:pt x="1756699" y="75289"/>
                  </a:lnTo>
                  <a:lnTo>
                    <a:pt x="1756625" y="107522"/>
                  </a:lnTo>
                  <a:lnTo>
                    <a:pt x="1757330" y="91700"/>
                  </a:lnTo>
                  <a:lnTo>
                    <a:pt x="1757403" y="88135"/>
                  </a:lnTo>
                  <a:lnTo>
                    <a:pt x="1758445" y="110539"/>
                  </a:lnTo>
                  <a:lnTo>
                    <a:pt x="1758475" y="70360"/>
                  </a:lnTo>
                  <a:lnTo>
                    <a:pt x="1759634" y="97096"/>
                  </a:lnTo>
                  <a:lnTo>
                    <a:pt x="1760133" y="117253"/>
                  </a:lnTo>
                  <a:lnTo>
                    <a:pt x="1760222" y="75641"/>
                  </a:lnTo>
                  <a:lnTo>
                    <a:pt x="1760765" y="94173"/>
                  </a:lnTo>
                  <a:lnTo>
                    <a:pt x="1760955" y="82499"/>
                  </a:lnTo>
                  <a:lnTo>
                    <a:pt x="1761792" y="104272"/>
                  </a:lnTo>
                  <a:lnTo>
                    <a:pt x="1761880" y="102605"/>
                  </a:lnTo>
                  <a:lnTo>
                    <a:pt x="1761954" y="105113"/>
                  </a:lnTo>
                  <a:lnTo>
                    <a:pt x="1762027" y="79447"/>
                  </a:lnTo>
                  <a:lnTo>
                    <a:pt x="1762981" y="97795"/>
                  </a:lnTo>
                  <a:lnTo>
                    <a:pt x="1763744" y="72322"/>
                  </a:lnTo>
                  <a:lnTo>
                    <a:pt x="1763583" y="103717"/>
                  </a:lnTo>
                  <a:lnTo>
                    <a:pt x="1764258" y="85256"/>
                  </a:lnTo>
                  <a:lnTo>
                    <a:pt x="1764508" y="79248"/>
                  </a:lnTo>
                  <a:lnTo>
                    <a:pt x="1764684" y="96695"/>
                  </a:lnTo>
                  <a:lnTo>
                    <a:pt x="1765065" y="92829"/>
                  </a:lnTo>
                  <a:lnTo>
                    <a:pt x="1765476" y="104838"/>
                  </a:lnTo>
                  <a:lnTo>
                    <a:pt x="1765506" y="71680"/>
                  </a:lnTo>
                  <a:lnTo>
                    <a:pt x="1766181" y="80594"/>
                  </a:lnTo>
                  <a:lnTo>
                    <a:pt x="1766196" y="78525"/>
                  </a:lnTo>
                  <a:lnTo>
                    <a:pt x="1767208" y="97146"/>
                  </a:lnTo>
                  <a:lnTo>
                    <a:pt x="1767238" y="104541"/>
                  </a:lnTo>
                  <a:lnTo>
                    <a:pt x="1767267" y="60922"/>
                  </a:lnTo>
                  <a:lnTo>
                    <a:pt x="1768368" y="91951"/>
                  </a:lnTo>
                  <a:lnTo>
                    <a:pt x="1769028" y="58750"/>
                  </a:lnTo>
                  <a:lnTo>
                    <a:pt x="1768984" y="99290"/>
                  </a:lnTo>
                  <a:lnTo>
                    <a:pt x="1769616" y="71645"/>
                  </a:lnTo>
                  <a:lnTo>
                    <a:pt x="1770731" y="91071"/>
                  </a:lnTo>
                  <a:lnTo>
                    <a:pt x="1769880" y="71297"/>
                  </a:lnTo>
                  <a:lnTo>
                    <a:pt x="1770775" y="86376"/>
                  </a:lnTo>
                  <a:lnTo>
                    <a:pt x="1770790" y="47744"/>
                  </a:lnTo>
                  <a:lnTo>
                    <a:pt x="1771861" y="87488"/>
                  </a:lnTo>
                  <a:lnTo>
                    <a:pt x="1771964" y="83890"/>
                  </a:lnTo>
                  <a:lnTo>
                    <a:pt x="1772184" y="90995"/>
                  </a:lnTo>
                  <a:lnTo>
                    <a:pt x="1772493" y="123258"/>
                  </a:lnTo>
                  <a:lnTo>
                    <a:pt x="1772551" y="55422"/>
                  </a:lnTo>
                  <a:lnTo>
                    <a:pt x="1773168" y="68684"/>
                  </a:lnTo>
                  <a:lnTo>
                    <a:pt x="1773212" y="63094"/>
                  </a:lnTo>
                  <a:lnTo>
                    <a:pt x="1774151" y="97541"/>
                  </a:lnTo>
                  <a:lnTo>
                    <a:pt x="1774254" y="102383"/>
                  </a:lnTo>
                  <a:lnTo>
                    <a:pt x="1774313" y="40550"/>
                  </a:lnTo>
                  <a:lnTo>
                    <a:pt x="1775223" y="75388"/>
                  </a:lnTo>
                  <a:lnTo>
                    <a:pt x="1775296" y="82111"/>
                  </a:lnTo>
                  <a:lnTo>
                    <a:pt x="1775458" y="75036"/>
                  </a:lnTo>
                  <a:lnTo>
                    <a:pt x="1776059" y="102949"/>
                  </a:lnTo>
                  <a:lnTo>
                    <a:pt x="1776074" y="56603"/>
                  </a:lnTo>
                  <a:lnTo>
                    <a:pt x="1777248" y="77969"/>
                  </a:lnTo>
                  <a:lnTo>
                    <a:pt x="1777791" y="104947"/>
                  </a:lnTo>
                  <a:lnTo>
                    <a:pt x="1777835" y="56585"/>
                  </a:lnTo>
                  <a:lnTo>
                    <a:pt x="1778408" y="74925"/>
                  </a:lnTo>
                  <a:lnTo>
                    <a:pt x="1778437" y="70566"/>
                  </a:lnTo>
                  <a:lnTo>
                    <a:pt x="1779479" y="102038"/>
                  </a:lnTo>
                  <a:lnTo>
                    <a:pt x="1779494" y="101757"/>
                  </a:lnTo>
                  <a:lnTo>
                    <a:pt x="1779538" y="107227"/>
                  </a:lnTo>
                  <a:lnTo>
                    <a:pt x="1779582" y="102770"/>
                  </a:lnTo>
                  <a:lnTo>
                    <a:pt x="1779641" y="56826"/>
                  </a:lnTo>
                  <a:lnTo>
                    <a:pt x="1780771" y="83595"/>
                  </a:lnTo>
                  <a:lnTo>
                    <a:pt x="1781197" y="103143"/>
                  </a:lnTo>
                  <a:lnTo>
                    <a:pt x="1781358" y="65170"/>
                  </a:lnTo>
                  <a:lnTo>
                    <a:pt x="1781945" y="84562"/>
                  </a:lnTo>
                  <a:lnTo>
                    <a:pt x="1781975" y="80681"/>
                  </a:lnTo>
                  <a:lnTo>
                    <a:pt x="1783017" y="104315"/>
                  </a:lnTo>
                  <a:lnTo>
                    <a:pt x="1783046" y="106611"/>
                  </a:lnTo>
                  <a:lnTo>
                    <a:pt x="1783120" y="65783"/>
                  </a:lnTo>
                  <a:lnTo>
                    <a:pt x="1784044" y="89409"/>
                  </a:lnTo>
                  <a:lnTo>
                    <a:pt x="1784881" y="73878"/>
                  </a:lnTo>
                  <a:lnTo>
                    <a:pt x="1784720" y="100677"/>
                  </a:lnTo>
                  <a:lnTo>
                    <a:pt x="1785189" y="92969"/>
                  </a:lnTo>
                  <a:lnTo>
                    <a:pt x="1785219" y="94433"/>
                  </a:lnTo>
                  <a:lnTo>
                    <a:pt x="1785644" y="80422"/>
                  </a:lnTo>
                  <a:lnTo>
                    <a:pt x="1786158" y="83497"/>
                  </a:lnTo>
                  <a:lnTo>
                    <a:pt x="1786642" y="67779"/>
                  </a:lnTo>
                  <a:lnTo>
                    <a:pt x="1786540" y="98988"/>
                  </a:lnTo>
                  <a:lnTo>
                    <a:pt x="1787347" y="81915"/>
                  </a:lnTo>
                  <a:lnTo>
                    <a:pt x="1788257" y="95981"/>
                  </a:lnTo>
                  <a:lnTo>
                    <a:pt x="1787905" y="80115"/>
                  </a:lnTo>
                  <a:lnTo>
                    <a:pt x="1788389" y="92658"/>
                  </a:lnTo>
                  <a:lnTo>
                    <a:pt x="1788404" y="69162"/>
                  </a:lnTo>
                  <a:lnTo>
                    <a:pt x="1788727" y="95162"/>
                  </a:lnTo>
                  <a:lnTo>
                    <a:pt x="1789578" y="82813"/>
                  </a:lnTo>
                  <a:lnTo>
                    <a:pt x="1790855" y="72457"/>
                  </a:lnTo>
                  <a:lnTo>
                    <a:pt x="1790077" y="98034"/>
                  </a:lnTo>
                  <a:lnTo>
                    <a:pt x="1790870" y="75409"/>
                  </a:lnTo>
                  <a:lnTo>
                    <a:pt x="1791780" y="96735"/>
                  </a:lnTo>
                  <a:lnTo>
                    <a:pt x="1791927" y="68206"/>
                  </a:lnTo>
                  <a:lnTo>
                    <a:pt x="1792132" y="90192"/>
                  </a:lnTo>
                  <a:lnTo>
                    <a:pt x="1792499" y="66620"/>
                  </a:lnTo>
                  <a:lnTo>
                    <a:pt x="1793380" y="81452"/>
                  </a:lnTo>
                  <a:lnTo>
                    <a:pt x="1793468" y="97913"/>
                  </a:lnTo>
                  <a:lnTo>
                    <a:pt x="1793688" y="53985"/>
                  </a:lnTo>
                  <a:lnTo>
                    <a:pt x="1794554" y="78158"/>
                  </a:lnTo>
                  <a:lnTo>
                    <a:pt x="1795435" y="99132"/>
                  </a:lnTo>
                  <a:lnTo>
                    <a:pt x="1795449" y="55835"/>
                  </a:lnTo>
                  <a:lnTo>
                    <a:pt x="1795758" y="83721"/>
                  </a:lnTo>
                  <a:lnTo>
                    <a:pt x="1795860" y="72211"/>
                  </a:lnTo>
                  <a:lnTo>
                    <a:pt x="1796903" y="88886"/>
                  </a:lnTo>
                  <a:lnTo>
                    <a:pt x="1797181" y="103274"/>
                  </a:lnTo>
                  <a:lnTo>
                    <a:pt x="1797005" y="87277"/>
                  </a:lnTo>
                  <a:lnTo>
                    <a:pt x="1797196" y="102546"/>
                  </a:lnTo>
                  <a:lnTo>
                    <a:pt x="1797211" y="61007"/>
                  </a:lnTo>
                  <a:lnTo>
                    <a:pt x="1798385" y="82389"/>
                  </a:lnTo>
                  <a:lnTo>
                    <a:pt x="1798972" y="53212"/>
                  </a:lnTo>
                  <a:lnTo>
                    <a:pt x="1798958" y="102812"/>
                  </a:lnTo>
                  <a:lnTo>
                    <a:pt x="1799589" y="77090"/>
                  </a:lnTo>
                  <a:lnTo>
                    <a:pt x="1800602" y="97198"/>
                  </a:lnTo>
                  <a:lnTo>
                    <a:pt x="1799765" y="74521"/>
                  </a:lnTo>
                  <a:lnTo>
                    <a:pt x="1800719" y="91102"/>
                  </a:lnTo>
                  <a:lnTo>
                    <a:pt x="1800734" y="62559"/>
                  </a:lnTo>
                  <a:lnTo>
                    <a:pt x="1801908" y="74195"/>
                  </a:lnTo>
                  <a:lnTo>
                    <a:pt x="1802290" y="104717"/>
                  </a:lnTo>
                  <a:lnTo>
                    <a:pt x="1802480" y="96343"/>
                  </a:lnTo>
                  <a:lnTo>
                    <a:pt x="1802495" y="54839"/>
                  </a:lnTo>
                  <a:lnTo>
                    <a:pt x="1803669" y="72047"/>
                  </a:lnTo>
                  <a:lnTo>
                    <a:pt x="1804212" y="98848"/>
                  </a:lnTo>
                  <a:lnTo>
                    <a:pt x="1804256" y="60081"/>
                  </a:lnTo>
                  <a:lnTo>
                    <a:pt x="1804638" y="68393"/>
                  </a:lnTo>
                  <a:lnTo>
                    <a:pt x="1804653" y="66151"/>
                  </a:lnTo>
                  <a:lnTo>
                    <a:pt x="1805621" y="88159"/>
                  </a:lnTo>
                  <a:lnTo>
                    <a:pt x="1805680" y="87655"/>
                  </a:lnTo>
                  <a:lnTo>
                    <a:pt x="1805900" y="99880"/>
                  </a:lnTo>
                  <a:lnTo>
                    <a:pt x="1806047" y="52398"/>
                  </a:lnTo>
                  <a:lnTo>
                    <a:pt x="1806766" y="67204"/>
                  </a:lnTo>
                  <a:lnTo>
                    <a:pt x="1806840" y="74771"/>
                  </a:lnTo>
                  <a:lnTo>
                    <a:pt x="1807735" y="101771"/>
                  </a:lnTo>
                  <a:lnTo>
                    <a:pt x="1807779" y="58392"/>
                  </a:lnTo>
                  <a:lnTo>
                    <a:pt x="1807809" y="61107"/>
                  </a:lnTo>
                  <a:lnTo>
                    <a:pt x="1807838" y="57270"/>
                  </a:lnTo>
                  <a:lnTo>
                    <a:pt x="1808821" y="85204"/>
                  </a:lnTo>
                  <a:lnTo>
                    <a:pt x="1808895" y="80594"/>
                  </a:lnTo>
                  <a:lnTo>
                    <a:pt x="1809497" y="96486"/>
                  </a:lnTo>
                  <a:lnTo>
                    <a:pt x="1809012" y="80527"/>
                  </a:lnTo>
                  <a:lnTo>
                    <a:pt x="1809526" y="93828"/>
                  </a:lnTo>
                  <a:lnTo>
                    <a:pt x="1809585" y="50745"/>
                  </a:lnTo>
                  <a:lnTo>
                    <a:pt x="1810715" y="80068"/>
                  </a:lnTo>
                  <a:lnTo>
                    <a:pt x="1811302" y="48411"/>
                  </a:lnTo>
                  <a:lnTo>
                    <a:pt x="1811243" y="91192"/>
                  </a:lnTo>
                  <a:lnTo>
                    <a:pt x="1811977" y="75148"/>
                  </a:lnTo>
                  <a:lnTo>
                    <a:pt x="1812403" y="90188"/>
                  </a:lnTo>
                  <a:lnTo>
                    <a:pt x="1813063" y="61227"/>
                  </a:lnTo>
                  <a:lnTo>
                    <a:pt x="1813122" y="69975"/>
                  </a:lnTo>
                  <a:lnTo>
                    <a:pt x="1813151" y="69137"/>
                  </a:lnTo>
                  <a:lnTo>
                    <a:pt x="1813959" y="86748"/>
                  </a:lnTo>
                  <a:lnTo>
                    <a:pt x="1814032" y="82526"/>
                  </a:lnTo>
                  <a:lnTo>
                    <a:pt x="1814062" y="88031"/>
                  </a:lnTo>
                  <a:lnTo>
                    <a:pt x="1814825" y="63543"/>
                  </a:lnTo>
                  <a:lnTo>
                    <a:pt x="1815221" y="85636"/>
                  </a:lnTo>
                  <a:lnTo>
                    <a:pt x="1816131" y="67561"/>
                  </a:lnTo>
                  <a:lnTo>
                    <a:pt x="1816439" y="81182"/>
                  </a:lnTo>
                  <a:lnTo>
                    <a:pt x="1816645" y="67604"/>
                  </a:lnTo>
                  <a:lnTo>
                    <a:pt x="1816777" y="90586"/>
                  </a:lnTo>
                  <a:lnTo>
                    <a:pt x="1817687" y="76817"/>
                  </a:lnTo>
                  <a:lnTo>
                    <a:pt x="1818318" y="93517"/>
                  </a:lnTo>
                  <a:lnTo>
                    <a:pt x="1818348" y="57474"/>
                  </a:lnTo>
                  <a:lnTo>
                    <a:pt x="1818861" y="75514"/>
                  </a:lnTo>
                  <a:lnTo>
                    <a:pt x="1819023" y="64809"/>
                  </a:lnTo>
                  <a:lnTo>
                    <a:pt x="1819331" y="84512"/>
                  </a:lnTo>
                  <a:lnTo>
                    <a:pt x="1819859" y="83834"/>
                  </a:lnTo>
                  <a:lnTo>
                    <a:pt x="1819977" y="95757"/>
                  </a:lnTo>
                  <a:lnTo>
                    <a:pt x="1820138" y="59840"/>
                  </a:lnTo>
                  <a:lnTo>
                    <a:pt x="1820931" y="72842"/>
                  </a:lnTo>
                  <a:lnTo>
                    <a:pt x="1820946" y="72276"/>
                  </a:lnTo>
                  <a:lnTo>
                    <a:pt x="1821621" y="89746"/>
                  </a:lnTo>
                  <a:lnTo>
                    <a:pt x="1821709" y="85459"/>
                  </a:lnTo>
                  <a:lnTo>
                    <a:pt x="1821856" y="96511"/>
                  </a:lnTo>
                  <a:lnTo>
                    <a:pt x="1821929" y="59327"/>
                  </a:lnTo>
                  <a:lnTo>
                    <a:pt x="1822883" y="81337"/>
                  </a:lnTo>
                  <a:lnTo>
                    <a:pt x="1822986" y="84232"/>
                  </a:lnTo>
                  <a:lnTo>
                    <a:pt x="1823235" y="75476"/>
                  </a:lnTo>
                  <a:lnTo>
                    <a:pt x="1823632" y="53204"/>
                  </a:lnTo>
                  <a:lnTo>
                    <a:pt x="1823573" y="94253"/>
                  </a:lnTo>
                  <a:lnTo>
                    <a:pt x="1824424" y="74042"/>
                  </a:lnTo>
                  <a:lnTo>
                    <a:pt x="1825378" y="91115"/>
                  </a:lnTo>
                  <a:lnTo>
                    <a:pt x="1825393" y="46570"/>
                  </a:lnTo>
                  <a:lnTo>
                    <a:pt x="1825437" y="53121"/>
                  </a:lnTo>
                  <a:lnTo>
                    <a:pt x="1825467" y="52470"/>
                  </a:lnTo>
                  <a:lnTo>
                    <a:pt x="1825745" y="79502"/>
                  </a:lnTo>
                  <a:lnTo>
                    <a:pt x="1825760" y="81146"/>
                  </a:lnTo>
                  <a:lnTo>
                    <a:pt x="1826758" y="68298"/>
                  </a:lnTo>
                  <a:lnTo>
                    <a:pt x="1826890" y="75271"/>
                  </a:lnTo>
                  <a:lnTo>
                    <a:pt x="1827125" y="95251"/>
                  </a:lnTo>
                  <a:lnTo>
                    <a:pt x="1827140" y="94618"/>
                  </a:lnTo>
                  <a:lnTo>
                    <a:pt x="1827169" y="44695"/>
                  </a:lnTo>
                  <a:lnTo>
                    <a:pt x="1828329" y="73386"/>
                  </a:lnTo>
                  <a:lnTo>
                    <a:pt x="1828916" y="58331"/>
                  </a:lnTo>
                  <a:lnTo>
                    <a:pt x="1828901" y="99835"/>
                  </a:lnTo>
                  <a:lnTo>
                    <a:pt x="1829547" y="67292"/>
                  </a:lnTo>
                  <a:lnTo>
                    <a:pt x="1830604" y="95067"/>
                  </a:lnTo>
                  <a:lnTo>
                    <a:pt x="1830677" y="53033"/>
                  </a:lnTo>
                  <a:lnTo>
                    <a:pt x="1830707" y="57963"/>
                  </a:lnTo>
                  <a:lnTo>
                    <a:pt x="1832072" y="88016"/>
                  </a:lnTo>
                  <a:lnTo>
                    <a:pt x="1832160" y="87296"/>
                  </a:lnTo>
                  <a:lnTo>
                    <a:pt x="1832439" y="54477"/>
                  </a:lnTo>
                  <a:lnTo>
                    <a:pt x="1832424" y="100015"/>
                  </a:lnTo>
                  <a:lnTo>
                    <a:pt x="1833452" y="75912"/>
                  </a:lnTo>
                  <a:lnTo>
                    <a:pt x="1834053" y="99110"/>
                  </a:lnTo>
                  <a:lnTo>
                    <a:pt x="1834200" y="47828"/>
                  </a:lnTo>
                  <a:lnTo>
                    <a:pt x="1834640" y="78849"/>
                  </a:lnTo>
                  <a:lnTo>
                    <a:pt x="1834802" y="66151"/>
                  </a:lnTo>
                  <a:lnTo>
                    <a:pt x="1835653" y="92180"/>
                  </a:lnTo>
                  <a:lnTo>
                    <a:pt x="1835727" y="96451"/>
                  </a:lnTo>
                  <a:lnTo>
                    <a:pt x="1835962" y="48380"/>
                  </a:lnTo>
                  <a:lnTo>
                    <a:pt x="1836769" y="80635"/>
                  </a:lnTo>
                  <a:lnTo>
                    <a:pt x="1836916" y="78066"/>
                  </a:lnTo>
                  <a:lnTo>
                    <a:pt x="1837708" y="94857"/>
                  </a:lnTo>
                  <a:lnTo>
                    <a:pt x="1837752" y="58493"/>
                  </a:lnTo>
                  <a:lnTo>
                    <a:pt x="1838809" y="95210"/>
                  </a:lnTo>
                  <a:lnTo>
                    <a:pt x="1838897" y="85114"/>
                  </a:lnTo>
                  <a:lnTo>
                    <a:pt x="1839499" y="47310"/>
                  </a:lnTo>
                  <a:lnTo>
                    <a:pt x="1839264" y="92957"/>
                  </a:lnTo>
                  <a:lnTo>
                    <a:pt x="1840145" y="78446"/>
                  </a:lnTo>
                  <a:lnTo>
                    <a:pt x="1840409" y="89855"/>
                  </a:lnTo>
                  <a:lnTo>
                    <a:pt x="1841246" y="61827"/>
                  </a:lnTo>
                  <a:lnTo>
                    <a:pt x="1841304" y="72178"/>
                  </a:lnTo>
                  <a:lnTo>
                    <a:pt x="1841393" y="75441"/>
                  </a:lnTo>
                  <a:lnTo>
                    <a:pt x="1841642" y="91651"/>
                  </a:lnTo>
                  <a:lnTo>
                    <a:pt x="1842405" y="72731"/>
                  </a:lnTo>
                  <a:lnTo>
                    <a:pt x="1842596" y="80274"/>
                  </a:lnTo>
                  <a:lnTo>
                    <a:pt x="1843007" y="69407"/>
                  </a:lnTo>
                  <a:lnTo>
                    <a:pt x="1843257" y="90904"/>
                  </a:lnTo>
                  <a:lnTo>
                    <a:pt x="1843844" y="72784"/>
                  </a:lnTo>
                  <a:lnTo>
                    <a:pt x="1844724" y="91738"/>
                  </a:lnTo>
                  <a:lnTo>
                    <a:pt x="1844108" y="68774"/>
                  </a:lnTo>
                  <a:lnTo>
                    <a:pt x="1844754" y="88140"/>
                  </a:lnTo>
                  <a:lnTo>
                    <a:pt x="1844769" y="47058"/>
                  </a:lnTo>
                  <a:lnTo>
                    <a:pt x="1845943" y="77997"/>
                  </a:lnTo>
                  <a:lnTo>
                    <a:pt x="1846471" y="92936"/>
                  </a:lnTo>
                  <a:lnTo>
                    <a:pt x="1846530" y="63485"/>
                  </a:lnTo>
                  <a:lnTo>
                    <a:pt x="1847088" y="71187"/>
                  </a:lnTo>
                  <a:lnTo>
                    <a:pt x="1847249" y="67010"/>
                  </a:lnTo>
                  <a:lnTo>
                    <a:pt x="1848100" y="90519"/>
                  </a:lnTo>
                  <a:lnTo>
                    <a:pt x="1848145" y="89716"/>
                  </a:lnTo>
                  <a:lnTo>
                    <a:pt x="1848277" y="93949"/>
                  </a:lnTo>
                  <a:lnTo>
                    <a:pt x="1848291" y="53325"/>
                  </a:lnTo>
                  <a:lnTo>
                    <a:pt x="1848864" y="73500"/>
                  </a:lnTo>
                  <a:lnTo>
                    <a:pt x="1848996" y="70319"/>
                  </a:lnTo>
                  <a:lnTo>
                    <a:pt x="1849906" y="86397"/>
                  </a:lnTo>
                  <a:lnTo>
                    <a:pt x="1849950" y="81158"/>
                  </a:lnTo>
                  <a:lnTo>
                    <a:pt x="1850933" y="91139"/>
                  </a:lnTo>
                  <a:lnTo>
                    <a:pt x="1850067" y="57525"/>
                  </a:lnTo>
                  <a:lnTo>
                    <a:pt x="1851124" y="80159"/>
                  </a:lnTo>
                  <a:lnTo>
                    <a:pt x="1851814" y="63869"/>
                  </a:lnTo>
                  <a:lnTo>
                    <a:pt x="1851623" y="90936"/>
                  </a:lnTo>
                  <a:lnTo>
                    <a:pt x="1852343" y="77001"/>
                  </a:lnTo>
                  <a:lnTo>
                    <a:pt x="1852475" y="72526"/>
                  </a:lnTo>
                  <a:lnTo>
                    <a:pt x="1852812" y="88144"/>
                  </a:lnTo>
                  <a:lnTo>
                    <a:pt x="1853355" y="79565"/>
                  </a:lnTo>
                  <a:lnTo>
                    <a:pt x="1853546" y="95620"/>
                  </a:lnTo>
                  <a:lnTo>
                    <a:pt x="1853590" y="65854"/>
                  </a:lnTo>
                  <a:lnTo>
                    <a:pt x="1854559" y="81802"/>
                  </a:lnTo>
                  <a:lnTo>
                    <a:pt x="1855278" y="99496"/>
                  </a:lnTo>
                  <a:lnTo>
                    <a:pt x="1854676" y="74407"/>
                  </a:lnTo>
                  <a:lnTo>
                    <a:pt x="1855322" y="94841"/>
                  </a:lnTo>
                  <a:lnTo>
                    <a:pt x="1855337" y="66817"/>
                  </a:lnTo>
                  <a:lnTo>
                    <a:pt x="1856511" y="77668"/>
                  </a:lnTo>
                  <a:lnTo>
                    <a:pt x="1857113" y="65749"/>
                  </a:lnTo>
                  <a:lnTo>
                    <a:pt x="1857084" y="110093"/>
                  </a:lnTo>
                  <a:lnTo>
                    <a:pt x="1857715" y="76284"/>
                  </a:lnTo>
                  <a:lnTo>
                    <a:pt x="1858728" y="112448"/>
                  </a:lnTo>
                  <a:lnTo>
                    <a:pt x="1857832" y="68212"/>
                  </a:lnTo>
                  <a:lnTo>
                    <a:pt x="1858845" y="111389"/>
                  </a:lnTo>
                  <a:lnTo>
                    <a:pt x="1859506" y="68418"/>
                  </a:lnTo>
                  <a:lnTo>
                    <a:pt x="1860034" y="88469"/>
                  </a:lnTo>
                  <a:lnTo>
                    <a:pt x="1860621" y="65238"/>
                  </a:lnTo>
                  <a:lnTo>
                    <a:pt x="1860606" y="113496"/>
                  </a:lnTo>
                  <a:lnTo>
                    <a:pt x="1861370" y="79592"/>
                  </a:lnTo>
                  <a:lnTo>
                    <a:pt x="1862280" y="107276"/>
                  </a:lnTo>
                  <a:lnTo>
                    <a:pt x="1862382" y="66904"/>
                  </a:lnTo>
                  <a:lnTo>
                    <a:pt x="1862544" y="80852"/>
                  </a:lnTo>
                  <a:lnTo>
                    <a:pt x="1863028" y="73485"/>
                  </a:lnTo>
                  <a:lnTo>
                    <a:pt x="1863615" y="98565"/>
                  </a:lnTo>
                  <a:lnTo>
                    <a:pt x="1864129" y="107593"/>
                  </a:lnTo>
                  <a:lnTo>
                    <a:pt x="1864173" y="56256"/>
                  </a:lnTo>
                  <a:lnTo>
                    <a:pt x="1864672" y="78048"/>
                  </a:lnTo>
                  <a:lnTo>
                    <a:pt x="1864804" y="74277"/>
                  </a:lnTo>
                  <a:lnTo>
                    <a:pt x="1865127" y="102667"/>
                  </a:lnTo>
                  <a:lnTo>
                    <a:pt x="1865509" y="97469"/>
                  </a:lnTo>
                  <a:lnTo>
                    <a:pt x="1865905" y="60580"/>
                  </a:lnTo>
                  <a:lnTo>
                    <a:pt x="1865773" y="101139"/>
                  </a:lnTo>
                  <a:lnTo>
                    <a:pt x="1866859" y="90420"/>
                  </a:lnTo>
                  <a:lnTo>
                    <a:pt x="1866947" y="97872"/>
                  </a:lnTo>
                  <a:lnTo>
                    <a:pt x="1867667" y="68263"/>
                  </a:lnTo>
                  <a:lnTo>
                    <a:pt x="1867990" y="83340"/>
                  </a:lnTo>
                  <a:lnTo>
                    <a:pt x="1868122" y="75853"/>
                  </a:lnTo>
                  <a:lnTo>
                    <a:pt x="1868709" y="94557"/>
                  </a:lnTo>
                  <a:lnTo>
                    <a:pt x="1869134" y="84416"/>
                  </a:lnTo>
                  <a:lnTo>
                    <a:pt x="1869208" y="98338"/>
                  </a:lnTo>
                  <a:lnTo>
                    <a:pt x="1869428" y="53071"/>
                  </a:lnTo>
                  <a:lnTo>
                    <a:pt x="1870309" y="82331"/>
                  </a:lnTo>
                  <a:lnTo>
                    <a:pt x="1871189" y="56550"/>
                  </a:lnTo>
                  <a:lnTo>
                    <a:pt x="1871175" y="98959"/>
                  </a:lnTo>
                  <a:lnTo>
                    <a:pt x="1871483" y="83459"/>
                  </a:lnTo>
                  <a:lnTo>
                    <a:pt x="1872863" y="98788"/>
                  </a:lnTo>
                  <a:lnTo>
                    <a:pt x="1872364" y="74211"/>
                  </a:lnTo>
                  <a:lnTo>
                    <a:pt x="1872877" y="95872"/>
                  </a:lnTo>
                  <a:lnTo>
                    <a:pt x="1872951" y="66854"/>
                  </a:lnTo>
                  <a:lnTo>
                    <a:pt x="1874125" y="83271"/>
                  </a:lnTo>
                  <a:lnTo>
                    <a:pt x="1874742" y="59361"/>
                  </a:lnTo>
                  <a:lnTo>
                    <a:pt x="1874668" y="99750"/>
                  </a:lnTo>
                  <a:lnTo>
                    <a:pt x="1875417" y="76364"/>
                  </a:lnTo>
                  <a:lnTo>
                    <a:pt x="1876459" y="102044"/>
                  </a:lnTo>
                  <a:lnTo>
                    <a:pt x="1876474" y="58997"/>
                  </a:lnTo>
                  <a:lnTo>
                    <a:pt x="1876562" y="68589"/>
                  </a:lnTo>
                  <a:lnTo>
                    <a:pt x="1877428" y="87650"/>
                  </a:lnTo>
                  <a:lnTo>
                    <a:pt x="1878176" y="95052"/>
                  </a:lnTo>
                  <a:lnTo>
                    <a:pt x="1878235" y="60883"/>
                  </a:lnTo>
                  <a:lnTo>
                    <a:pt x="1878470" y="76065"/>
                  </a:lnTo>
                  <a:lnTo>
                    <a:pt x="1878881" y="73843"/>
                  </a:lnTo>
                  <a:lnTo>
                    <a:pt x="1879321" y="86251"/>
                  </a:lnTo>
                  <a:lnTo>
                    <a:pt x="1879571" y="83858"/>
                  </a:lnTo>
                  <a:lnTo>
                    <a:pt x="1879982" y="98695"/>
                  </a:lnTo>
                  <a:lnTo>
                    <a:pt x="1879996" y="64162"/>
                  </a:lnTo>
                  <a:lnTo>
                    <a:pt x="1880730" y="81672"/>
                  </a:lnTo>
                  <a:lnTo>
                    <a:pt x="1881758" y="51922"/>
                  </a:lnTo>
                  <a:lnTo>
                    <a:pt x="1881699" y="103745"/>
                  </a:lnTo>
                  <a:lnTo>
                    <a:pt x="1882022" y="68904"/>
                  </a:lnTo>
                  <a:lnTo>
                    <a:pt x="1882477" y="64645"/>
                  </a:lnTo>
                  <a:lnTo>
                    <a:pt x="1883505" y="112121"/>
                  </a:lnTo>
                  <a:lnTo>
                    <a:pt x="1883519" y="68220"/>
                  </a:lnTo>
                  <a:lnTo>
                    <a:pt x="1884693" y="81290"/>
                  </a:lnTo>
                  <a:lnTo>
                    <a:pt x="1885149" y="109471"/>
                  </a:lnTo>
                  <a:lnTo>
                    <a:pt x="1885310" y="66104"/>
                  </a:lnTo>
                  <a:lnTo>
                    <a:pt x="1885838" y="77281"/>
                  </a:lnTo>
                  <a:lnTo>
                    <a:pt x="1885985" y="73413"/>
                  </a:lnTo>
                  <a:lnTo>
                    <a:pt x="1886543" y="87686"/>
                  </a:lnTo>
                  <a:lnTo>
                    <a:pt x="1887013" y="114044"/>
                  </a:lnTo>
                  <a:lnTo>
                    <a:pt x="1887042" y="75950"/>
                  </a:lnTo>
                  <a:lnTo>
                    <a:pt x="1887468" y="76113"/>
                  </a:lnTo>
                  <a:lnTo>
                    <a:pt x="1887644" y="71880"/>
                  </a:lnTo>
                  <a:lnTo>
                    <a:pt x="1888422" y="101985"/>
                  </a:lnTo>
                  <a:lnTo>
                    <a:pt x="1888480" y="101750"/>
                  </a:lnTo>
                  <a:lnTo>
                    <a:pt x="1888803" y="65349"/>
                  </a:lnTo>
                  <a:lnTo>
                    <a:pt x="1888745" y="117074"/>
                  </a:lnTo>
                  <a:lnTo>
                    <a:pt x="1889875" y="91019"/>
                  </a:lnTo>
                  <a:lnTo>
                    <a:pt x="1890374" y="108132"/>
                  </a:lnTo>
                  <a:lnTo>
                    <a:pt x="1890829" y="69239"/>
                  </a:lnTo>
                  <a:lnTo>
                    <a:pt x="1890961" y="78466"/>
                  </a:lnTo>
                  <a:lnTo>
                    <a:pt x="1891035" y="71802"/>
                  </a:lnTo>
                  <a:lnTo>
                    <a:pt x="1891827" y="105131"/>
                  </a:lnTo>
                  <a:lnTo>
                    <a:pt x="1891959" y="100368"/>
                  </a:lnTo>
                  <a:lnTo>
                    <a:pt x="1892003" y="108029"/>
                  </a:lnTo>
                  <a:lnTo>
                    <a:pt x="1892429" y="66230"/>
                  </a:lnTo>
                  <a:lnTo>
                    <a:pt x="1893045" y="78943"/>
                  </a:lnTo>
                  <a:lnTo>
                    <a:pt x="1893075" y="78667"/>
                  </a:lnTo>
                  <a:lnTo>
                    <a:pt x="1893178" y="85944"/>
                  </a:lnTo>
                  <a:lnTo>
                    <a:pt x="1893765" y="106180"/>
                  </a:lnTo>
                  <a:lnTo>
                    <a:pt x="1894088" y="50790"/>
                  </a:lnTo>
                  <a:lnTo>
                    <a:pt x="1894293" y="69091"/>
                  </a:lnTo>
                  <a:lnTo>
                    <a:pt x="1894322" y="65836"/>
                  </a:lnTo>
                  <a:lnTo>
                    <a:pt x="1894866" y="96970"/>
                  </a:lnTo>
                  <a:lnTo>
                    <a:pt x="1895365" y="86009"/>
                  </a:lnTo>
                  <a:lnTo>
                    <a:pt x="1895717" y="93438"/>
                  </a:lnTo>
                  <a:lnTo>
                    <a:pt x="1895849" y="48164"/>
                  </a:lnTo>
                  <a:lnTo>
                    <a:pt x="1896421" y="77755"/>
                  </a:lnTo>
                  <a:lnTo>
                    <a:pt x="1896451" y="74102"/>
                  </a:lnTo>
                  <a:lnTo>
                    <a:pt x="1897361" y="90675"/>
                  </a:lnTo>
                  <a:lnTo>
                    <a:pt x="1897493" y="88253"/>
                  </a:lnTo>
                  <a:lnTo>
                    <a:pt x="1897508" y="89999"/>
                  </a:lnTo>
                  <a:lnTo>
                    <a:pt x="1897610" y="43516"/>
                  </a:lnTo>
                  <a:lnTo>
                    <a:pt x="1898594" y="78624"/>
                  </a:lnTo>
                  <a:lnTo>
                    <a:pt x="1899386" y="42392"/>
                  </a:lnTo>
                  <a:lnTo>
                    <a:pt x="1899328" y="93299"/>
                  </a:lnTo>
                  <a:lnTo>
                    <a:pt x="1899783" y="78268"/>
                  </a:lnTo>
                  <a:lnTo>
                    <a:pt x="1899944" y="68759"/>
                  </a:lnTo>
                  <a:lnTo>
                    <a:pt x="1900429" y="82172"/>
                  </a:lnTo>
                  <a:lnTo>
                    <a:pt x="1900840" y="81842"/>
                  </a:lnTo>
                  <a:lnTo>
                    <a:pt x="1901104" y="95802"/>
                  </a:lnTo>
                  <a:lnTo>
                    <a:pt x="1901133" y="57120"/>
                  </a:lnTo>
                  <a:lnTo>
                    <a:pt x="1902014" y="78936"/>
                  </a:lnTo>
                  <a:lnTo>
                    <a:pt x="1902263" y="70399"/>
                  </a:lnTo>
                  <a:lnTo>
                    <a:pt x="1902880" y="99233"/>
                  </a:lnTo>
                  <a:lnTo>
                    <a:pt x="1902895" y="38598"/>
                  </a:lnTo>
                  <a:lnTo>
                    <a:pt x="1904069" y="74343"/>
                  </a:lnTo>
                  <a:lnTo>
                    <a:pt x="1904641" y="94404"/>
                  </a:lnTo>
                  <a:lnTo>
                    <a:pt x="1904656" y="54974"/>
                  </a:lnTo>
                  <a:lnTo>
                    <a:pt x="1905830" y="82787"/>
                  </a:lnTo>
                  <a:lnTo>
                    <a:pt x="1906285" y="93006"/>
                  </a:lnTo>
                  <a:lnTo>
                    <a:pt x="1906417" y="47542"/>
                  </a:lnTo>
                  <a:lnTo>
                    <a:pt x="1906946" y="78693"/>
                  </a:lnTo>
                  <a:lnTo>
                    <a:pt x="1907078" y="72329"/>
                  </a:lnTo>
                  <a:lnTo>
                    <a:pt x="1907988" y="96826"/>
                  </a:lnTo>
                  <a:lnTo>
                    <a:pt x="1908179" y="53806"/>
                  </a:lnTo>
                  <a:lnTo>
                    <a:pt x="1909368" y="85650"/>
                  </a:lnTo>
                  <a:lnTo>
                    <a:pt x="1909588" y="78549"/>
                  </a:lnTo>
                  <a:lnTo>
                    <a:pt x="1909837" y="91060"/>
                  </a:lnTo>
                  <a:lnTo>
                    <a:pt x="1909852" y="93433"/>
                  </a:lnTo>
                  <a:lnTo>
                    <a:pt x="1909940" y="55777"/>
                  </a:lnTo>
                  <a:lnTo>
                    <a:pt x="1910968" y="81563"/>
                  </a:lnTo>
                  <a:lnTo>
                    <a:pt x="1911702" y="68255"/>
                  </a:lnTo>
                  <a:lnTo>
                    <a:pt x="1911907" y="95110"/>
                  </a:lnTo>
                  <a:lnTo>
                    <a:pt x="1912127" y="84935"/>
                  </a:lnTo>
                  <a:lnTo>
                    <a:pt x="1912568" y="73001"/>
                  </a:lnTo>
                  <a:lnTo>
                    <a:pt x="1912201" y="90062"/>
                  </a:lnTo>
                  <a:lnTo>
                    <a:pt x="1913228" y="88414"/>
                  </a:lnTo>
                  <a:lnTo>
                    <a:pt x="1913434" y="93522"/>
                  </a:lnTo>
                  <a:lnTo>
                    <a:pt x="1913478" y="64422"/>
                  </a:lnTo>
                  <a:lnTo>
                    <a:pt x="1914182" y="73818"/>
                  </a:lnTo>
                  <a:lnTo>
                    <a:pt x="1914197" y="71666"/>
                  </a:lnTo>
                  <a:lnTo>
                    <a:pt x="1915136" y="97299"/>
                  </a:lnTo>
                  <a:lnTo>
                    <a:pt x="1915195" y="97068"/>
                  </a:lnTo>
                  <a:lnTo>
                    <a:pt x="1915210" y="100551"/>
                  </a:lnTo>
                  <a:lnTo>
                    <a:pt x="1915224" y="64125"/>
                  </a:lnTo>
                  <a:lnTo>
                    <a:pt x="1916325" y="85795"/>
                  </a:lnTo>
                  <a:lnTo>
                    <a:pt x="1916986" y="63419"/>
                  </a:lnTo>
                  <a:lnTo>
                    <a:pt x="1916956" y="103766"/>
                  </a:lnTo>
                  <a:lnTo>
                    <a:pt x="1917529" y="81395"/>
                  </a:lnTo>
                  <a:lnTo>
                    <a:pt x="1917720" y="69865"/>
                  </a:lnTo>
                  <a:lnTo>
                    <a:pt x="1918571" y="103670"/>
                  </a:lnTo>
                  <a:lnTo>
                    <a:pt x="1918586" y="107012"/>
                  </a:lnTo>
                  <a:lnTo>
                    <a:pt x="1918747" y="63609"/>
                  </a:lnTo>
                  <a:lnTo>
                    <a:pt x="1919716" y="94131"/>
                  </a:lnTo>
                  <a:lnTo>
                    <a:pt x="1920362" y="107023"/>
                  </a:lnTo>
                  <a:lnTo>
                    <a:pt x="1920083" y="90418"/>
                  </a:lnTo>
                  <a:lnTo>
                    <a:pt x="1920494" y="100651"/>
                  </a:lnTo>
                  <a:lnTo>
                    <a:pt x="1920509" y="49340"/>
                  </a:lnTo>
                  <a:lnTo>
                    <a:pt x="1921683" y="97761"/>
                  </a:lnTo>
                  <a:lnTo>
                    <a:pt x="1922079" y="104059"/>
                  </a:lnTo>
                  <a:lnTo>
                    <a:pt x="1921800" y="90850"/>
                  </a:lnTo>
                  <a:lnTo>
                    <a:pt x="1922123" y="94614"/>
                  </a:lnTo>
                  <a:lnTo>
                    <a:pt x="1922270" y="60255"/>
                  </a:lnTo>
                  <a:lnTo>
                    <a:pt x="1922241" y="102544"/>
                  </a:lnTo>
                  <a:lnTo>
                    <a:pt x="1923312" y="92406"/>
                  </a:lnTo>
                  <a:lnTo>
                    <a:pt x="1923796" y="99531"/>
                  </a:lnTo>
                  <a:lnTo>
                    <a:pt x="1923650" y="83978"/>
                  </a:lnTo>
                  <a:lnTo>
                    <a:pt x="1924017" y="91614"/>
                  </a:lnTo>
                  <a:lnTo>
                    <a:pt x="1924046" y="47831"/>
                  </a:lnTo>
                  <a:lnTo>
                    <a:pt x="1925206" y="87354"/>
                  </a:lnTo>
                  <a:lnTo>
                    <a:pt x="1925793" y="51170"/>
                  </a:lnTo>
                  <a:lnTo>
                    <a:pt x="1925749" y="99733"/>
                  </a:lnTo>
                  <a:lnTo>
                    <a:pt x="1926556" y="72732"/>
                  </a:lnTo>
                  <a:lnTo>
                    <a:pt x="1926571" y="72485"/>
                  </a:lnTo>
                  <a:lnTo>
                    <a:pt x="1926835" y="84638"/>
                  </a:lnTo>
                  <a:lnTo>
                    <a:pt x="1927055" y="83868"/>
                  </a:lnTo>
                  <a:lnTo>
                    <a:pt x="1927539" y="106010"/>
                  </a:lnTo>
                  <a:lnTo>
                    <a:pt x="1927554" y="50005"/>
                  </a:lnTo>
                  <a:lnTo>
                    <a:pt x="1928728" y="88434"/>
                  </a:lnTo>
                  <a:lnTo>
                    <a:pt x="1928875" y="86129"/>
                  </a:lnTo>
                  <a:lnTo>
                    <a:pt x="1929066" y="101529"/>
                  </a:lnTo>
                  <a:lnTo>
                    <a:pt x="1929257" y="107838"/>
                  </a:lnTo>
                  <a:lnTo>
                    <a:pt x="1929316" y="45315"/>
                  </a:lnTo>
                  <a:lnTo>
                    <a:pt x="1930167" y="84542"/>
                  </a:lnTo>
                  <a:lnTo>
                    <a:pt x="1931077" y="40850"/>
                  </a:lnTo>
                  <a:lnTo>
                    <a:pt x="1931033" y="109210"/>
                  </a:lnTo>
                  <a:lnTo>
                    <a:pt x="1931459" y="72700"/>
                  </a:lnTo>
                  <a:lnTo>
                    <a:pt x="1932809" y="102869"/>
                  </a:lnTo>
                  <a:lnTo>
                    <a:pt x="1931781" y="70436"/>
                  </a:lnTo>
                  <a:lnTo>
                    <a:pt x="1932824" y="102343"/>
                  </a:lnTo>
                  <a:lnTo>
                    <a:pt x="1932838" y="48670"/>
                  </a:lnTo>
                  <a:lnTo>
                    <a:pt x="1934013" y="96396"/>
                  </a:lnTo>
                  <a:lnTo>
                    <a:pt x="1934101" y="88633"/>
                  </a:lnTo>
                  <a:lnTo>
                    <a:pt x="1934453" y="104013"/>
                  </a:lnTo>
                  <a:lnTo>
                    <a:pt x="1934585" y="95444"/>
                  </a:lnTo>
                  <a:lnTo>
                    <a:pt x="1934600" y="45383"/>
                  </a:lnTo>
                  <a:lnTo>
                    <a:pt x="1935671" y="103043"/>
                  </a:lnTo>
                  <a:lnTo>
                    <a:pt x="1935774" y="100182"/>
                  </a:lnTo>
                  <a:lnTo>
                    <a:pt x="1935803" y="100921"/>
                  </a:lnTo>
                  <a:lnTo>
                    <a:pt x="1936097" y="83941"/>
                  </a:lnTo>
                  <a:lnTo>
                    <a:pt x="1936346" y="93901"/>
                  </a:lnTo>
                  <a:lnTo>
                    <a:pt x="1936361" y="59785"/>
                  </a:lnTo>
                  <a:lnTo>
                    <a:pt x="1937022" y="105427"/>
                  </a:lnTo>
                  <a:lnTo>
                    <a:pt x="1937535" y="95005"/>
                  </a:lnTo>
                  <a:lnTo>
                    <a:pt x="1937712" y="84198"/>
                  </a:lnTo>
                  <a:lnTo>
                    <a:pt x="1938431" y="116482"/>
                  </a:lnTo>
                  <a:lnTo>
                    <a:pt x="1938548" y="109859"/>
                  </a:lnTo>
                  <a:lnTo>
                    <a:pt x="1938578" y="113952"/>
                  </a:lnTo>
                  <a:lnTo>
                    <a:pt x="1939473" y="80641"/>
                  </a:lnTo>
                  <a:lnTo>
                    <a:pt x="1939590" y="88041"/>
                  </a:lnTo>
                  <a:lnTo>
                    <a:pt x="1940354" y="113223"/>
                  </a:lnTo>
                  <a:lnTo>
                    <a:pt x="1939884" y="72249"/>
                  </a:lnTo>
                  <a:lnTo>
                    <a:pt x="1940794" y="90269"/>
                  </a:lnTo>
                  <a:lnTo>
                    <a:pt x="1941190" y="78347"/>
                  </a:lnTo>
                  <a:lnTo>
                    <a:pt x="1940853" y="95523"/>
                  </a:lnTo>
                  <a:lnTo>
                    <a:pt x="1941528" y="92357"/>
                  </a:lnTo>
                  <a:lnTo>
                    <a:pt x="1941998" y="122555"/>
                  </a:lnTo>
                  <a:lnTo>
                    <a:pt x="1942555" y="81040"/>
                  </a:lnTo>
                  <a:lnTo>
                    <a:pt x="1942658" y="88591"/>
                  </a:lnTo>
                  <a:lnTo>
                    <a:pt x="1942746" y="80587"/>
                  </a:lnTo>
                  <a:lnTo>
                    <a:pt x="1943392" y="104068"/>
                  </a:lnTo>
                  <a:lnTo>
                    <a:pt x="1943818" y="92960"/>
                  </a:lnTo>
                  <a:lnTo>
                    <a:pt x="1943906" y="95938"/>
                  </a:lnTo>
                  <a:lnTo>
                    <a:pt x="1943994" y="85365"/>
                  </a:lnTo>
                  <a:lnTo>
                    <a:pt x="1944170" y="75481"/>
                  </a:lnTo>
                  <a:lnTo>
                    <a:pt x="1945036" y="107051"/>
                  </a:lnTo>
                  <a:lnTo>
                    <a:pt x="1945065" y="104461"/>
                  </a:lnTo>
                  <a:lnTo>
                    <a:pt x="1945153" y="109218"/>
                  </a:lnTo>
                  <a:lnTo>
                    <a:pt x="1945168" y="91247"/>
                  </a:lnTo>
                  <a:lnTo>
                    <a:pt x="1945564" y="95158"/>
                  </a:lnTo>
                  <a:lnTo>
                    <a:pt x="1945902" y="78224"/>
                  </a:lnTo>
                  <a:lnTo>
                    <a:pt x="1946665" y="103096"/>
                  </a:lnTo>
                  <a:lnTo>
                    <a:pt x="1946768" y="115631"/>
                  </a:lnTo>
                  <a:lnTo>
                    <a:pt x="1947678" y="80340"/>
                  </a:lnTo>
                  <a:lnTo>
                    <a:pt x="1947810" y="89527"/>
                  </a:lnTo>
                  <a:lnTo>
                    <a:pt x="1947854" y="87442"/>
                  </a:lnTo>
                  <a:lnTo>
                    <a:pt x="1948559" y="111162"/>
                  </a:lnTo>
                  <a:lnTo>
                    <a:pt x="1948573" y="112008"/>
                  </a:lnTo>
                  <a:lnTo>
                    <a:pt x="1948691" y="80730"/>
                  </a:lnTo>
                  <a:lnTo>
                    <a:pt x="1949337" y="87589"/>
                  </a:lnTo>
                  <a:lnTo>
                    <a:pt x="1949498" y="80329"/>
                  </a:lnTo>
                  <a:lnTo>
                    <a:pt x="1950261" y="106096"/>
                  </a:lnTo>
                  <a:lnTo>
                    <a:pt x="1950394" y="108985"/>
                  </a:lnTo>
                  <a:lnTo>
                    <a:pt x="1950452" y="68686"/>
                  </a:lnTo>
                  <a:lnTo>
                    <a:pt x="1951113" y="82079"/>
                  </a:lnTo>
                  <a:lnTo>
                    <a:pt x="1952214" y="72542"/>
                  </a:lnTo>
                  <a:lnTo>
                    <a:pt x="1952111" y="102561"/>
                  </a:lnTo>
                  <a:lnTo>
                    <a:pt x="1952302" y="80988"/>
                  </a:lnTo>
                  <a:lnTo>
                    <a:pt x="1953461" y="94432"/>
                  </a:lnTo>
                  <a:lnTo>
                    <a:pt x="1952786" y="74919"/>
                  </a:lnTo>
                  <a:lnTo>
                    <a:pt x="1953579" y="94283"/>
                  </a:lnTo>
                  <a:lnTo>
                    <a:pt x="1953946" y="98452"/>
                  </a:lnTo>
                  <a:lnTo>
                    <a:pt x="1953975" y="59013"/>
                  </a:lnTo>
                  <a:lnTo>
                    <a:pt x="1954592" y="80661"/>
                  </a:lnTo>
                  <a:lnTo>
                    <a:pt x="1955047" y="74719"/>
                  </a:lnTo>
                  <a:lnTo>
                    <a:pt x="1955531" y="91444"/>
                  </a:lnTo>
                  <a:lnTo>
                    <a:pt x="1955634" y="96321"/>
                  </a:lnTo>
                  <a:lnTo>
                    <a:pt x="1955736" y="51349"/>
                  </a:lnTo>
                  <a:lnTo>
                    <a:pt x="1956676" y="88823"/>
                  </a:lnTo>
                  <a:lnTo>
                    <a:pt x="1957498" y="45535"/>
                  </a:lnTo>
                  <a:lnTo>
                    <a:pt x="1957483" y="109591"/>
                  </a:lnTo>
                  <a:lnTo>
                    <a:pt x="1957924" y="73611"/>
                  </a:lnTo>
                  <a:lnTo>
                    <a:pt x="1959127" y="99555"/>
                  </a:lnTo>
                  <a:lnTo>
                    <a:pt x="1958217" y="71679"/>
                  </a:lnTo>
                  <a:lnTo>
                    <a:pt x="1959245" y="95880"/>
                  </a:lnTo>
                  <a:lnTo>
                    <a:pt x="1959259" y="60578"/>
                  </a:lnTo>
                  <a:lnTo>
                    <a:pt x="1960434" y="78725"/>
                  </a:lnTo>
                  <a:lnTo>
                    <a:pt x="1961021" y="63822"/>
                  </a:lnTo>
                  <a:lnTo>
                    <a:pt x="1960874" y="97798"/>
                  </a:lnTo>
                  <a:lnTo>
                    <a:pt x="1961358" y="89027"/>
                  </a:lnTo>
                  <a:lnTo>
                    <a:pt x="1961593" y="80142"/>
                  </a:lnTo>
                  <a:lnTo>
                    <a:pt x="1962312" y="78294"/>
                  </a:lnTo>
                  <a:lnTo>
                    <a:pt x="1962518" y="95562"/>
                  </a:lnTo>
                  <a:lnTo>
                    <a:pt x="1962533" y="95218"/>
                  </a:lnTo>
                  <a:lnTo>
                    <a:pt x="1962753" y="100193"/>
                  </a:lnTo>
                  <a:lnTo>
                    <a:pt x="1962709" y="90867"/>
                  </a:lnTo>
                  <a:lnTo>
                    <a:pt x="1962767" y="99723"/>
                  </a:lnTo>
                  <a:lnTo>
                    <a:pt x="1962797" y="62272"/>
                  </a:lnTo>
                  <a:lnTo>
                    <a:pt x="1963956" y="81580"/>
                  </a:lnTo>
                  <a:lnTo>
                    <a:pt x="1964910" y="107908"/>
                  </a:lnTo>
                  <a:lnTo>
                    <a:pt x="1964543" y="71617"/>
                  </a:lnTo>
                  <a:lnTo>
                    <a:pt x="1965219" y="91122"/>
                  </a:lnTo>
                  <a:lnTo>
                    <a:pt x="1965938" y="80979"/>
                  </a:lnTo>
                  <a:lnTo>
                    <a:pt x="1966187" y="102723"/>
                  </a:lnTo>
                  <a:lnTo>
                    <a:pt x="1966364" y="92296"/>
                  </a:lnTo>
                  <a:lnTo>
                    <a:pt x="1966613" y="114677"/>
                  </a:lnTo>
                  <a:lnTo>
                    <a:pt x="1967391" y="81696"/>
                  </a:lnTo>
                  <a:lnTo>
                    <a:pt x="1967508" y="84661"/>
                  </a:lnTo>
                  <a:lnTo>
                    <a:pt x="1968683" y="81301"/>
                  </a:lnTo>
                  <a:lnTo>
                    <a:pt x="1968198" y="106812"/>
                  </a:lnTo>
                  <a:lnTo>
                    <a:pt x="1968697" y="82040"/>
                  </a:lnTo>
                  <a:lnTo>
                    <a:pt x="1970004" y="114307"/>
                  </a:lnTo>
                  <a:lnTo>
                    <a:pt x="1968815" y="78092"/>
                  </a:lnTo>
                  <a:lnTo>
                    <a:pt x="1970239" y="105495"/>
                  </a:lnTo>
                  <a:lnTo>
                    <a:pt x="1970518" y="81777"/>
                  </a:lnTo>
                  <a:lnTo>
                    <a:pt x="1971369" y="109507"/>
                  </a:lnTo>
                  <a:lnTo>
                    <a:pt x="1971398" y="108000"/>
                  </a:lnTo>
                  <a:lnTo>
                    <a:pt x="1971472" y="116322"/>
                  </a:lnTo>
                  <a:lnTo>
                    <a:pt x="1971501" y="117757"/>
                  </a:lnTo>
                  <a:lnTo>
                    <a:pt x="1972103" y="95158"/>
                  </a:lnTo>
                  <a:lnTo>
                    <a:pt x="1972161" y="95737"/>
                  </a:lnTo>
                  <a:lnTo>
                    <a:pt x="1972264" y="86774"/>
                  </a:lnTo>
                  <a:lnTo>
                    <a:pt x="1973145" y="119136"/>
                  </a:lnTo>
                  <a:lnTo>
                    <a:pt x="1973189" y="116781"/>
                  </a:lnTo>
                  <a:lnTo>
                    <a:pt x="1973306" y="120237"/>
                  </a:lnTo>
                  <a:lnTo>
                    <a:pt x="1973908" y="90349"/>
                  </a:lnTo>
                  <a:lnTo>
                    <a:pt x="1973938" y="91901"/>
                  </a:lnTo>
                  <a:lnTo>
                    <a:pt x="1973982" y="85456"/>
                  </a:lnTo>
                  <a:lnTo>
                    <a:pt x="1974818" y="120535"/>
                  </a:lnTo>
                  <a:lnTo>
                    <a:pt x="1974906" y="116952"/>
                  </a:lnTo>
                  <a:lnTo>
                    <a:pt x="1974936" y="122833"/>
                  </a:lnTo>
                  <a:lnTo>
                    <a:pt x="1975860" y="81216"/>
                  </a:lnTo>
                  <a:lnTo>
                    <a:pt x="1976022" y="96043"/>
                  </a:lnTo>
                  <a:lnTo>
                    <a:pt x="1976726" y="117412"/>
                  </a:lnTo>
                  <a:lnTo>
                    <a:pt x="1976859" y="102200"/>
                  </a:lnTo>
                  <a:lnTo>
                    <a:pt x="1976873" y="72313"/>
                  </a:lnTo>
                  <a:lnTo>
                    <a:pt x="1978033" y="109593"/>
                  </a:lnTo>
                  <a:lnTo>
                    <a:pt x="1978547" y="114696"/>
                  </a:lnTo>
                  <a:lnTo>
                    <a:pt x="1978635" y="59907"/>
                  </a:lnTo>
                  <a:lnTo>
                    <a:pt x="1979060" y="83545"/>
                  </a:lnTo>
                  <a:lnTo>
                    <a:pt x="1979075" y="81126"/>
                  </a:lnTo>
                  <a:lnTo>
                    <a:pt x="1979868" y="111477"/>
                  </a:lnTo>
                  <a:lnTo>
                    <a:pt x="1980117" y="103638"/>
                  </a:lnTo>
                  <a:lnTo>
                    <a:pt x="1980161" y="103316"/>
                  </a:lnTo>
                  <a:lnTo>
                    <a:pt x="1980205" y="108298"/>
                  </a:lnTo>
                  <a:lnTo>
                    <a:pt x="1980220" y="109797"/>
                  </a:lnTo>
                  <a:lnTo>
                    <a:pt x="1980396" y="52297"/>
                  </a:lnTo>
                  <a:lnTo>
                    <a:pt x="1981306" y="99415"/>
                  </a:lnTo>
                  <a:lnTo>
                    <a:pt x="1981497" y="96213"/>
                  </a:lnTo>
                  <a:lnTo>
                    <a:pt x="1982143" y="112131"/>
                  </a:lnTo>
                  <a:lnTo>
                    <a:pt x="1982157" y="52797"/>
                  </a:lnTo>
                  <a:lnTo>
                    <a:pt x="1983332" y="95637"/>
                  </a:lnTo>
                  <a:lnTo>
                    <a:pt x="1983904" y="107387"/>
                  </a:lnTo>
                  <a:lnTo>
                    <a:pt x="1983919" y="65083"/>
                  </a:lnTo>
                  <a:lnTo>
                    <a:pt x="1984374" y="83894"/>
                  </a:lnTo>
                  <a:lnTo>
                    <a:pt x="1984623" y="78528"/>
                  </a:lnTo>
                  <a:lnTo>
                    <a:pt x="1985431" y="101247"/>
                  </a:lnTo>
                  <a:lnTo>
                    <a:pt x="1985563" y="109438"/>
                  </a:lnTo>
                  <a:lnTo>
                    <a:pt x="1985680" y="56819"/>
                  </a:lnTo>
                  <a:lnTo>
                    <a:pt x="1986561" y="85913"/>
                  </a:lnTo>
                  <a:lnTo>
                    <a:pt x="1987456" y="55038"/>
                  </a:lnTo>
                  <a:lnTo>
                    <a:pt x="1987295" y="111805"/>
                  </a:lnTo>
                  <a:lnTo>
                    <a:pt x="1987765" y="83737"/>
                  </a:lnTo>
                  <a:lnTo>
                    <a:pt x="1987970" y="78295"/>
                  </a:lnTo>
                  <a:lnTo>
                    <a:pt x="1988073" y="71933"/>
                  </a:lnTo>
                  <a:lnTo>
                    <a:pt x="1988998" y="104299"/>
                  </a:lnTo>
                  <a:lnTo>
                    <a:pt x="1989056" y="102211"/>
                  </a:lnTo>
                  <a:lnTo>
                    <a:pt x="1989188" y="108977"/>
                  </a:lnTo>
                  <a:lnTo>
                    <a:pt x="1989203" y="41428"/>
                  </a:lnTo>
                  <a:lnTo>
                    <a:pt x="1990142" y="84404"/>
                  </a:lnTo>
                  <a:lnTo>
                    <a:pt x="1990436" y="81341"/>
                  </a:lnTo>
                  <a:lnTo>
                    <a:pt x="1990641" y="93958"/>
                  </a:lnTo>
                  <a:lnTo>
                    <a:pt x="1990774" y="93606"/>
                  </a:lnTo>
                  <a:lnTo>
                    <a:pt x="1990876" y="100993"/>
                  </a:lnTo>
                  <a:lnTo>
                    <a:pt x="1990964" y="55397"/>
                  </a:lnTo>
                  <a:lnTo>
                    <a:pt x="1991963" y="93314"/>
                  </a:lnTo>
                  <a:lnTo>
                    <a:pt x="1992285" y="85013"/>
                  </a:lnTo>
                  <a:lnTo>
                    <a:pt x="1992579" y="102962"/>
                  </a:lnTo>
                  <a:lnTo>
                    <a:pt x="1992696" y="101930"/>
                  </a:lnTo>
                  <a:lnTo>
                    <a:pt x="1992711" y="104488"/>
                  </a:lnTo>
                  <a:lnTo>
                    <a:pt x="1992726" y="51873"/>
                  </a:lnTo>
                  <a:lnTo>
                    <a:pt x="1993841" y="94612"/>
                  </a:lnTo>
                  <a:lnTo>
                    <a:pt x="1994487" y="48032"/>
                  </a:lnTo>
                  <a:lnTo>
                    <a:pt x="1994458" y="109411"/>
                  </a:lnTo>
                  <a:lnTo>
                    <a:pt x="1995265" y="87250"/>
                  </a:lnTo>
                  <a:lnTo>
                    <a:pt x="1996190" y="104368"/>
                  </a:lnTo>
                  <a:lnTo>
                    <a:pt x="1995294" y="86542"/>
                  </a:lnTo>
                  <a:lnTo>
                    <a:pt x="1996234" y="101633"/>
                  </a:lnTo>
                  <a:lnTo>
                    <a:pt x="1996249" y="56244"/>
                  </a:lnTo>
                  <a:lnTo>
                    <a:pt x="1997423" y="99084"/>
                  </a:lnTo>
                  <a:lnTo>
                    <a:pt x="1998010" y="83606"/>
                  </a:lnTo>
                  <a:lnTo>
                    <a:pt x="1997907" y="104941"/>
                  </a:lnTo>
                  <a:lnTo>
                    <a:pt x="1998656" y="88576"/>
                  </a:lnTo>
                  <a:lnTo>
                    <a:pt x="1998685" y="86201"/>
                  </a:lnTo>
                  <a:lnTo>
                    <a:pt x="1998729" y="92026"/>
                  </a:lnTo>
                  <a:lnTo>
                    <a:pt x="1999742" y="106950"/>
                  </a:lnTo>
                  <a:lnTo>
                    <a:pt x="1999052" y="88065"/>
                  </a:lnTo>
                  <a:lnTo>
                    <a:pt x="1999757" y="105976"/>
                  </a:lnTo>
                  <a:lnTo>
                    <a:pt x="1999771" y="69102"/>
                  </a:lnTo>
                  <a:lnTo>
                    <a:pt x="2000946" y="96624"/>
                  </a:lnTo>
                  <a:lnTo>
                    <a:pt x="2001034" y="96196"/>
                  </a:lnTo>
                  <a:lnTo>
                    <a:pt x="2001269" y="105659"/>
                  </a:lnTo>
                  <a:lnTo>
                    <a:pt x="2001445" y="116634"/>
                  </a:lnTo>
                  <a:lnTo>
                    <a:pt x="2001591" y="86521"/>
                  </a:lnTo>
                  <a:lnTo>
                    <a:pt x="2002443" y="103637"/>
                  </a:lnTo>
                  <a:lnTo>
                    <a:pt x="2003162" y="110822"/>
                  </a:lnTo>
                  <a:lnTo>
                    <a:pt x="2002736" y="98941"/>
                  </a:lnTo>
                  <a:lnTo>
                    <a:pt x="2003279" y="108664"/>
                  </a:lnTo>
                  <a:lnTo>
                    <a:pt x="2003294" y="72559"/>
                  </a:lnTo>
                  <a:lnTo>
                    <a:pt x="2004468" y="98826"/>
                  </a:lnTo>
                  <a:lnTo>
                    <a:pt x="2005085" y="72890"/>
                  </a:lnTo>
                  <a:lnTo>
                    <a:pt x="2005012" y="106091"/>
                  </a:lnTo>
                  <a:lnTo>
                    <a:pt x="2005819" y="94401"/>
                  </a:lnTo>
                  <a:lnTo>
                    <a:pt x="2006142" y="86603"/>
                  </a:lnTo>
                  <a:lnTo>
                    <a:pt x="2006802" y="110797"/>
                  </a:lnTo>
                  <a:lnTo>
                    <a:pt x="2006817" y="61030"/>
                  </a:lnTo>
                  <a:lnTo>
                    <a:pt x="2007991" y="84168"/>
                  </a:lnTo>
                  <a:lnTo>
                    <a:pt x="2008564" y="111230"/>
                  </a:lnTo>
                  <a:lnTo>
                    <a:pt x="2008666" y="67521"/>
                  </a:lnTo>
                  <a:lnTo>
                    <a:pt x="2009151" y="80209"/>
                  </a:lnTo>
                  <a:lnTo>
                    <a:pt x="2009180" y="78291"/>
                  </a:lnTo>
                  <a:lnTo>
                    <a:pt x="2009973" y="97744"/>
                  </a:lnTo>
                  <a:lnTo>
                    <a:pt x="2010149" y="97194"/>
                  </a:lnTo>
                  <a:lnTo>
                    <a:pt x="2010237" y="108887"/>
                  </a:lnTo>
                  <a:lnTo>
                    <a:pt x="2010325" y="102386"/>
                  </a:lnTo>
                  <a:lnTo>
                    <a:pt x="2010340" y="48700"/>
                  </a:lnTo>
                  <a:lnTo>
                    <a:pt x="2011514" y="87828"/>
                  </a:lnTo>
                  <a:lnTo>
                    <a:pt x="2012101" y="54889"/>
                  </a:lnTo>
                  <a:lnTo>
                    <a:pt x="2012042" y="112072"/>
                  </a:lnTo>
                  <a:lnTo>
                    <a:pt x="2012718" y="85306"/>
                  </a:lnTo>
                  <a:lnTo>
                    <a:pt x="2013819" y="119291"/>
                  </a:lnTo>
                  <a:lnTo>
                    <a:pt x="2012806" y="83664"/>
                  </a:lnTo>
                  <a:lnTo>
                    <a:pt x="2013848" y="116823"/>
                  </a:lnTo>
                  <a:lnTo>
                    <a:pt x="2013863" y="71803"/>
                  </a:lnTo>
                  <a:lnTo>
                    <a:pt x="2015037" y="91068"/>
                  </a:lnTo>
                  <a:lnTo>
                    <a:pt x="2015609" y="114809"/>
                  </a:lnTo>
                  <a:lnTo>
                    <a:pt x="2015624" y="60192"/>
                  </a:lnTo>
                  <a:lnTo>
                    <a:pt x="2016079" y="81709"/>
                  </a:lnTo>
                  <a:lnTo>
                    <a:pt x="2016152" y="77180"/>
                  </a:lnTo>
                  <a:lnTo>
                    <a:pt x="2016857" y="98133"/>
                  </a:lnTo>
                  <a:lnTo>
                    <a:pt x="2016960" y="97638"/>
                  </a:lnTo>
                  <a:lnTo>
                    <a:pt x="2017371" y="114885"/>
                  </a:lnTo>
                  <a:lnTo>
                    <a:pt x="2017385" y="49732"/>
                  </a:lnTo>
                  <a:lnTo>
                    <a:pt x="2017914" y="78969"/>
                  </a:lnTo>
                  <a:lnTo>
                    <a:pt x="2017958" y="73979"/>
                  </a:lnTo>
                  <a:lnTo>
                    <a:pt x="2018941" y="112002"/>
                  </a:lnTo>
                  <a:lnTo>
                    <a:pt x="2019059" y="119983"/>
                  </a:lnTo>
                  <a:lnTo>
                    <a:pt x="2019000" y="109916"/>
                  </a:lnTo>
                  <a:lnTo>
                    <a:pt x="2019132" y="116590"/>
                  </a:lnTo>
                  <a:lnTo>
                    <a:pt x="2019147" y="62565"/>
                  </a:lnTo>
                  <a:lnTo>
                    <a:pt x="2020321" y="101065"/>
                  </a:lnTo>
                  <a:lnTo>
                    <a:pt x="2020820" y="117652"/>
                  </a:lnTo>
                  <a:lnTo>
                    <a:pt x="2020908" y="60586"/>
                  </a:lnTo>
                  <a:lnTo>
                    <a:pt x="2021437" y="87657"/>
                  </a:lnTo>
                  <a:lnTo>
                    <a:pt x="2022508" y="108794"/>
                  </a:lnTo>
                  <a:lnTo>
                    <a:pt x="2021804" y="84125"/>
                  </a:lnTo>
                  <a:lnTo>
                    <a:pt x="2022655" y="103691"/>
                  </a:lnTo>
                  <a:lnTo>
                    <a:pt x="2022670" y="58453"/>
                  </a:lnTo>
                  <a:lnTo>
                    <a:pt x="2023844" y="94164"/>
                  </a:lnTo>
                  <a:lnTo>
                    <a:pt x="2024313" y="103745"/>
                  </a:lnTo>
                  <a:lnTo>
                    <a:pt x="2024431" y="72289"/>
                  </a:lnTo>
                  <a:lnTo>
                    <a:pt x="2025018" y="90894"/>
                  </a:lnTo>
                  <a:lnTo>
                    <a:pt x="2026134" y="104032"/>
                  </a:lnTo>
                  <a:lnTo>
                    <a:pt x="2026178" y="100171"/>
                  </a:lnTo>
                  <a:lnTo>
                    <a:pt x="2026192" y="84249"/>
                  </a:lnTo>
                  <a:lnTo>
                    <a:pt x="2026633" y="104079"/>
                  </a:lnTo>
                  <a:lnTo>
                    <a:pt x="2027367" y="99749"/>
                  </a:lnTo>
                  <a:lnTo>
                    <a:pt x="2027954" y="72669"/>
                  </a:lnTo>
                  <a:lnTo>
                    <a:pt x="2027792" y="107066"/>
                  </a:lnTo>
                  <a:lnTo>
                    <a:pt x="2028658" y="93637"/>
                  </a:lnTo>
                  <a:lnTo>
                    <a:pt x="2029510" y="110496"/>
                  </a:lnTo>
                  <a:lnTo>
                    <a:pt x="2029187" y="90175"/>
                  </a:lnTo>
                  <a:lnTo>
                    <a:pt x="2029700" y="107057"/>
                  </a:lnTo>
                  <a:lnTo>
                    <a:pt x="2029730" y="61051"/>
                  </a:lnTo>
                  <a:lnTo>
                    <a:pt x="2030889" y="97343"/>
                  </a:lnTo>
                  <a:lnTo>
                    <a:pt x="2031491" y="60351"/>
                  </a:lnTo>
                  <a:lnTo>
                    <a:pt x="2031462" y="115520"/>
                  </a:lnTo>
                  <a:lnTo>
                    <a:pt x="2032210" y="90726"/>
                  </a:lnTo>
                  <a:lnTo>
                    <a:pt x="2033150" y="111226"/>
                  </a:lnTo>
                  <a:lnTo>
                    <a:pt x="2032460" y="88263"/>
                  </a:lnTo>
                  <a:lnTo>
                    <a:pt x="2033223" y="107135"/>
                  </a:lnTo>
                  <a:lnTo>
                    <a:pt x="2033238" y="64383"/>
                  </a:lnTo>
                  <a:lnTo>
                    <a:pt x="2034412" y="102120"/>
                  </a:lnTo>
                  <a:lnTo>
                    <a:pt x="2034999" y="74001"/>
                  </a:lnTo>
                  <a:lnTo>
                    <a:pt x="2034955" y="112350"/>
                  </a:lnTo>
                  <a:lnTo>
                    <a:pt x="2035895" y="92623"/>
                  </a:lnTo>
                  <a:lnTo>
                    <a:pt x="2036717" y="110529"/>
                  </a:lnTo>
                  <a:lnTo>
                    <a:pt x="2036761" y="62015"/>
                  </a:lnTo>
                  <a:lnTo>
                    <a:pt x="2037084" y="92936"/>
                  </a:lnTo>
                  <a:lnTo>
                    <a:pt x="2037509" y="82528"/>
                  </a:lnTo>
                  <a:lnTo>
                    <a:pt x="2037862" y="102402"/>
                  </a:lnTo>
                  <a:lnTo>
                    <a:pt x="2038214" y="98518"/>
                  </a:lnTo>
                  <a:lnTo>
                    <a:pt x="2038449" y="111690"/>
                  </a:lnTo>
                  <a:lnTo>
                    <a:pt x="2038522" y="64428"/>
                  </a:lnTo>
                  <a:lnTo>
                    <a:pt x="2039329" y="91265"/>
                  </a:lnTo>
                  <a:lnTo>
                    <a:pt x="2040122" y="106019"/>
                  </a:lnTo>
                  <a:lnTo>
                    <a:pt x="2039564" y="89952"/>
                  </a:lnTo>
                  <a:lnTo>
                    <a:pt x="2040269" y="104095"/>
                  </a:lnTo>
                  <a:lnTo>
                    <a:pt x="2040283" y="81083"/>
                  </a:lnTo>
                  <a:lnTo>
                    <a:pt x="2041458" y="96055"/>
                  </a:lnTo>
                  <a:lnTo>
                    <a:pt x="2041942" y="109552"/>
                  </a:lnTo>
                  <a:lnTo>
                    <a:pt x="2042045" y="73750"/>
                  </a:lnTo>
                  <a:lnTo>
                    <a:pt x="2042603" y="87126"/>
                  </a:lnTo>
                  <a:lnTo>
                    <a:pt x="2043762" y="111665"/>
                  </a:lnTo>
                  <a:lnTo>
                    <a:pt x="2042661" y="81726"/>
                  </a:lnTo>
                  <a:lnTo>
                    <a:pt x="2043792" y="111571"/>
                  </a:lnTo>
                  <a:lnTo>
                    <a:pt x="2043806" y="64972"/>
                  </a:lnTo>
                  <a:lnTo>
                    <a:pt x="2044981" y="98207"/>
                  </a:lnTo>
                  <a:lnTo>
                    <a:pt x="2045568" y="66419"/>
                  </a:lnTo>
                  <a:lnTo>
                    <a:pt x="2045465" y="109970"/>
                  </a:lnTo>
                  <a:lnTo>
                    <a:pt x="2046140" y="98979"/>
                  </a:lnTo>
                  <a:lnTo>
                    <a:pt x="2047212" y="112042"/>
                  </a:lnTo>
                  <a:lnTo>
                    <a:pt x="2046243" y="89440"/>
                  </a:lnTo>
                  <a:lnTo>
                    <a:pt x="2047314" y="108494"/>
                  </a:lnTo>
                  <a:lnTo>
                    <a:pt x="2047329" y="75625"/>
                  </a:lnTo>
                  <a:lnTo>
                    <a:pt x="2047637" y="113498"/>
                  </a:lnTo>
                  <a:lnTo>
                    <a:pt x="2048503" y="105040"/>
                  </a:lnTo>
                  <a:lnTo>
                    <a:pt x="2049443" y="121920"/>
                  </a:lnTo>
                  <a:lnTo>
                    <a:pt x="2048650" y="97248"/>
                  </a:lnTo>
                  <a:lnTo>
                    <a:pt x="2049766" y="106604"/>
                  </a:lnTo>
                  <a:lnTo>
                    <a:pt x="2050235" y="98188"/>
                  </a:lnTo>
                  <a:lnTo>
                    <a:pt x="2050001" y="116014"/>
                  </a:lnTo>
                  <a:lnTo>
                    <a:pt x="2050955" y="106193"/>
                  </a:lnTo>
                  <a:lnTo>
                    <a:pt x="2051248" y="117893"/>
                  </a:lnTo>
                  <a:lnTo>
                    <a:pt x="2051967" y="96325"/>
                  </a:lnTo>
                  <a:lnTo>
                    <a:pt x="2052085" y="97482"/>
                  </a:lnTo>
                  <a:lnTo>
                    <a:pt x="2052613" y="86012"/>
                  </a:lnTo>
                  <a:lnTo>
                    <a:pt x="2052437" y="113191"/>
                  </a:lnTo>
                  <a:lnTo>
                    <a:pt x="2052863" y="112101"/>
                  </a:lnTo>
                  <a:lnTo>
                    <a:pt x="2052936" y="116838"/>
                  </a:lnTo>
                  <a:lnTo>
                    <a:pt x="2053773" y="93958"/>
                  </a:lnTo>
                  <a:lnTo>
                    <a:pt x="2053890" y="100924"/>
                  </a:lnTo>
                  <a:lnTo>
                    <a:pt x="2054389" y="71703"/>
                  </a:lnTo>
                  <a:lnTo>
                    <a:pt x="2054272" y="111808"/>
                  </a:lnTo>
                  <a:lnTo>
                    <a:pt x="2055109" y="95160"/>
                  </a:lnTo>
                  <a:lnTo>
                    <a:pt x="2056019" y="117722"/>
                  </a:lnTo>
                  <a:lnTo>
                    <a:pt x="2055211" y="88293"/>
                  </a:lnTo>
                  <a:lnTo>
                    <a:pt x="2056121" y="113474"/>
                  </a:lnTo>
                  <a:lnTo>
                    <a:pt x="2056136" y="85440"/>
                  </a:lnTo>
                  <a:lnTo>
                    <a:pt x="2057310" y="107580"/>
                  </a:lnTo>
                  <a:lnTo>
                    <a:pt x="2057897" y="88672"/>
                  </a:lnTo>
                  <a:lnTo>
                    <a:pt x="2057765" y="118786"/>
                  </a:lnTo>
                  <a:lnTo>
                    <a:pt x="2058514" y="100881"/>
                  </a:lnTo>
                  <a:lnTo>
                    <a:pt x="2058543" y="103155"/>
                  </a:lnTo>
                  <a:lnTo>
                    <a:pt x="2059600" y="127044"/>
                  </a:lnTo>
                  <a:lnTo>
                    <a:pt x="2058778" y="99704"/>
                  </a:lnTo>
                  <a:lnTo>
                    <a:pt x="2059644" y="120454"/>
                  </a:lnTo>
                  <a:lnTo>
                    <a:pt x="2059659" y="77077"/>
                  </a:lnTo>
                  <a:lnTo>
                    <a:pt x="2060833" y="110720"/>
                  </a:lnTo>
                  <a:lnTo>
                    <a:pt x="2061332" y="121789"/>
                  </a:lnTo>
                  <a:lnTo>
                    <a:pt x="2061479" y="90734"/>
                  </a:lnTo>
                  <a:lnTo>
                    <a:pt x="2061978" y="107590"/>
                  </a:lnTo>
                  <a:lnTo>
                    <a:pt x="2062184" y="99570"/>
                  </a:lnTo>
                  <a:lnTo>
                    <a:pt x="2063094" y="122691"/>
                  </a:lnTo>
                  <a:lnTo>
                    <a:pt x="2063182" y="84743"/>
                  </a:lnTo>
                  <a:lnTo>
                    <a:pt x="2064517" y="105427"/>
                  </a:lnTo>
                  <a:lnTo>
                    <a:pt x="2064840" y="120216"/>
                  </a:lnTo>
                  <a:lnTo>
                    <a:pt x="2064943" y="92380"/>
                  </a:lnTo>
                  <a:lnTo>
                    <a:pt x="2065589" y="99301"/>
                  </a:lnTo>
                  <a:lnTo>
                    <a:pt x="2066220" y="95931"/>
                  </a:lnTo>
                  <a:lnTo>
                    <a:pt x="2065912" y="112985"/>
                  </a:lnTo>
                  <a:lnTo>
                    <a:pt x="2066396" y="106688"/>
                  </a:lnTo>
                  <a:lnTo>
                    <a:pt x="2066587" y="123094"/>
                  </a:lnTo>
                  <a:lnTo>
                    <a:pt x="2066704" y="84549"/>
                  </a:lnTo>
                  <a:lnTo>
                    <a:pt x="2067570" y="103865"/>
                  </a:lnTo>
                  <a:lnTo>
                    <a:pt x="2068451" y="120955"/>
                  </a:lnTo>
                  <a:lnTo>
                    <a:pt x="2068466" y="79885"/>
                  </a:lnTo>
                  <a:lnTo>
                    <a:pt x="2068730" y="99458"/>
                  </a:lnTo>
                  <a:lnTo>
                    <a:pt x="2070154" y="120891"/>
                  </a:lnTo>
                  <a:lnTo>
                    <a:pt x="2069332" y="94113"/>
                  </a:lnTo>
                  <a:lnTo>
                    <a:pt x="2070213" y="111238"/>
                  </a:lnTo>
                  <a:lnTo>
                    <a:pt x="2071064" y="94053"/>
                  </a:lnTo>
                  <a:lnTo>
                    <a:pt x="2070477" y="112985"/>
                  </a:lnTo>
                  <a:lnTo>
                    <a:pt x="2071401" y="101142"/>
                  </a:lnTo>
                  <a:lnTo>
                    <a:pt x="2071886" y="118741"/>
                  </a:lnTo>
                  <a:lnTo>
                    <a:pt x="2071989" y="87597"/>
                  </a:lnTo>
                  <a:lnTo>
                    <a:pt x="2072590" y="102015"/>
                  </a:lnTo>
                  <a:lnTo>
                    <a:pt x="2073207" y="94398"/>
                  </a:lnTo>
                  <a:lnTo>
                    <a:pt x="2073486" y="114918"/>
                  </a:lnTo>
                  <a:lnTo>
                    <a:pt x="2073633" y="109082"/>
                  </a:lnTo>
                  <a:lnTo>
                    <a:pt x="2073735" y="116468"/>
                  </a:lnTo>
                  <a:lnTo>
                    <a:pt x="2073750" y="81796"/>
                  </a:lnTo>
                  <a:lnTo>
                    <a:pt x="2074807" y="107812"/>
                  </a:lnTo>
                  <a:lnTo>
                    <a:pt x="2075511" y="97812"/>
                  </a:lnTo>
                  <a:lnTo>
                    <a:pt x="2075717" y="120387"/>
                  </a:lnTo>
                  <a:lnTo>
                    <a:pt x="2075937" y="112083"/>
                  </a:lnTo>
                  <a:lnTo>
                    <a:pt x="2077170" y="128363"/>
                  </a:lnTo>
                  <a:lnTo>
                    <a:pt x="2076583" y="97286"/>
                  </a:lnTo>
                  <a:lnTo>
                    <a:pt x="2077258" y="125511"/>
                  </a:lnTo>
                  <a:lnTo>
                    <a:pt x="2077273" y="94085"/>
                  </a:lnTo>
                  <a:lnTo>
                    <a:pt x="2078447" y="105602"/>
                  </a:lnTo>
                  <a:lnTo>
                    <a:pt x="2078520" y="113358"/>
                  </a:lnTo>
                  <a:lnTo>
                    <a:pt x="2079020" y="133286"/>
                  </a:lnTo>
                  <a:lnTo>
                    <a:pt x="2079064" y="95634"/>
                  </a:lnTo>
                  <a:lnTo>
                    <a:pt x="2079665" y="106804"/>
                  </a:lnTo>
                  <a:lnTo>
                    <a:pt x="2079739" y="106315"/>
                  </a:lnTo>
                  <a:lnTo>
                    <a:pt x="2079871" y="113192"/>
                  </a:lnTo>
                  <a:lnTo>
                    <a:pt x="2080678" y="132577"/>
                  </a:lnTo>
                  <a:lnTo>
                    <a:pt x="2080796" y="87828"/>
                  </a:lnTo>
                  <a:lnTo>
                    <a:pt x="2080854" y="91806"/>
                  </a:lnTo>
                  <a:lnTo>
                    <a:pt x="2080869" y="91483"/>
                  </a:lnTo>
                  <a:lnTo>
                    <a:pt x="2081177" y="109041"/>
                  </a:lnTo>
                  <a:lnTo>
                    <a:pt x="2081471" y="104405"/>
                  </a:lnTo>
                  <a:lnTo>
                    <a:pt x="2082396" y="127400"/>
                  </a:lnTo>
                  <a:lnTo>
                    <a:pt x="2082542" y="122871"/>
                  </a:lnTo>
                  <a:lnTo>
                    <a:pt x="2082557" y="74041"/>
                  </a:lnTo>
                  <a:lnTo>
                    <a:pt x="2083731" y="110639"/>
                  </a:lnTo>
                  <a:lnTo>
                    <a:pt x="2084098" y="120486"/>
                  </a:lnTo>
                  <a:lnTo>
                    <a:pt x="2084318" y="79132"/>
                  </a:lnTo>
                  <a:lnTo>
                    <a:pt x="2084333" y="77779"/>
                  </a:lnTo>
                  <a:lnTo>
                    <a:pt x="2085038" y="103422"/>
                  </a:lnTo>
                  <a:lnTo>
                    <a:pt x="2085258" y="102049"/>
                  </a:lnTo>
                  <a:lnTo>
                    <a:pt x="2086036" y="122057"/>
                  </a:lnTo>
                  <a:lnTo>
                    <a:pt x="2086080" y="79778"/>
                  </a:lnTo>
                  <a:lnTo>
                    <a:pt x="2086359" y="94284"/>
                  </a:lnTo>
                  <a:lnTo>
                    <a:pt x="2086491" y="86689"/>
                  </a:lnTo>
                  <a:lnTo>
                    <a:pt x="2087445" y="106614"/>
                  </a:lnTo>
                  <a:lnTo>
                    <a:pt x="2087489" y="105081"/>
                  </a:lnTo>
                  <a:lnTo>
                    <a:pt x="2087738" y="117232"/>
                  </a:lnTo>
                  <a:lnTo>
                    <a:pt x="2087826" y="110808"/>
                  </a:lnTo>
                  <a:lnTo>
                    <a:pt x="2087856" y="78566"/>
                  </a:lnTo>
                  <a:lnTo>
                    <a:pt x="2089015" y="98945"/>
                  </a:lnTo>
                  <a:lnTo>
                    <a:pt x="2089500" y="116237"/>
                  </a:lnTo>
                  <a:lnTo>
                    <a:pt x="2089603" y="64819"/>
                  </a:lnTo>
                  <a:lnTo>
                    <a:pt x="2090146" y="90591"/>
                  </a:lnTo>
                  <a:lnTo>
                    <a:pt x="2090160" y="88730"/>
                  </a:lnTo>
                  <a:lnTo>
                    <a:pt x="2091144" y="111588"/>
                  </a:lnTo>
                  <a:lnTo>
                    <a:pt x="2091173" y="111111"/>
                  </a:lnTo>
                  <a:lnTo>
                    <a:pt x="2091408" y="67352"/>
                  </a:lnTo>
                  <a:lnTo>
                    <a:pt x="2091291" y="113368"/>
                  </a:lnTo>
                  <a:lnTo>
                    <a:pt x="2092480" y="100811"/>
                  </a:lnTo>
                  <a:lnTo>
                    <a:pt x="2093067" y="122277"/>
                  </a:lnTo>
                  <a:lnTo>
                    <a:pt x="2093155" y="68253"/>
                  </a:lnTo>
                  <a:lnTo>
                    <a:pt x="2093654" y="97678"/>
                  </a:lnTo>
                  <a:lnTo>
                    <a:pt x="2093947" y="86802"/>
                  </a:lnTo>
                  <a:lnTo>
                    <a:pt x="2094755" y="120948"/>
                  </a:lnTo>
                  <a:lnTo>
                    <a:pt x="2094784" y="125592"/>
                  </a:lnTo>
                  <a:lnTo>
                    <a:pt x="2094901" y="63172"/>
                  </a:lnTo>
                  <a:lnTo>
                    <a:pt x="2095826" y="102751"/>
                  </a:lnTo>
                  <a:lnTo>
                    <a:pt x="2096648" y="74287"/>
                  </a:lnTo>
                  <a:lnTo>
                    <a:pt x="2096545" y="123455"/>
                  </a:lnTo>
                  <a:lnTo>
                    <a:pt x="2097162" y="94387"/>
                  </a:lnTo>
                  <a:lnTo>
                    <a:pt x="2098321" y="121012"/>
                  </a:lnTo>
                  <a:lnTo>
                    <a:pt x="2097206" y="93685"/>
                  </a:lnTo>
                  <a:lnTo>
                    <a:pt x="2098395" y="117731"/>
                  </a:lnTo>
                  <a:lnTo>
                    <a:pt x="2098410" y="81468"/>
                  </a:lnTo>
                  <a:lnTo>
                    <a:pt x="2099584" y="100804"/>
                  </a:lnTo>
                  <a:lnTo>
                    <a:pt x="2100039" y="121381"/>
                  </a:lnTo>
                  <a:lnTo>
                    <a:pt x="2100171" y="70877"/>
                  </a:lnTo>
                  <a:lnTo>
                    <a:pt x="2100743" y="97798"/>
                  </a:lnTo>
                  <a:lnTo>
                    <a:pt x="2100890" y="94477"/>
                  </a:lnTo>
                  <a:lnTo>
                    <a:pt x="2101756" y="112197"/>
                  </a:lnTo>
                  <a:lnTo>
                    <a:pt x="2101771" y="111891"/>
                  </a:lnTo>
                  <a:lnTo>
                    <a:pt x="2101918" y="118582"/>
                  </a:lnTo>
                  <a:lnTo>
                    <a:pt x="2102035" y="93495"/>
                  </a:lnTo>
                  <a:lnTo>
                    <a:pt x="2102769" y="99223"/>
                  </a:lnTo>
                  <a:lnTo>
                    <a:pt x="2102945" y="96379"/>
                  </a:lnTo>
                  <a:lnTo>
                    <a:pt x="2103400" y="119216"/>
                  </a:lnTo>
                  <a:lnTo>
                    <a:pt x="2103474" y="114520"/>
                  </a:lnTo>
                  <a:lnTo>
                    <a:pt x="2103518" y="119238"/>
                  </a:lnTo>
                  <a:lnTo>
                    <a:pt x="2103708" y="79609"/>
                  </a:lnTo>
                  <a:lnTo>
                    <a:pt x="2104633" y="107005"/>
                  </a:lnTo>
                  <a:lnTo>
                    <a:pt x="2105440" y="126786"/>
                  </a:lnTo>
                  <a:lnTo>
                    <a:pt x="2105455" y="85618"/>
                  </a:lnTo>
                  <a:lnTo>
                    <a:pt x="2105793" y="104849"/>
                  </a:lnTo>
                  <a:lnTo>
                    <a:pt x="2105940" y="94129"/>
                  </a:lnTo>
                  <a:lnTo>
                    <a:pt x="2106659" y="115418"/>
                  </a:lnTo>
                  <a:lnTo>
                    <a:pt x="2106850" y="112471"/>
                  </a:lnTo>
                  <a:lnTo>
                    <a:pt x="2107011" y="122632"/>
                  </a:lnTo>
                  <a:lnTo>
                    <a:pt x="2107217" y="77762"/>
                  </a:lnTo>
                  <a:lnTo>
                    <a:pt x="2107730" y="98395"/>
                  </a:lnTo>
                  <a:lnTo>
                    <a:pt x="2108039" y="94327"/>
                  </a:lnTo>
                  <a:lnTo>
                    <a:pt x="2108699" y="114983"/>
                  </a:lnTo>
                  <a:lnTo>
                    <a:pt x="2108963" y="122290"/>
                  </a:lnTo>
                  <a:lnTo>
                    <a:pt x="2108978" y="79934"/>
                  </a:lnTo>
                  <a:lnTo>
                    <a:pt x="2109697" y="98491"/>
                  </a:lnTo>
                  <a:lnTo>
                    <a:pt x="2109800" y="94980"/>
                  </a:lnTo>
                  <a:lnTo>
                    <a:pt x="2110710" y="121367"/>
                  </a:lnTo>
                  <a:lnTo>
                    <a:pt x="2110769" y="130980"/>
                  </a:lnTo>
                  <a:lnTo>
                    <a:pt x="2111679" y="105978"/>
                  </a:lnTo>
                  <a:lnTo>
                    <a:pt x="2112471" y="79452"/>
                  </a:lnTo>
                  <a:lnTo>
                    <a:pt x="2112559" y="122783"/>
                  </a:lnTo>
                  <a:lnTo>
                    <a:pt x="2112809" y="112909"/>
                  </a:lnTo>
                  <a:lnTo>
                    <a:pt x="2113103" y="119183"/>
                  </a:lnTo>
                  <a:lnTo>
                    <a:pt x="2113719" y="100007"/>
                  </a:lnTo>
                  <a:lnTo>
                    <a:pt x="2113910" y="105374"/>
                  </a:lnTo>
                  <a:lnTo>
                    <a:pt x="2113939" y="107030"/>
                  </a:lnTo>
                  <a:lnTo>
                    <a:pt x="2114101" y="97496"/>
                  </a:lnTo>
                  <a:lnTo>
                    <a:pt x="2114247" y="77658"/>
                  </a:lnTo>
                  <a:lnTo>
                    <a:pt x="2114380" y="125544"/>
                  </a:lnTo>
                  <a:lnTo>
                    <a:pt x="2115246" y="106916"/>
                  </a:lnTo>
                  <a:lnTo>
                    <a:pt x="2116097" y="116284"/>
                  </a:lnTo>
                  <a:lnTo>
                    <a:pt x="2115466" y="96046"/>
                  </a:lnTo>
                  <a:lnTo>
                    <a:pt x="2116390" y="103884"/>
                  </a:lnTo>
                  <a:lnTo>
                    <a:pt x="2116596" y="103273"/>
                  </a:lnTo>
                  <a:lnTo>
                    <a:pt x="2116904" y="111720"/>
                  </a:lnTo>
                  <a:lnTo>
                    <a:pt x="2117286" y="110588"/>
                  </a:lnTo>
                  <a:lnTo>
                    <a:pt x="2117946" y="119205"/>
                  </a:lnTo>
                  <a:lnTo>
                    <a:pt x="2118387" y="98456"/>
                  </a:lnTo>
                  <a:lnTo>
                    <a:pt x="2118401" y="98035"/>
                  </a:lnTo>
                  <a:lnTo>
                    <a:pt x="2118651" y="108845"/>
                  </a:lnTo>
                  <a:lnTo>
                    <a:pt x="2119209" y="106016"/>
                  </a:lnTo>
                  <a:lnTo>
                    <a:pt x="2119546" y="119266"/>
                  </a:lnTo>
                  <a:lnTo>
                    <a:pt x="2119532" y="96997"/>
                  </a:lnTo>
                  <a:lnTo>
                    <a:pt x="2120368" y="101289"/>
                  </a:lnTo>
                  <a:lnTo>
                    <a:pt x="2120823" y="106156"/>
                  </a:lnTo>
                  <a:lnTo>
                    <a:pt x="2121293" y="76659"/>
                  </a:lnTo>
                  <a:lnTo>
                    <a:pt x="2121410" y="125363"/>
                  </a:lnTo>
                  <a:lnTo>
                    <a:pt x="2122482" y="108779"/>
                  </a:lnTo>
                  <a:lnTo>
                    <a:pt x="2123025" y="99064"/>
                  </a:lnTo>
                  <a:lnTo>
                    <a:pt x="2123084" y="132179"/>
                  </a:lnTo>
                  <a:lnTo>
                    <a:pt x="2123656" y="110719"/>
                  </a:lnTo>
                  <a:lnTo>
                    <a:pt x="2124155" y="103092"/>
                  </a:lnTo>
                  <a:lnTo>
                    <a:pt x="2124566" y="122285"/>
                  </a:lnTo>
                  <a:lnTo>
                    <a:pt x="2124640" y="119354"/>
                  </a:lnTo>
                  <a:lnTo>
                    <a:pt x="2124860" y="127861"/>
                  </a:lnTo>
                  <a:lnTo>
                    <a:pt x="2125359" y="108549"/>
                  </a:lnTo>
                  <a:lnTo>
                    <a:pt x="2125814" y="117806"/>
                  </a:lnTo>
                  <a:lnTo>
                    <a:pt x="2126519" y="101192"/>
                  </a:lnTo>
                  <a:lnTo>
                    <a:pt x="2126665" y="121408"/>
                  </a:lnTo>
                  <a:lnTo>
                    <a:pt x="2127062" y="106490"/>
                  </a:lnTo>
                  <a:lnTo>
                    <a:pt x="2127385" y="115425"/>
                  </a:lnTo>
                  <a:lnTo>
                    <a:pt x="2127810" y="100156"/>
                  </a:lnTo>
                  <a:lnTo>
                    <a:pt x="2128148" y="102942"/>
                  </a:lnTo>
                  <a:lnTo>
                    <a:pt x="2128339" y="85183"/>
                  </a:lnTo>
                  <a:lnTo>
                    <a:pt x="2128368" y="122559"/>
                  </a:lnTo>
                  <a:lnTo>
                    <a:pt x="2129307" y="106248"/>
                  </a:lnTo>
                  <a:lnTo>
                    <a:pt x="2130100" y="69692"/>
                  </a:lnTo>
                  <a:lnTo>
                    <a:pt x="2130115" y="125810"/>
                  </a:lnTo>
                  <a:lnTo>
                    <a:pt x="2130188" y="123926"/>
                  </a:lnTo>
                  <a:lnTo>
                    <a:pt x="2130203" y="125108"/>
                  </a:lnTo>
                  <a:lnTo>
                    <a:pt x="2131069" y="102990"/>
                  </a:lnTo>
                  <a:lnTo>
                    <a:pt x="2131113" y="103707"/>
                  </a:lnTo>
                  <a:lnTo>
                    <a:pt x="2131847" y="67366"/>
                  </a:lnTo>
                  <a:lnTo>
                    <a:pt x="2131979" y="121427"/>
                  </a:lnTo>
                  <a:lnTo>
                    <a:pt x="2132008" y="119663"/>
                  </a:lnTo>
                  <a:lnTo>
                    <a:pt x="2132038" y="120972"/>
                  </a:lnTo>
                  <a:lnTo>
                    <a:pt x="2132904" y="96969"/>
                  </a:lnTo>
                  <a:lnTo>
                    <a:pt x="2133623" y="68623"/>
                  </a:lnTo>
                  <a:lnTo>
                    <a:pt x="2133637" y="115289"/>
                  </a:lnTo>
                  <a:lnTo>
                    <a:pt x="2133667" y="121445"/>
                  </a:lnTo>
                  <a:lnTo>
                    <a:pt x="2134606" y="96388"/>
                  </a:lnTo>
                  <a:lnTo>
                    <a:pt x="2134738" y="96737"/>
                  </a:lnTo>
                  <a:lnTo>
                    <a:pt x="2135384" y="68002"/>
                  </a:lnTo>
                  <a:lnTo>
                    <a:pt x="2135458" y="119013"/>
                  </a:lnTo>
                  <a:lnTo>
                    <a:pt x="2135913" y="100507"/>
                  </a:lnTo>
                  <a:lnTo>
                    <a:pt x="2136045" y="107338"/>
                  </a:lnTo>
                  <a:lnTo>
                    <a:pt x="2137146" y="58548"/>
                  </a:lnTo>
                  <a:lnTo>
                    <a:pt x="2137204" y="122956"/>
                  </a:lnTo>
                  <a:lnTo>
                    <a:pt x="2138335" y="85520"/>
                  </a:lnTo>
                  <a:lnTo>
                    <a:pt x="2138569" y="96016"/>
                  </a:lnTo>
                  <a:lnTo>
                    <a:pt x="2138907" y="65984"/>
                  </a:lnTo>
                  <a:lnTo>
                    <a:pt x="2138966" y="129343"/>
                  </a:lnTo>
                  <a:lnTo>
                    <a:pt x="2140096" y="88854"/>
                  </a:lnTo>
                  <a:lnTo>
                    <a:pt x="2140580" y="79214"/>
                  </a:lnTo>
                  <a:lnTo>
                    <a:pt x="2140213" y="96243"/>
                  </a:lnTo>
                  <a:lnTo>
                    <a:pt x="2140668" y="80971"/>
                  </a:lnTo>
                  <a:lnTo>
                    <a:pt x="2140874" y="118749"/>
                  </a:lnTo>
                  <a:lnTo>
                    <a:pt x="2141857" y="92339"/>
                  </a:lnTo>
                  <a:lnTo>
                    <a:pt x="2142533" y="124400"/>
                  </a:lnTo>
                  <a:lnTo>
                    <a:pt x="2142430" y="84372"/>
                  </a:lnTo>
                  <a:lnTo>
                    <a:pt x="2143105" y="103679"/>
                  </a:lnTo>
                  <a:lnTo>
                    <a:pt x="2143266" y="107291"/>
                  </a:lnTo>
                  <a:lnTo>
                    <a:pt x="2144191" y="88905"/>
                  </a:lnTo>
                  <a:lnTo>
                    <a:pt x="2144367" y="126930"/>
                  </a:lnTo>
                  <a:lnTo>
                    <a:pt x="2145336" y="87185"/>
                  </a:lnTo>
                  <a:lnTo>
                    <a:pt x="2145380" y="91384"/>
                  </a:lnTo>
                  <a:lnTo>
                    <a:pt x="2145953" y="77952"/>
                  </a:lnTo>
                  <a:lnTo>
                    <a:pt x="2145982" y="113896"/>
                  </a:lnTo>
                  <a:lnTo>
                    <a:pt x="2146026" y="121795"/>
                  </a:lnTo>
                  <a:lnTo>
                    <a:pt x="2146907" y="89155"/>
                  </a:lnTo>
                  <a:lnTo>
                    <a:pt x="2147083" y="92018"/>
                  </a:lnTo>
                  <a:lnTo>
                    <a:pt x="2147714" y="68004"/>
                  </a:lnTo>
                  <a:lnTo>
                    <a:pt x="2147758" y="122495"/>
                  </a:lnTo>
                  <a:lnTo>
                    <a:pt x="2147817" y="119415"/>
                  </a:lnTo>
                  <a:lnTo>
                    <a:pt x="2147861" y="124305"/>
                  </a:lnTo>
                  <a:lnTo>
                    <a:pt x="2149475" y="67798"/>
                  </a:lnTo>
                  <a:lnTo>
                    <a:pt x="2149549" y="120774"/>
                  </a:lnTo>
                  <a:lnTo>
                    <a:pt x="2150664" y="94731"/>
                  </a:lnTo>
                  <a:lnTo>
                    <a:pt x="2151207" y="66320"/>
                  </a:lnTo>
                  <a:lnTo>
                    <a:pt x="2151325" y="115585"/>
                  </a:lnTo>
                  <a:lnTo>
                    <a:pt x="2151809" y="102665"/>
                  </a:lnTo>
                  <a:lnTo>
                    <a:pt x="2152059" y="107230"/>
                  </a:lnTo>
                  <a:lnTo>
                    <a:pt x="2152602" y="85910"/>
                  </a:lnTo>
                  <a:lnTo>
                    <a:pt x="2152807" y="87174"/>
                  </a:lnTo>
                  <a:lnTo>
                    <a:pt x="2152998" y="72455"/>
                  </a:lnTo>
                  <a:lnTo>
                    <a:pt x="2153116" y="107237"/>
                  </a:lnTo>
                  <a:lnTo>
                    <a:pt x="2153835" y="98954"/>
                  </a:lnTo>
                  <a:lnTo>
                    <a:pt x="2154848" y="115258"/>
                  </a:lnTo>
                  <a:lnTo>
                    <a:pt x="2154760" y="77219"/>
                  </a:lnTo>
                  <a:lnTo>
                    <a:pt x="2155038" y="104842"/>
                  </a:lnTo>
                  <a:lnTo>
                    <a:pt x="2155787" y="85531"/>
                  </a:lnTo>
                  <a:lnTo>
                    <a:pt x="2155435" y="108550"/>
                  </a:lnTo>
                  <a:lnTo>
                    <a:pt x="2156301" y="91420"/>
                  </a:lnTo>
                  <a:lnTo>
                    <a:pt x="2156653" y="131530"/>
                  </a:lnTo>
                  <a:lnTo>
                    <a:pt x="2156521" y="62130"/>
                  </a:lnTo>
                  <a:lnTo>
                    <a:pt x="2157754" y="107566"/>
                  </a:lnTo>
                  <a:lnTo>
                    <a:pt x="2158282" y="73713"/>
                  </a:lnTo>
                  <a:lnTo>
                    <a:pt x="2158385" y="137548"/>
                  </a:lnTo>
                  <a:lnTo>
                    <a:pt x="2158400" y="138298"/>
                  </a:lnTo>
                  <a:lnTo>
                    <a:pt x="2159060" y="115253"/>
                  </a:lnTo>
                  <a:lnTo>
                    <a:pt x="2159119" y="115403"/>
                  </a:lnTo>
                  <a:lnTo>
                    <a:pt x="2160044" y="72156"/>
                  </a:lnTo>
                  <a:lnTo>
                    <a:pt x="2160161" y="147809"/>
                  </a:lnTo>
                  <a:lnTo>
                    <a:pt x="2161233" y="104929"/>
                  </a:lnTo>
                  <a:lnTo>
                    <a:pt x="2161879" y="146461"/>
                  </a:lnTo>
                  <a:lnTo>
                    <a:pt x="2161805" y="69820"/>
                  </a:lnTo>
                  <a:lnTo>
                    <a:pt x="2162510" y="120589"/>
                  </a:lnTo>
                  <a:lnTo>
                    <a:pt x="2163567" y="71514"/>
                  </a:lnTo>
                  <a:lnTo>
                    <a:pt x="2163581" y="147851"/>
                  </a:lnTo>
                  <a:lnTo>
                    <a:pt x="2164755" y="104451"/>
                  </a:lnTo>
                  <a:lnTo>
                    <a:pt x="2165328" y="86976"/>
                  </a:lnTo>
                  <a:lnTo>
                    <a:pt x="2165445" y="133320"/>
                  </a:lnTo>
                  <a:lnTo>
                    <a:pt x="2165886" y="115008"/>
                  </a:lnTo>
                  <a:lnTo>
                    <a:pt x="2165915" y="121688"/>
                  </a:lnTo>
                  <a:lnTo>
                    <a:pt x="2166620" y="92895"/>
                  </a:lnTo>
                  <a:lnTo>
                    <a:pt x="2166987" y="93714"/>
                  </a:lnTo>
                  <a:lnTo>
                    <a:pt x="2167089" y="86118"/>
                  </a:lnTo>
                  <a:lnTo>
                    <a:pt x="2167207" y="145988"/>
                  </a:lnTo>
                  <a:lnTo>
                    <a:pt x="2168131" y="103023"/>
                  </a:lnTo>
                  <a:lnTo>
                    <a:pt x="2168631" y="107408"/>
                  </a:lnTo>
                  <a:lnTo>
                    <a:pt x="2168777" y="92843"/>
                  </a:lnTo>
                  <a:lnTo>
                    <a:pt x="2168851" y="89963"/>
                  </a:lnTo>
                  <a:lnTo>
                    <a:pt x="2168880" y="156849"/>
                  </a:lnTo>
                  <a:lnTo>
                    <a:pt x="2169908" y="100761"/>
                  </a:lnTo>
                  <a:lnTo>
                    <a:pt x="2170627" y="151794"/>
                  </a:lnTo>
                  <a:lnTo>
                    <a:pt x="2170612" y="75462"/>
                  </a:lnTo>
                  <a:lnTo>
                    <a:pt x="2171214" y="117735"/>
                  </a:lnTo>
                  <a:lnTo>
                    <a:pt x="2172374" y="88399"/>
                  </a:lnTo>
                  <a:lnTo>
                    <a:pt x="2172432" y="148904"/>
                  </a:lnTo>
                  <a:lnTo>
                    <a:pt x="2173562" y="101282"/>
                  </a:lnTo>
                  <a:lnTo>
                    <a:pt x="2174252" y="146591"/>
                  </a:lnTo>
                  <a:lnTo>
                    <a:pt x="2174135" y="86835"/>
                  </a:lnTo>
                  <a:lnTo>
                    <a:pt x="2174825" y="118472"/>
                  </a:lnTo>
                  <a:lnTo>
                    <a:pt x="2175383" y="101689"/>
                  </a:lnTo>
                  <a:lnTo>
                    <a:pt x="2175705" y="121022"/>
                  </a:lnTo>
                  <a:lnTo>
                    <a:pt x="2175896" y="110985"/>
                  </a:lnTo>
                  <a:lnTo>
                    <a:pt x="2175970" y="151423"/>
                  </a:lnTo>
                  <a:lnTo>
                    <a:pt x="2176924" y="107961"/>
                  </a:lnTo>
                  <a:lnTo>
                    <a:pt x="2177085" y="114350"/>
                  </a:lnTo>
                  <a:lnTo>
                    <a:pt x="2177687" y="130557"/>
                  </a:lnTo>
                  <a:lnTo>
                    <a:pt x="2177658" y="98430"/>
                  </a:lnTo>
                  <a:lnTo>
                    <a:pt x="2178304" y="122551"/>
                  </a:lnTo>
                  <a:lnTo>
                    <a:pt x="2178759" y="129196"/>
                  </a:lnTo>
                  <a:lnTo>
                    <a:pt x="2179272" y="112358"/>
                  </a:lnTo>
                  <a:lnTo>
                    <a:pt x="2179419" y="102498"/>
                  </a:lnTo>
                  <a:lnTo>
                    <a:pt x="2179434" y="131465"/>
                  </a:lnTo>
                  <a:lnTo>
                    <a:pt x="2180388" y="119184"/>
                  </a:lnTo>
                  <a:lnTo>
                    <a:pt x="2181254" y="125770"/>
                  </a:lnTo>
                  <a:lnTo>
                    <a:pt x="2181180" y="91525"/>
                  </a:lnTo>
                  <a:lnTo>
                    <a:pt x="2181533" y="112868"/>
                  </a:lnTo>
                  <a:lnTo>
                    <a:pt x="2182927" y="80046"/>
                  </a:lnTo>
                  <a:lnTo>
                    <a:pt x="2181826" y="118696"/>
                  </a:lnTo>
                  <a:lnTo>
                    <a:pt x="2182942" y="80401"/>
                  </a:lnTo>
                  <a:lnTo>
                    <a:pt x="2182971" y="115061"/>
                  </a:lnTo>
                  <a:lnTo>
                    <a:pt x="2184131" y="91276"/>
                  </a:lnTo>
                  <a:lnTo>
                    <a:pt x="2184733" y="112468"/>
                  </a:lnTo>
                  <a:lnTo>
                    <a:pt x="2184703" y="66059"/>
                  </a:lnTo>
                  <a:lnTo>
                    <a:pt x="2185378" y="97427"/>
                  </a:lnTo>
                  <a:lnTo>
                    <a:pt x="2186465" y="64324"/>
                  </a:lnTo>
                  <a:lnTo>
                    <a:pt x="2186494" y="107337"/>
                  </a:lnTo>
                  <a:lnTo>
                    <a:pt x="2186538" y="104856"/>
                  </a:lnTo>
                  <a:lnTo>
                    <a:pt x="2187800" y="86735"/>
                  </a:lnTo>
                  <a:lnTo>
                    <a:pt x="2186611" y="110408"/>
                  </a:lnTo>
                  <a:lnTo>
                    <a:pt x="2187962" y="89052"/>
                  </a:lnTo>
                  <a:lnTo>
                    <a:pt x="2188402" y="114815"/>
                  </a:lnTo>
                  <a:lnTo>
                    <a:pt x="2188226" y="72512"/>
                  </a:lnTo>
                  <a:lnTo>
                    <a:pt x="2189224" y="101187"/>
                  </a:lnTo>
                  <a:lnTo>
                    <a:pt x="2189987" y="76532"/>
                  </a:lnTo>
                  <a:lnTo>
                    <a:pt x="2190002" y="111507"/>
                  </a:lnTo>
                  <a:lnTo>
                    <a:pt x="2190413" y="100819"/>
                  </a:lnTo>
                  <a:lnTo>
                    <a:pt x="2190677" y="108668"/>
                  </a:lnTo>
                  <a:lnTo>
                    <a:pt x="2191749" y="73697"/>
                  </a:lnTo>
                  <a:lnTo>
                    <a:pt x="2191808" y="120850"/>
                  </a:lnTo>
                  <a:lnTo>
                    <a:pt x="2192938" y="91922"/>
                  </a:lnTo>
                  <a:lnTo>
                    <a:pt x="2193554" y="128068"/>
                  </a:lnTo>
                  <a:lnTo>
                    <a:pt x="2193510" y="78491"/>
                  </a:lnTo>
                  <a:lnTo>
                    <a:pt x="2194244" y="101448"/>
                  </a:lnTo>
                  <a:lnTo>
                    <a:pt x="2195257" y="66409"/>
                  </a:lnTo>
                  <a:lnTo>
                    <a:pt x="2194332" y="110885"/>
                  </a:lnTo>
                  <a:lnTo>
                    <a:pt x="2195272" y="67849"/>
                  </a:lnTo>
                  <a:lnTo>
                    <a:pt x="2195330" y="127469"/>
                  </a:lnTo>
                  <a:lnTo>
                    <a:pt x="2196461" y="94143"/>
                  </a:lnTo>
                  <a:lnTo>
                    <a:pt x="2197004" y="62651"/>
                  </a:lnTo>
                  <a:lnTo>
                    <a:pt x="2197062" y="127694"/>
                  </a:lnTo>
                  <a:lnTo>
                    <a:pt x="2197591" y="106550"/>
                  </a:lnTo>
                  <a:lnTo>
                    <a:pt x="2197884" y="109527"/>
                  </a:lnTo>
                  <a:lnTo>
                    <a:pt x="2198149" y="91010"/>
                  </a:lnTo>
                  <a:lnTo>
                    <a:pt x="2198648" y="75586"/>
                  </a:lnTo>
                  <a:lnTo>
                    <a:pt x="2198868" y="135217"/>
                  </a:lnTo>
                  <a:lnTo>
                    <a:pt x="2199279" y="100838"/>
                  </a:lnTo>
                  <a:lnTo>
                    <a:pt x="2199499" y="107376"/>
                  </a:lnTo>
                  <a:lnTo>
                    <a:pt x="2199939" y="76781"/>
                  </a:lnTo>
                  <a:lnTo>
                    <a:pt x="2200262" y="81357"/>
                  </a:lnTo>
                  <a:lnTo>
                    <a:pt x="2200556" y="56885"/>
                  </a:lnTo>
                  <a:lnTo>
                    <a:pt x="2200615" y="131180"/>
                  </a:lnTo>
                  <a:lnTo>
                    <a:pt x="2201216" y="98654"/>
                  </a:lnTo>
                  <a:lnTo>
                    <a:pt x="2201231" y="100875"/>
                  </a:lnTo>
                  <a:lnTo>
                    <a:pt x="2202259" y="76606"/>
                  </a:lnTo>
                  <a:lnTo>
                    <a:pt x="2202317" y="66302"/>
                  </a:lnTo>
                  <a:lnTo>
                    <a:pt x="2202464" y="103956"/>
                  </a:lnTo>
                  <a:lnTo>
                    <a:pt x="2203389" y="92518"/>
                  </a:lnTo>
                  <a:lnTo>
                    <a:pt x="2204093" y="113819"/>
                  </a:lnTo>
                  <a:lnTo>
                    <a:pt x="2204079" y="83310"/>
                  </a:lnTo>
                  <a:lnTo>
                    <a:pt x="2204622" y="98754"/>
                  </a:lnTo>
                  <a:lnTo>
                    <a:pt x="2205414" y="100604"/>
                  </a:lnTo>
                  <a:lnTo>
                    <a:pt x="2205840" y="58580"/>
                  </a:lnTo>
                  <a:lnTo>
                    <a:pt x="2205899" y="115530"/>
                  </a:lnTo>
                  <a:lnTo>
                    <a:pt x="2207029" y="97122"/>
                  </a:lnTo>
                  <a:lnTo>
                    <a:pt x="2207601" y="60732"/>
                  </a:lnTo>
                  <a:lnTo>
                    <a:pt x="2207719" y="116314"/>
                  </a:lnTo>
                  <a:lnTo>
                    <a:pt x="2208174" y="100609"/>
                  </a:lnTo>
                  <a:lnTo>
                    <a:pt x="2208262" y="110853"/>
                  </a:lnTo>
                  <a:lnTo>
                    <a:pt x="2208746" y="93283"/>
                  </a:lnTo>
                  <a:lnTo>
                    <a:pt x="2209363" y="60819"/>
                  </a:lnTo>
                  <a:lnTo>
                    <a:pt x="2209495" y="116287"/>
                  </a:lnTo>
                  <a:lnTo>
                    <a:pt x="2209877" y="104257"/>
                  </a:lnTo>
                  <a:lnTo>
                    <a:pt x="2210038" y="110951"/>
                  </a:lnTo>
                  <a:lnTo>
                    <a:pt x="2211124" y="83727"/>
                  </a:lnTo>
                  <a:lnTo>
                    <a:pt x="2211168" y="117501"/>
                  </a:lnTo>
                  <a:lnTo>
                    <a:pt x="2212313" y="100657"/>
                  </a:lnTo>
                  <a:lnTo>
                    <a:pt x="2212886" y="88800"/>
                  </a:lnTo>
                  <a:lnTo>
                    <a:pt x="2213003" y="132296"/>
                  </a:lnTo>
                  <a:lnTo>
                    <a:pt x="2213414" y="110133"/>
                  </a:lnTo>
                  <a:lnTo>
                    <a:pt x="2213605" y="111502"/>
                  </a:lnTo>
                  <a:lnTo>
                    <a:pt x="2214089" y="96749"/>
                  </a:lnTo>
                  <a:lnTo>
                    <a:pt x="2214544" y="107572"/>
                  </a:lnTo>
                  <a:lnTo>
                    <a:pt x="2215087" y="97585"/>
                  </a:lnTo>
                  <a:lnTo>
                    <a:pt x="2214662" y="116762"/>
                  </a:lnTo>
                  <a:lnTo>
                    <a:pt x="2215733" y="107446"/>
                  </a:lnTo>
                  <a:lnTo>
                    <a:pt x="2216012" y="124388"/>
                  </a:lnTo>
                  <a:lnTo>
                    <a:pt x="2216790" y="93963"/>
                  </a:lnTo>
                  <a:lnTo>
                    <a:pt x="2216863" y="96965"/>
                  </a:lnTo>
                  <a:lnTo>
                    <a:pt x="2217715" y="103782"/>
                  </a:lnTo>
                  <a:lnTo>
                    <a:pt x="2218170" y="81040"/>
                  </a:lnTo>
                  <a:lnTo>
                    <a:pt x="2218214" y="107645"/>
                  </a:lnTo>
                  <a:lnTo>
                    <a:pt x="2219124" y="80749"/>
                  </a:lnTo>
                  <a:lnTo>
                    <a:pt x="2219359" y="83688"/>
                  </a:lnTo>
                  <a:lnTo>
                    <a:pt x="2219961" y="105964"/>
                  </a:lnTo>
                  <a:lnTo>
                    <a:pt x="2219931" y="69740"/>
                  </a:lnTo>
                  <a:lnTo>
                    <a:pt x="2220548" y="84498"/>
                  </a:lnTo>
                  <a:lnTo>
                    <a:pt x="2221340" y="93471"/>
                  </a:lnTo>
                  <a:lnTo>
                    <a:pt x="2221693" y="71664"/>
                  </a:lnTo>
                  <a:lnTo>
                    <a:pt x="2221707" y="101374"/>
                  </a:lnTo>
                  <a:lnTo>
                    <a:pt x="2222882" y="89023"/>
                  </a:lnTo>
                  <a:lnTo>
                    <a:pt x="2223454" y="71128"/>
                  </a:lnTo>
                  <a:lnTo>
                    <a:pt x="2223674" y="103985"/>
                  </a:lnTo>
                  <a:lnTo>
                    <a:pt x="2224026" y="91307"/>
                  </a:lnTo>
                  <a:lnTo>
                    <a:pt x="2224232" y="103408"/>
                  </a:lnTo>
                  <a:lnTo>
                    <a:pt x="2224863" y="83652"/>
                  </a:lnTo>
                  <a:lnTo>
                    <a:pt x="2224995" y="87627"/>
                  </a:lnTo>
                  <a:lnTo>
                    <a:pt x="2225215" y="58946"/>
                  </a:lnTo>
                  <a:lnTo>
                    <a:pt x="2225245" y="114051"/>
                  </a:lnTo>
                  <a:lnTo>
                    <a:pt x="2226155" y="93700"/>
                  </a:lnTo>
                  <a:lnTo>
                    <a:pt x="2226214" y="94586"/>
                  </a:lnTo>
                  <a:lnTo>
                    <a:pt x="2226830" y="67860"/>
                  </a:lnTo>
                  <a:lnTo>
                    <a:pt x="2226977" y="44863"/>
                  </a:lnTo>
                  <a:lnTo>
                    <a:pt x="2226991" y="117096"/>
                  </a:lnTo>
                  <a:lnTo>
                    <a:pt x="2227960" y="81144"/>
                  </a:lnTo>
                  <a:lnTo>
                    <a:pt x="2228357" y="82910"/>
                  </a:lnTo>
                  <a:lnTo>
                    <a:pt x="2228709" y="57881"/>
                  </a:lnTo>
                  <a:lnTo>
                    <a:pt x="2228738" y="50043"/>
                  </a:lnTo>
                  <a:lnTo>
                    <a:pt x="2228841" y="122572"/>
                  </a:lnTo>
                  <a:lnTo>
                    <a:pt x="2229824" y="74976"/>
                  </a:lnTo>
                  <a:lnTo>
                    <a:pt x="2230500" y="51391"/>
                  </a:lnTo>
                  <a:lnTo>
                    <a:pt x="2230588" y="122956"/>
                  </a:lnTo>
                  <a:lnTo>
                    <a:pt x="2230690" y="117297"/>
                  </a:lnTo>
                  <a:lnTo>
                    <a:pt x="2230705" y="117515"/>
                  </a:lnTo>
                  <a:lnTo>
                    <a:pt x="2230911" y="104021"/>
                  </a:lnTo>
                  <a:lnTo>
                    <a:pt x="2232261" y="63362"/>
                  </a:lnTo>
                  <a:lnTo>
                    <a:pt x="2232276" y="121857"/>
                  </a:lnTo>
                  <a:lnTo>
                    <a:pt x="2233450" y="78648"/>
                  </a:lnTo>
                  <a:lnTo>
                    <a:pt x="2234037" y="127996"/>
                  </a:lnTo>
                  <a:lnTo>
                    <a:pt x="2234022" y="74500"/>
                  </a:lnTo>
                  <a:lnTo>
                    <a:pt x="2234698" y="94762"/>
                  </a:lnTo>
                  <a:lnTo>
                    <a:pt x="2235549" y="97149"/>
                  </a:lnTo>
                  <a:lnTo>
                    <a:pt x="2235784" y="67769"/>
                  </a:lnTo>
                  <a:lnTo>
                    <a:pt x="2235872" y="114083"/>
                  </a:lnTo>
                  <a:lnTo>
                    <a:pt x="2236973" y="83277"/>
                  </a:lnTo>
                  <a:lnTo>
                    <a:pt x="2237619" y="114426"/>
                  </a:lnTo>
                  <a:lnTo>
                    <a:pt x="2237545" y="65070"/>
                  </a:lnTo>
                  <a:lnTo>
                    <a:pt x="2238206" y="90687"/>
                  </a:lnTo>
                  <a:lnTo>
                    <a:pt x="2239292" y="64305"/>
                  </a:lnTo>
                  <a:lnTo>
                    <a:pt x="2238279" y="95823"/>
                  </a:lnTo>
                  <a:lnTo>
                    <a:pt x="2239307" y="65415"/>
                  </a:lnTo>
                  <a:lnTo>
                    <a:pt x="2239365" y="106464"/>
                  </a:lnTo>
                  <a:lnTo>
                    <a:pt x="2240496" y="88439"/>
                  </a:lnTo>
                  <a:lnTo>
                    <a:pt x="2241244" y="106109"/>
                  </a:lnTo>
                  <a:lnTo>
                    <a:pt x="2241068" y="81931"/>
                  </a:lnTo>
                  <a:lnTo>
                    <a:pt x="2241714" y="92563"/>
                  </a:lnTo>
                  <a:lnTo>
                    <a:pt x="2242829" y="76226"/>
                  </a:lnTo>
                  <a:lnTo>
                    <a:pt x="2242844" y="100385"/>
                  </a:lnTo>
                  <a:lnTo>
                    <a:pt x="2242888" y="104410"/>
                  </a:lnTo>
                  <a:lnTo>
                    <a:pt x="2243255" y="87288"/>
                  </a:lnTo>
                  <a:lnTo>
                    <a:pt x="2243666" y="94243"/>
                  </a:lnTo>
                  <a:lnTo>
                    <a:pt x="2244591" y="74515"/>
                  </a:lnTo>
                  <a:lnTo>
                    <a:pt x="2244194" y="101466"/>
                  </a:lnTo>
                  <a:lnTo>
                    <a:pt x="2244870" y="88251"/>
                  </a:lnTo>
                  <a:lnTo>
                    <a:pt x="2246015" y="88348"/>
                  </a:lnTo>
                  <a:lnTo>
                    <a:pt x="2246352" y="65832"/>
                  </a:lnTo>
                  <a:lnTo>
                    <a:pt x="2246367" y="94529"/>
                  </a:lnTo>
                  <a:lnTo>
                    <a:pt x="2247541" y="74930"/>
                  </a:lnTo>
                  <a:lnTo>
                    <a:pt x="2247761" y="83263"/>
                  </a:lnTo>
                  <a:lnTo>
                    <a:pt x="2248099" y="52430"/>
                  </a:lnTo>
                  <a:lnTo>
                    <a:pt x="2248114" y="49449"/>
                  </a:lnTo>
                  <a:lnTo>
                    <a:pt x="2248158" y="88699"/>
                  </a:lnTo>
                  <a:lnTo>
                    <a:pt x="2249156" y="77922"/>
                  </a:lnTo>
                  <a:lnTo>
                    <a:pt x="2249449" y="80085"/>
                  </a:lnTo>
                  <a:lnTo>
                    <a:pt x="2249860" y="40715"/>
                  </a:lnTo>
                  <a:lnTo>
                    <a:pt x="2249875" y="38299"/>
                  </a:lnTo>
                  <a:lnTo>
                    <a:pt x="2250139" y="93906"/>
                  </a:lnTo>
                  <a:lnTo>
                    <a:pt x="2250814" y="79603"/>
                  </a:lnTo>
                  <a:lnTo>
                    <a:pt x="2251196" y="80688"/>
                  </a:lnTo>
                  <a:lnTo>
                    <a:pt x="2251548" y="62151"/>
                  </a:lnTo>
                  <a:lnTo>
                    <a:pt x="2251607" y="50483"/>
                  </a:lnTo>
                  <a:lnTo>
                    <a:pt x="2251651" y="98938"/>
                  </a:lnTo>
                  <a:lnTo>
                    <a:pt x="2252693" y="75262"/>
                  </a:lnTo>
                  <a:lnTo>
                    <a:pt x="2253178" y="78322"/>
                  </a:lnTo>
                  <a:lnTo>
                    <a:pt x="2253368" y="58259"/>
                  </a:lnTo>
                  <a:lnTo>
                    <a:pt x="2253383" y="56159"/>
                  </a:lnTo>
                  <a:lnTo>
                    <a:pt x="2253456" y="112342"/>
                  </a:lnTo>
                  <a:lnTo>
                    <a:pt x="2254322" y="90062"/>
                  </a:lnTo>
                  <a:lnTo>
                    <a:pt x="2255350" y="124818"/>
                  </a:lnTo>
                  <a:lnTo>
                    <a:pt x="2255144" y="57440"/>
                  </a:lnTo>
                  <a:lnTo>
                    <a:pt x="2255614" y="103329"/>
                  </a:lnTo>
                  <a:lnTo>
                    <a:pt x="2255820" y="105754"/>
                  </a:lnTo>
                  <a:lnTo>
                    <a:pt x="2256921" y="55466"/>
                  </a:lnTo>
                  <a:lnTo>
                    <a:pt x="2257067" y="125948"/>
                  </a:lnTo>
                  <a:lnTo>
                    <a:pt x="2258109" y="80030"/>
                  </a:lnTo>
                  <a:lnTo>
                    <a:pt x="2258697" y="136958"/>
                  </a:lnTo>
                  <a:lnTo>
                    <a:pt x="2258682" y="59245"/>
                  </a:lnTo>
                  <a:lnTo>
                    <a:pt x="2259475" y="101823"/>
                  </a:lnTo>
                  <a:lnTo>
                    <a:pt x="2259489" y="101981"/>
                  </a:lnTo>
                  <a:lnTo>
                    <a:pt x="2259636" y="90697"/>
                  </a:lnTo>
                  <a:lnTo>
                    <a:pt x="2259680" y="92209"/>
                  </a:lnTo>
                  <a:lnTo>
                    <a:pt x="2260619" y="134815"/>
                  </a:lnTo>
                  <a:lnTo>
                    <a:pt x="2260429" y="74958"/>
                  </a:lnTo>
                  <a:lnTo>
                    <a:pt x="2260942" y="102892"/>
                  </a:lnTo>
                  <a:lnTo>
                    <a:pt x="2262175" y="73447"/>
                  </a:lnTo>
                  <a:lnTo>
                    <a:pt x="2261016" y="104347"/>
                  </a:lnTo>
                  <a:lnTo>
                    <a:pt x="2262205" y="76709"/>
                  </a:lnTo>
                  <a:lnTo>
                    <a:pt x="2262249" y="139309"/>
                  </a:lnTo>
                  <a:lnTo>
                    <a:pt x="2263394" y="105585"/>
                  </a:lnTo>
                  <a:lnTo>
                    <a:pt x="2263540" y="109280"/>
                  </a:lnTo>
                  <a:lnTo>
                    <a:pt x="2263863" y="87801"/>
                  </a:lnTo>
                  <a:lnTo>
                    <a:pt x="2263966" y="75673"/>
                  </a:lnTo>
                  <a:lnTo>
                    <a:pt x="2264010" y="114144"/>
                  </a:lnTo>
                  <a:lnTo>
                    <a:pt x="2264979" y="97102"/>
                  </a:lnTo>
                  <a:lnTo>
                    <a:pt x="2265463" y="99569"/>
                  </a:lnTo>
                  <a:lnTo>
                    <a:pt x="2265669" y="82579"/>
                  </a:lnTo>
                  <a:lnTo>
                    <a:pt x="2265728" y="77444"/>
                  </a:lnTo>
                  <a:lnTo>
                    <a:pt x="2265860" y="112761"/>
                  </a:lnTo>
                  <a:lnTo>
                    <a:pt x="2266770" y="94986"/>
                  </a:lnTo>
                  <a:lnTo>
                    <a:pt x="2267709" y="112148"/>
                  </a:lnTo>
                  <a:lnTo>
                    <a:pt x="2267489" y="67216"/>
                  </a:lnTo>
                  <a:lnTo>
                    <a:pt x="2267944" y="94507"/>
                  </a:lnTo>
                  <a:lnTo>
                    <a:pt x="2268238" y="98511"/>
                  </a:lnTo>
                  <a:lnTo>
                    <a:pt x="2268619" y="83392"/>
                  </a:lnTo>
                  <a:lnTo>
                    <a:pt x="2269250" y="80370"/>
                  </a:lnTo>
                  <a:lnTo>
                    <a:pt x="2269294" y="108970"/>
                  </a:lnTo>
                  <a:lnTo>
                    <a:pt x="2269661" y="92548"/>
                  </a:lnTo>
                  <a:lnTo>
                    <a:pt x="2269984" y="99327"/>
                  </a:lnTo>
                  <a:lnTo>
                    <a:pt x="2270366" y="78829"/>
                  </a:lnTo>
                  <a:lnTo>
                    <a:pt x="2270806" y="83767"/>
                  </a:lnTo>
                  <a:lnTo>
                    <a:pt x="2271012" y="66897"/>
                  </a:lnTo>
                  <a:lnTo>
                    <a:pt x="2271070" y="110158"/>
                  </a:lnTo>
                  <a:lnTo>
                    <a:pt x="2271775" y="91267"/>
                  </a:lnTo>
                  <a:lnTo>
                    <a:pt x="2272832" y="110004"/>
                  </a:lnTo>
                  <a:lnTo>
                    <a:pt x="2272758" y="72323"/>
                  </a:lnTo>
                  <a:lnTo>
                    <a:pt x="2272993" y="99110"/>
                  </a:lnTo>
                  <a:lnTo>
                    <a:pt x="2273786" y="72185"/>
                  </a:lnTo>
                  <a:lnTo>
                    <a:pt x="2274226" y="86932"/>
                  </a:lnTo>
                  <a:lnTo>
                    <a:pt x="2274549" y="100941"/>
                  </a:lnTo>
                  <a:lnTo>
                    <a:pt x="2274534" y="68015"/>
                  </a:lnTo>
                  <a:lnTo>
                    <a:pt x="2275342" y="78859"/>
                  </a:lnTo>
                  <a:lnTo>
                    <a:pt x="2275503" y="80210"/>
                  </a:lnTo>
                  <a:lnTo>
                    <a:pt x="2275415" y="76160"/>
                  </a:lnTo>
                  <a:lnTo>
                    <a:pt x="2275562" y="77880"/>
                  </a:lnTo>
                  <a:lnTo>
                    <a:pt x="2276296" y="70073"/>
                  </a:lnTo>
                  <a:lnTo>
                    <a:pt x="2276663" y="89514"/>
                  </a:lnTo>
                  <a:lnTo>
                    <a:pt x="2276722" y="81157"/>
                  </a:lnTo>
                  <a:lnTo>
                    <a:pt x="2277191" y="90595"/>
                  </a:lnTo>
                  <a:lnTo>
                    <a:pt x="2277455" y="77873"/>
                  </a:lnTo>
                  <a:lnTo>
                    <a:pt x="2277808" y="79833"/>
                  </a:lnTo>
                  <a:lnTo>
                    <a:pt x="2278057" y="60740"/>
                  </a:lnTo>
                  <a:lnTo>
                    <a:pt x="2278233" y="96500"/>
                  </a:lnTo>
                  <a:lnTo>
                    <a:pt x="2278938" y="87397"/>
                  </a:lnTo>
                  <a:lnTo>
                    <a:pt x="2279011" y="86401"/>
                  </a:lnTo>
                  <a:lnTo>
                    <a:pt x="2279026" y="87600"/>
                  </a:lnTo>
                  <a:lnTo>
                    <a:pt x="2279863" y="105817"/>
                  </a:lnTo>
                  <a:lnTo>
                    <a:pt x="2279819" y="64079"/>
                  </a:lnTo>
                  <a:lnTo>
                    <a:pt x="2280332" y="95898"/>
                  </a:lnTo>
                  <a:lnTo>
                    <a:pt x="2280376" y="96666"/>
                  </a:lnTo>
                  <a:lnTo>
                    <a:pt x="2280420" y="91898"/>
                  </a:lnTo>
                  <a:lnTo>
                    <a:pt x="2280523" y="102038"/>
                  </a:lnTo>
                  <a:lnTo>
                    <a:pt x="2281580" y="52027"/>
                  </a:lnTo>
                  <a:lnTo>
                    <a:pt x="2281742" y="111360"/>
                  </a:lnTo>
                  <a:lnTo>
                    <a:pt x="2282769" y="84043"/>
                  </a:lnTo>
                  <a:lnTo>
                    <a:pt x="2283371" y="115840"/>
                  </a:lnTo>
                  <a:lnTo>
                    <a:pt x="2283341" y="57926"/>
                  </a:lnTo>
                  <a:lnTo>
                    <a:pt x="2284222" y="100327"/>
                  </a:lnTo>
                  <a:lnTo>
                    <a:pt x="2285103" y="53466"/>
                  </a:lnTo>
                  <a:lnTo>
                    <a:pt x="2285264" y="123077"/>
                  </a:lnTo>
                  <a:lnTo>
                    <a:pt x="2285294" y="127494"/>
                  </a:lnTo>
                  <a:lnTo>
                    <a:pt x="2286262" y="86433"/>
                  </a:lnTo>
                  <a:lnTo>
                    <a:pt x="2286365" y="92850"/>
                  </a:lnTo>
                  <a:lnTo>
                    <a:pt x="2286864" y="70007"/>
                  </a:lnTo>
                  <a:lnTo>
                    <a:pt x="2286879" y="130408"/>
                  </a:lnTo>
                  <a:lnTo>
                    <a:pt x="2288053" y="96750"/>
                  </a:lnTo>
                  <a:lnTo>
                    <a:pt x="2288728" y="122194"/>
                  </a:lnTo>
                  <a:lnTo>
                    <a:pt x="2288626" y="74454"/>
                  </a:lnTo>
                  <a:lnTo>
                    <a:pt x="2289272" y="103965"/>
                  </a:lnTo>
                  <a:lnTo>
                    <a:pt x="2289580" y="110991"/>
                  </a:lnTo>
                  <a:lnTo>
                    <a:pt x="2289756" y="98080"/>
                  </a:lnTo>
                  <a:lnTo>
                    <a:pt x="2290270" y="101557"/>
                  </a:lnTo>
                  <a:lnTo>
                    <a:pt x="2290343" y="81770"/>
                  </a:lnTo>
                  <a:lnTo>
                    <a:pt x="2290416" y="126778"/>
                  </a:lnTo>
                  <a:lnTo>
                    <a:pt x="2291459" y="98619"/>
                  </a:lnTo>
                  <a:lnTo>
                    <a:pt x="2292237" y="119423"/>
                  </a:lnTo>
                  <a:lnTo>
                    <a:pt x="2292119" y="69541"/>
                  </a:lnTo>
                  <a:lnTo>
                    <a:pt x="2292677" y="103081"/>
                  </a:lnTo>
                  <a:lnTo>
                    <a:pt x="2292956" y="108292"/>
                  </a:lnTo>
                  <a:lnTo>
                    <a:pt x="2293910" y="69005"/>
                  </a:lnTo>
                  <a:lnTo>
                    <a:pt x="2294057" y="114288"/>
                  </a:lnTo>
                  <a:lnTo>
                    <a:pt x="2295099" y="86423"/>
                  </a:lnTo>
                  <a:lnTo>
                    <a:pt x="2295172" y="90741"/>
                  </a:lnTo>
                  <a:lnTo>
                    <a:pt x="2295613" y="64248"/>
                  </a:lnTo>
                  <a:lnTo>
                    <a:pt x="2295671" y="54650"/>
                  </a:lnTo>
                  <a:lnTo>
                    <a:pt x="2295745" y="112487"/>
                  </a:lnTo>
                  <a:lnTo>
                    <a:pt x="2296699" y="84154"/>
                  </a:lnTo>
                  <a:lnTo>
                    <a:pt x="2297095" y="87714"/>
                  </a:lnTo>
                  <a:lnTo>
                    <a:pt x="2297433" y="63545"/>
                  </a:lnTo>
                  <a:lnTo>
                    <a:pt x="2297447" y="116045"/>
                  </a:lnTo>
                  <a:lnTo>
                    <a:pt x="2298622" y="85672"/>
                  </a:lnTo>
                  <a:lnTo>
                    <a:pt x="2299194" y="72952"/>
                  </a:lnTo>
                  <a:lnTo>
                    <a:pt x="2299297" y="114710"/>
                  </a:lnTo>
                  <a:lnTo>
                    <a:pt x="2299429" y="110386"/>
                  </a:lnTo>
                  <a:lnTo>
                    <a:pt x="2299444" y="111066"/>
                  </a:lnTo>
                  <a:lnTo>
                    <a:pt x="2300119" y="89274"/>
                  </a:lnTo>
                  <a:lnTo>
                    <a:pt x="2300148" y="89988"/>
                  </a:lnTo>
                  <a:lnTo>
                    <a:pt x="2300955" y="72608"/>
                  </a:lnTo>
                  <a:lnTo>
                    <a:pt x="2301102" y="104491"/>
                  </a:lnTo>
                  <a:lnTo>
                    <a:pt x="2301322" y="90868"/>
                  </a:lnTo>
                  <a:lnTo>
                    <a:pt x="2302482" y="109971"/>
                  </a:lnTo>
                  <a:lnTo>
                    <a:pt x="2301425" y="83419"/>
                  </a:lnTo>
                  <a:lnTo>
                    <a:pt x="2302629" y="95140"/>
                  </a:lnTo>
                  <a:lnTo>
                    <a:pt x="2303876" y="79622"/>
                  </a:lnTo>
                  <a:lnTo>
                    <a:pt x="2302790" y="105603"/>
                  </a:lnTo>
                  <a:lnTo>
                    <a:pt x="2303891" y="82202"/>
                  </a:lnTo>
                  <a:lnTo>
                    <a:pt x="2304552" y="103058"/>
                  </a:lnTo>
                  <a:lnTo>
                    <a:pt x="2304478" y="64966"/>
                  </a:lnTo>
                  <a:lnTo>
                    <a:pt x="2305080" y="86088"/>
                  </a:lnTo>
                  <a:lnTo>
                    <a:pt x="2305946" y="97579"/>
                  </a:lnTo>
                  <a:lnTo>
                    <a:pt x="2306181" y="74057"/>
                  </a:lnTo>
                  <a:lnTo>
                    <a:pt x="2306210" y="79759"/>
                  </a:lnTo>
                  <a:lnTo>
                    <a:pt x="2306240" y="75706"/>
                  </a:lnTo>
                  <a:lnTo>
                    <a:pt x="2306254" y="112718"/>
                  </a:lnTo>
                  <a:lnTo>
                    <a:pt x="2307120" y="93780"/>
                  </a:lnTo>
                  <a:lnTo>
                    <a:pt x="2307399" y="96554"/>
                  </a:lnTo>
                  <a:lnTo>
                    <a:pt x="2307972" y="50363"/>
                  </a:lnTo>
                  <a:lnTo>
                    <a:pt x="2308001" y="44468"/>
                  </a:lnTo>
                  <a:lnTo>
                    <a:pt x="2308177" y="110868"/>
                  </a:lnTo>
                  <a:lnTo>
                    <a:pt x="2308999" y="95289"/>
                  </a:lnTo>
                  <a:lnTo>
                    <a:pt x="2309748" y="69586"/>
                  </a:lnTo>
                  <a:lnTo>
                    <a:pt x="2309865" y="113161"/>
                  </a:lnTo>
                  <a:lnTo>
                    <a:pt x="2310056" y="104873"/>
                  </a:lnTo>
                  <a:lnTo>
                    <a:pt x="2310085" y="109301"/>
                  </a:lnTo>
                  <a:lnTo>
                    <a:pt x="2311083" y="75298"/>
                  </a:lnTo>
                  <a:lnTo>
                    <a:pt x="2311509" y="63507"/>
                  </a:lnTo>
                  <a:lnTo>
                    <a:pt x="2311553" y="101103"/>
                  </a:lnTo>
                  <a:lnTo>
                    <a:pt x="2311671" y="108420"/>
                  </a:lnTo>
                  <a:lnTo>
                    <a:pt x="2312522" y="80280"/>
                  </a:lnTo>
                  <a:lnTo>
                    <a:pt x="2312566" y="82185"/>
                  </a:lnTo>
                  <a:lnTo>
                    <a:pt x="2313285" y="58749"/>
                  </a:lnTo>
                  <a:lnTo>
                    <a:pt x="2313373" y="100516"/>
                  </a:lnTo>
                  <a:lnTo>
                    <a:pt x="2313726" y="84733"/>
                  </a:lnTo>
                  <a:lnTo>
                    <a:pt x="2314709" y="93983"/>
                  </a:lnTo>
                  <a:lnTo>
                    <a:pt x="2314386" y="77623"/>
                  </a:lnTo>
                  <a:lnTo>
                    <a:pt x="2314914" y="85745"/>
                  </a:lnTo>
                  <a:lnTo>
                    <a:pt x="2314929" y="85943"/>
                  </a:lnTo>
                  <a:lnTo>
                    <a:pt x="2314973" y="75551"/>
                  </a:lnTo>
                  <a:lnTo>
                    <a:pt x="2315047" y="66715"/>
                  </a:lnTo>
                  <a:lnTo>
                    <a:pt x="2315091" y="111087"/>
                  </a:lnTo>
                  <a:lnTo>
                    <a:pt x="2316118" y="90058"/>
                  </a:lnTo>
                  <a:lnTo>
                    <a:pt x="2316881" y="115525"/>
                  </a:lnTo>
                  <a:lnTo>
                    <a:pt x="2316793" y="71136"/>
                  </a:lnTo>
                  <a:lnTo>
                    <a:pt x="2317322" y="95064"/>
                  </a:lnTo>
                  <a:lnTo>
                    <a:pt x="2317483" y="103469"/>
                  </a:lnTo>
                  <a:lnTo>
                    <a:pt x="2318569" y="76957"/>
                  </a:lnTo>
                  <a:lnTo>
                    <a:pt x="2318584" y="112336"/>
                  </a:lnTo>
                  <a:lnTo>
                    <a:pt x="2319758" y="94319"/>
                  </a:lnTo>
                  <a:lnTo>
                    <a:pt x="2320301" y="80938"/>
                  </a:lnTo>
                  <a:lnTo>
                    <a:pt x="2320448" y="111515"/>
                  </a:lnTo>
                  <a:lnTo>
                    <a:pt x="2320933" y="96867"/>
                  </a:lnTo>
                  <a:lnTo>
                    <a:pt x="2320977" y="107539"/>
                  </a:lnTo>
                  <a:lnTo>
                    <a:pt x="2322004" y="77941"/>
                  </a:lnTo>
                  <a:lnTo>
                    <a:pt x="2322092" y="61811"/>
                  </a:lnTo>
                  <a:lnTo>
                    <a:pt x="2322444" y="108625"/>
                  </a:lnTo>
                  <a:lnTo>
                    <a:pt x="2323076" y="97896"/>
                  </a:lnTo>
                  <a:lnTo>
                    <a:pt x="2324221" y="122263"/>
                  </a:lnTo>
                  <a:lnTo>
                    <a:pt x="2323854" y="60609"/>
                  </a:lnTo>
                  <a:lnTo>
                    <a:pt x="2324353" y="117955"/>
                  </a:lnTo>
                  <a:lnTo>
                    <a:pt x="2325615" y="70971"/>
                  </a:lnTo>
                  <a:lnTo>
                    <a:pt x="2325630" y="116290"/>
                  </a:lnTo>
                  <a:lnTo>
                    <a:pt x="2326804" y="79831"/>
                  </a:lnTo>
                  <a:lnTo>
                    <a:pt x="2327053" y="89685"/>
                  </a:lnTo>
                  <a:lnTo>
                    <a:pt x="2327362" y="72100"/>
                  </a:lnTo>
                  <a:lnTo>
                    <a:pt x="2327376" y="67443"/>
                  </a:lnTo>
                  <a:lnTo>
                    <a:pt x="2327494" y="116293"/>
                  </a:lnTo>
                  <a:lnTo>
                    <a:pt x="2328492" y="89269"/>
                  </a:lnTo>
                  <a:lnTo>
                    <a:pt x="2329138" y="64641"/>
                  </a:lnTo>
                  <a:lnTo>
                    <a:pt x="2329152" y="113249"/>
                  </a:lnTo>
                  <a:lnTo>
                    <a:pt x="2329534" y="99228"/>
                  </a:lnTo>
                  <a:lnTo>
                    <a:pt x="2329563" y="99929"/>
                  </a:lnTo>
                  <a:lnTo>
                    <a:pt x="2329784" y="84081"/>
                  </a:lnTo>
                  <a:lnTo>
                    <a:pt x="2329886" y="95079"/>
                  </a:lnTo>
                  <a:lnTo>
                    <a:pt x="2330899" y="62803"/>
                  </a:lnTo>
                  <a:lnTo>
                    <a:pt x="2330973" y="110677"/>
                  </a:lnTo>
                  <a:lnTo>
                    <a:pt x="2332088" y="82583"/>
                  </a:lnTo>
                  <a:lnTo>
                    <a:pt x="2332675" y="112962"/>
                  </a:lnTo>
                  <a:lnTo>
                    <a:pt x="2332631" y="53522"/>
                  </a:lnTo>
                  <a:lnTo>
                    <a:pt x="2333394" y="96428"/>
                  </a:lnTo>
                  <a:lnTo>
                    <a:pt x="2334422" y="48645"/>
                  </a:lnTo>
                  <a:lnTo>
                    <a:pt x="2334437" y="115752"/>
                  </a:lnTo>
                  <a:lnTo>
                    <a:pt x="2334510" y="113835"/>
                  </a:lnTo>
                  <a:lnTo>
                    <a:pt x="2334525" y="113988"/>
                  </a:lnTo>
                  <a:lnTo>
                    <a:pt x="2334701" y="104903"/>
                  </a:lnTo>
                  <a:lnTo>
                    <a:pt x="2334774" y="105427"/>
                  </a:lnTo>
                  <a:lnTo>
                    <a:pt x="2335097" y="109384"/>
                  </a:lnTo>
                  <a:lnTo>
                    <a:pt x="2336183" y="51603"/>
                  </a:lnTo>
                  <a:lnTo>
                    <a:pt x="2336345" y="117762"/>
                  </a:lnTo>
                  <a:lnTo>
                    <a:pt x="2337372" y="99069"/>
                  </a:lnTo>
                  <a:lnTo>
                    <a:pt x="2337578" y="103224"/>
                  </a:lnTo>
                  <a:lnTo>
                    <a:pt x="2337666" y="87926"/>
                  </a:lnTo>
                  <a:lnTo>
                    <a:pt x="2337695" y="88723"/>
                  </a:lnTo>
                  <a:lnTo>
                    <a:pt x="2337945" y="60405"/>
                  </a:lnTo>
                  <a:lnTo>
                    <a:pt x="2338003" y="116912"/>
                  </a:lnTo>
                  <a:lnTo>
                    <a:pt x="2338781" y="101113"/>
                  </a:lnTo>
                  <a:lnTo>
                    <a:pt x="2338796" y="101371"/>
                  </a:lnTo>
                  <a:lnTo>
                    <a:pt x="2339060" y="86423"/>
                  </a:lnTo>
                  <a:lnTo>
                    <a:pt x="2339706" y="78711"/>
                  </a:lnTo>
                  <a:lnTo>
                    <a:pt x="2339442" y="97005"/>
                  </a:lnTo>
                  <a:lnTo>
                    <a:pt x="2339706" y="78711"/>
                  </a:lnTo>
                </a:path>
              </a:pathLst>
            </a:custGeom>
            <a:ln w="16073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23367" y="1426156"/>
              <a:ext cx="2348865" cy="0"/>
            </a:xfrm>
            <a:custGeom>
              <a:avLst/>
              <a:gdLst/>
              <a:ahLst/>
              <a:cxnLst/>
              <a:rect l="l" t="t" r="r" b="b"/>
              <a:pathLst>
                <a:path w="2348865">
                  <a:moveTo>
                    <a:pt x="0" y="0"/>
                  </a:moveTo>
                  <a:lnTo>
                    <a:pt x="2348528" y="0"/>
                  </a:lnTo>
                </a:path>
              </a:pathLst>
            </a:custGeom>
            <a:ln w="16073">
              <a:solidFill>
                <a:srgbClr val="1F77B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23367" y="1861026"/>
              <a:ext cx="2348865" cy="0"/>
            </a:xfrm>
            <a:custGeom>
              <a:avLst/>
              <a:gdLst/>
              <a:ahLst/>
              <a:cxnLst/>
              <a:rect l="l" t="t" r="r" b="b"/>
              <a:pathLst>
                <a:path w="2348865">
                  <a:moveTo>
                    <a:pt x="0" y="0"/>
                  </a:moveTo>
                  <a:lnTo>
                    <a:pt x="2348528" y="0"/>
                  </a:lnTo>
                </a:path>
              </a:pathLst>
            </a:custGeom>
            <a:ln w="16073">
              <a:solidFill>
                <a:srgbClr val="FF7F0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23367" y="1165234"/>
              <a:ext cx="2348865" cy="1304925"/>
            </a:xfrm>
            <a:custGeom>
              <a:avLst/>
              <a:gdLst/>
              <a:ahLst/>
              <a:cxnLst/>
              <a:rect l="l" t="t" r="r" b="b"/>
              <a:pathLst>
                <a:path w="2348865" h="1304925">
                  <a:moveTo>
                    <a:pt x="0" y="1304609"/>
                  </a:moveTo>
                  <a:lnTo>
                    <a:pt x="0" y="0"/>
                  </a:lnTo>
                </a:path>
                <a:path w="2348865" h="1304925">
                  <a:moveTo>
                    <a:pt x="2348528" y="1304609"/>
                  </a:moveTo>
                  <a:lnTo>
                    <a:pt x="2348528" y="0"/>
                  </a:lnTo>
                </a:path>
                <a:path w="2348865" h="1304925">
                  <a:moveTo>
                    <a:pt x="0" y="1304609"/>
                  </a:moveTo>
                  <a:lnTo>
                    <a:pt x="2348528" y="1304609"/>
                  </a:lnTo>
                </a:path>
                <a:path w="2348865" h="1304925">
                  <a:moveTo>
                    <a:pt x="0" y="0"/>
                  </a:moveTo>
                  <a:lnTo>
                    <a:pt x="2348528" y="0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75163" y="2208651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107158" y="0"/>
                  </a:lnTo>
                  <a:lnTo>
                    <a:pt x="214317" y="0"/>
                  </a:lnTo>
                </a:path>
              </a:pathLst>
            </a:custGeom>
            <a:ln w="16073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75163" y="23580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107158" y="0"/>
                  </a:lnTo>
                  <a:lnTo>
                    <a:pt x="214317" y="0"/>
                  </a:lnTo>
                </a:path>
              </a:pathLst>
            </a:custGeom>
            <a:ln w="16073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366403" y="2387454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20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66403" y="2170019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30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66403" y="1952584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40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66403" y="1735149"/>
            <a:ext cx="13271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50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66403" y="1082844"/>
            <a:ext cx="132715" cy="58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Times New Roman"/>
                <a:cs typeface="Times New Roman"/>
              </a:rPr>
              <a:t>80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850" spc="-25" dirty="0">
                <a:latin typeface="Times New Roman"/>
                <a:cs typeface="Times New Roman"/>
              </a:rPr>
              <a:t>70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50" spc="-25" dirty="0">
                <a:latin typeface="Times New Roman"/>
                <a:cs typeface="Times New Roman"/>
              </a:rPr>
              <a:t>60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05511" y="1502269"/>
            <a:ext cx="149225" cy="631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0"/>
              </a:lnSpc>
            </a:pPr>
            <a:r>
              <a:rPr sz="850" i="1" spc="90" dirty="0">
                <a:latin typeface="Times New Roman"/>
                <a:cs typeface="Times New Roman"/>
              </a:rPr>
              <a:t>E</a:t>
            </a:r>
            <a:r>
              <a:rPr sz="850" i="1" spc="1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in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dB</a:t>
            </a:r>
            <a:r>
              <a:rPr sz="825" spc="60" baseline="-15151" dirty="0">
                <a:latin typeface="Lucida Sans Unicode"/>
                <a:cs typeface="Lucida Sans Unicode"/>
              </a:rPr>
              <a:t>µ</a:t>
            </a:r>
            <a:r>
              <a:rPr sz="825" spc="60" baseline="-15151" dirty="0">
                <a:latin typeface="Palatino Linotype"/>
                <a:cs typeface="Palatino Linotype"/>
              </a:rPr>
              <a:t>V</a:t>
            </a:r>
            <a:r>
              <a:rPr sz="825" i="1" spc="60" baseline="-15151" dirty="0">
                <a:latin typeface="Trebuchet MS"/>
                <a:cs typeface="Trebuchet MS"/>
              </a:rPr>
              <a:t>/</a:t>
            </a:r>
            <a:r>
              <a:rPr sz="825" spc="60" baseline="-15151" dirty="0">
                <a:latin typeface="Palatino Linotype"/>
                <a:cs typeface="Palatino Linotype"/>
              </a:rPr>
              <a:t>m</a:t>
            </a:r>
            <a:endParaRPr sz="825" baseline="-15151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62508" y="2105459"/>
            <a:ext cx="252095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sz="850" spc="-20" dirty="0">
                <a:latin typeface="Times New Roman"/>
                <a:cs typeface="Times New Roman"/>
              </a:rPr>
              <a:t>Peak</a:t>
            </a:r>
            <a:r>
              <a:rPr sz="850" spc="50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Avg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055649" y="2200614"/>
            <a:ext cx="214629" cy="165735"/>
            <a:chOff x="5055649" y="2200614"/>
            <a:chExt cx="214629" cy="165735"/>
          </a:xfrm>
        </p:grpSpPr>
        <p:sp>
          <p:nvSpPr>
            <p:cNvPr id="71" name="object 71"/>
            <p:cNvSpPr/>
            <p:nvPr/>
          </p:nvSpPr>
          <p:spPr>
            <a:xfrm>
              <a:off x="5055649" y="2208651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107158" y="0"/>
                  </a:lnTo>
                  <a:lnTo>
                    <a:pt x="214317" y="0"/>
                  </a:lnTo>
                </a:path>
              </a:pathLst>
            </a:custGeom>
            <a:ln w="16073">
              <a:solidFill>
                <a:srgbClr val="1F77B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55649" y="2358000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107158" y="0"/>
                  </a:lnTo>
                  <a:lnTo>
                    <a:pt x="214317" y="0"/>
                  </a:lnTo>
                </a:path>
              </a:pathLst>
            </a:custGeom>
            <a:ln w="16073">
              <a:solidFill>
                <a:srgbClr val="FF7F0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342994" y="2105459"/>
            <a:ext cx="488315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sz="850" dirty="0">
                <a:latin typeface="Times New Roman"/>
                <a:cs typeface="Times New Roman"/>
              </a:rPr>
              <a:t>FCC-6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dB</a:t>
            </a:r>
            <a:r>
              <a:rPr sz="850" dirty="0">
                <a:latin typeface="Times New Roman"/>
                <a:cs typeface="Times New Roman"/>
              </a:rPr>
              <a:t> FCC-6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dB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34207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Procedure:</a:t>
            </a:r>
            <a:r>
              <a:rPr sz="1400" spc="8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Measurement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Distance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10194" y="2156115"/>
            <a:ext cx="882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ff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5848" y="2096781"/>
            <a:ext cx="14928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0"/>
              </a:spcBef>
              <a:buClr>
                <a:srgbClr val="0049B2"/>
              </a:buClr>
              <a:buFont typeface="Times New Roman"/>
              <a:buChar char="•"/>
              <a:tabLst>
                <a:tab pos="151130" algn="l"/>
              </a:tabLst>
            </a:pPr>
            <a:r>
              <a:rPr sz="1100" dirty="0">
                <a:latin typeface="Arial"/>
                <a:cs typeface="Arial"/>
              </a:rPr>
              <a:t>far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field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distance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35" dirty="0">
                <a:latin typeface="Cambria"/>
                <a:cs typeface="Cambria"/>
              </a:rPr>
              <a:t>R</a:t>
            </a:r>
            <a:r>
              <a:rPr sz="1100" spc="145" dirty="0">
                <a:latin typeface="Cambria"/>
                <a:cs typeface="Cambria"/>
              </a:rPr>
              <a:t>  </a:t>
            </a:r>
            <a:r>
              <a:rPr sz="1100" i="1" spc="195" dirty="0">
                <a:latin typeface="Times New Roman"/>
                <a:cs typeface="Times New Roman"/>
              </a:rPr>
              <a:t>≈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0448" y="1632938"/>
            <a:ext cx="2251075" cy="5530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55" dirty="0">
                <a:latin typeface="Arial"/>
                <a:cs typeface="Arial"/>
              </a:rPr>
              <a:t>prefered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measurement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distance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3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ambient </a:t>
            </a:r>
            <a:r>
              <a:rPr sz="1100" spc="-65" dirty="0">
                <a:latin typeface="Arial"/>
                <a:cs typeface="Arial"/>
              </a:rPr>
              <a:t>noise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6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dB </a:t>
            </a:r>
            <a:r>
              <a:rPr sz="1100" spc="-45" dirty="0">
                <a:latin typeface="Arial"/>
                <a:cs typeface="Arial"/>
              </a:rPr>
              <a:t>below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limit</a:t>
            </a:r>
            <a:endParaRPr sz="1100">
              <a:latin typeface="Arial"/>
              <a:cs typeface="Arial"/>
            </a:endParaRPr>
          </a:p>
          <a:p>
            <a:pPr marR="492759" algn="r">
              <a:lnSpc>
                <a:spcPct val="100000"/>
              </a:lnSpc>
              <a:spcBef>
                <a:spcPts val="120"/>
              </a:spcBef>
            </a:pPr>
            <a:r>
              <a:rPr sz="600" spc="10" dirty="0">
                <a:latin typeface="Palatino Linotype"/>
                <a:cs typeface="Palatino Linotype"/>
              </a:rPr>
              <a:t>2</a:t>
            </a:r>
            <a:endParaRPr sz="6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99246" y="221339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1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86546" y="2079560"/>
            <a:ext cx="167640" cy="24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885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2</a:t>
            </a:r>
            <a:r>
              <a:rPr sz="800" i="1" spc="-25" dirty="0">
                <a:latin typeface="Palatino Linotype"/>
                <a:cs typeface="Palatino Linotype"/>
              </a:rPr>
              <a:t>D</a:t>
            </a:r>
            <a:endParaRPr sz="800">
              <a:latin typeface="Palatino Linotype"/>
              <a:cs typeface="Palatino Linotype"/>
            </a:endParaRPr>
          </a:p>
          <a:p>
            <a:pPr marL="55244" algn="ctr">
              <a:lnSpc>
                <a:spcPts val="885"/>
              </a:lnSpc>
            </a:pPr>
            <a:r>
              <a:rPr sz="800" i="1" spc="-50" dirty="0">
                <a:latin typeface="Palatino Linotype"/>
                <a:cs typeface="Palatino Linotype"/>
              </a:rPr>
              <a:t>λ</a:t>
            </a:r>
            <a:endParaRPr sz="800">
              <a:latin typeface="Palatino Linotype"/>
              <a:cs typeface="Palatino Linotyp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43953" y="1162650"/>
            <a:ext cx="12700" cy="1304290"/>
            <a:chOff x="4043953" y="1162650"/>
            <a:chExt cx="12700" cy="1304290"/>
          </a:xfrm>
        </p:grpSpPr>
        <p:sp>
          <p:nvSpPr>
            <p:cNvPr id="31" name="object 31"/>
            <p:cNvSpPr/>
            <p:nvPr/>
          </p:nvSpPr>
          <p:spPr>
            <a:xfrm>
              <a:off x="4050303" y="1169000"/>
              <a:ext cx="0" cy="1291590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1291030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50303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95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50303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7958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984029" y="2460801"/>
            <a:ext cx="13271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10</a:t>
            </a:r>
            <a:endParaRPr sz="800">
              <a:latin typeface="Palatino Linotype"/>
              <a:cs typeface="Palatino Linotyp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31358" y="1162650"/>
            <a:ext cx="600710" cy="1304290"/>
            <a:chOff x="4631358" y="1162650"/>
            <a:chExt cx="600710" cy="1304290"/>
          </a:xfrm>
        </p:grpSpPr>
        <p:sp>
          <p:nvSpPr>
            <p:cNvPr id="36" name="object 36"/>
            <p:cNvSpPr/>
            <p:nvPr/>
          </p:nvSpPr>
          <p:spPr>
            <a:xfrm>
              <a:off x="4637708" y="1169000"/>
              <a:ext cx="0" cy="1291590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1291030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37708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95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37708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7958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25112" y="1169000"/>
              <a:ext cx="0" cy="1291590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1291030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25112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95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5112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7958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158838" y="2460801"/>
            <a:ext cx="13271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30</a:t>
            </a:r>
            <a:endParaRPr sz="800">
              <a:latin typeface="Palatino Linotype"/>
              <a:cs typeface="Palatino Linotype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806167" y="1162650"/>
            <a:ext cx="12700" cy="1304290"/>
            <a:chOff x="5806167" y="1162650"/>
            <a:chExt cx="12700" cy="1304290"/>
          </a:xfrm>
        </p:grpSpPr>
        <p:sp>
          <p:nvSpPr>
            <p:cNvPr id="44" name="object 44"/>
            <p:cNvSpPr/>
            <p:nvPr/>
          </p:nvSpPr>
          <p:spPr>
            <a:xfrm>
              <a:off x="5812517" y="1169000"/>
              <a:ext cx="0" cy="1291590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1291030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12517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95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12517" y="24220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7958"/>
                  </a:moveTo>
                  <a:lnTo>
                    <a:pt x="0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746242" y="2460801"/>
            <a:ext cx="13271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40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36753" y="2441564"/>
            <a:ext cx="461009" cy="3060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245"/>
              </a:spcBef>
            </a:pPr>
            <a:r>
              <a:rPr sz="800" spc="-25" dirty="0">
                <a:latin typeface="Palatino Linotype"/>
                <a:cs typeface="Palatino Linotype"/>
              </a:rPr>
              <a:t>20</a:t>
            </a:r>
            <a:endParaRPr sz="8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800" i="1" spc="140" dirty="0">
                <a:latin typeface="Georgia"/>
                <a:cs typeface="Georgia"/>
              </a:rPr>
              <a:t>f</a:t>
            </a:r>
            <a:r>
              <a:rPr sz="800" i="1" spc="165" dirty="0">
                <a:latin typeface="Georgia"/>
                <a:cs typeface="Georgia"/>
              </a:rPr>
              <a:t> </a:t>
            </a:r>
            <a:r>
              <a:rPr sz="800" dirty="0">
                <a:latin typeface="Palatino Linotype"/>
                <a:cs typeface="Palatino Linotype"/>
              </a:rPr>
              <a:t>in</a:t>
            </a:r>
            <a:r>
              <a:rPr sz="800" spc="80" dirty="0">
                <a:latin typeface="Palatino Linotype"/>
                <a:cs typeface="Palatino Linotype"/>
              </a:rPr>
              <a:t> </a:t>
            </a:r>
            <a:r>
              <a:rPr sz="800" spc="-25" dirty="0">
                <a:latin typeface="Palatino Linotype"/>
                <a:cs typeface="Palatino Linotype"/>
              </a:rPr>
              <a:t>GHz</a:t>
            </a:r>
            <a:endParaRPr sz="800">
              <a:latin typeface="Palatino Linotype"/>
              <a:cs typeface="Palatino Linotype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508940" y="1156300"/>
            <a:ext cx="2316480" cy="1310640"/>
            <a:chOff x="3508940" y="1156300"/>
            <a:chExt cx="2316480" cy="1310640"/>
          </a:xfrm>
        </p:grpSpPr>
        <p:sp>
          <p:nvSpPr>
            <p:cNvPr id="50" name="object 50"/>
            <p:cNvSpPr/>
            <p:nvPr/>
          </p:nvSpPr>
          <p:spPr>
            <a:xfrm>
              <a:off x="3521640" y="2453704"/>
              <a:ext cx="2291080" cy="12700"/>
            </a:xfrm>
            <a:custGeom>
              <a:avLst/>
              <a:gdLst/>
              <a:ahLst/>
              <a:cxnLst/>
              <a:rect l="l" t="t" r="r" b="b"/>
              <a:pathLst>
                <a:path w="2291079" h="12700">
                  <a:moveTo>
                    <a:pt x="0" y="12652"/>
                  </a:moveTo>
                  <a:lnTo>
                    <a:pt x="2290877" y="12652"/>
                  </a:lnTo>
                  <a:lnTo>
                    <a:pt x="2290877" y="0"/>
                  </a:lnTo>
                  <a:lnTo>
                    <a:pt x="0" y="0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21640" y="246003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5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1640" y="246003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58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21640" y="2201824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21640" y="220182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5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21640" y="220182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58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21640" y="1943618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21640" y="194361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5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21640" y="194361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58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21640" y="1685412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21640" y="16854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5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21640" y="16854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58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21640" y="1427206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21640" y="14272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5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21640" y="14272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58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21640" y="1169000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21640" y="11690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5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21640" y="11690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58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21640" y="1169000"/>
              <a:ext cx="920750" cy="1214120"/>
            </a:xfrm>
            <a:custGeom>
              <a:avLst/>
              <a:gdLst/>
              <a:ahLst/>
              <a:cxnLst/>
              <a:rect l="l" t="t" r="r" b="b"/>
              <a:pathLst>
                <a:path w="920750" h="1214120">
                  <a:moveTo>
                    <a:pt x="0" y="1213568"/>
                  </a:moveTo>
                  <a:lnTo>
                    <a:pt x="2230" y="1210627"/>
                  </a:lnTo>
                  <a:lnTo>
                    <a:pt x="4544" y="1207575"/>
                  </a:lnTo>
                  <a:lnTo>
                    <a:pt x="6947" y="1204407"/>
                  </a:lnTo>
                  <a:lnTo>
                    <a:pt x="9441" y="1201118"/>
                  </a:lnTo>
                  <a:lnTo>
                    <a:pt x="12029" y="1197704"/>
                  </a:lnTo>
                  <a:lnTo>
                    <a:pt x="14716" y="1194161"/>
                  </a:lnTo>
                  <a:lnTo>
                    <a:pt x="17505" y="1190484"/>
                  </a:lnTo>
                  <a:lnTo>
                    <a:pt x="20399" y="1186667"/>
                  </a:lnTo>
                  <a:lnTo>
                    <a:pt x="23404" y="1182705"/>
                  </a:lnTo>
                  <a:lnTo>
                    <a:pt x="26522" y="1178592"/>
                  </a:lnTo>
                  <a:lnTo>
                    <a:pt x="29759" y="1174324"/>
                  </a:lnTo>
                  <a:lnTo>
                    <a:pt x="33119" y="1169893"/>
                  </a:lnTo>
                  <a:lnTo>
                    <a:pt x="36606" y="1165294"/>
                  </a:lnTo>
                  <a:lnTo>
                    <a:pt x="40226" y="1160521"/>
                  </a:lnTo>
                  <a:lnTo>
                    <a:pt x="43983" y="1155566"/>
                  </a:lnTo>
                  <a:lnTo>
                    <a:pt x="47883" y="1150423"/>
                  </a:lnTo>
                  <a:lnTo>
                    <a:pt x="51931" y="1145085"/>
                  </a:lnTo>
                  <a:lnTo>
                    <a:pt x="56133" y="1139544"/>
                  </a:lnTo>
                  <a:lnTo>
                    <a:pt x="60494" y="1133793"/>
                  </a:lnTo>
                  <a:lnTo>
                    <a:pt x="65021" y="1127824"/>
                  </a:lnTo>
                  <a:lnTo>
                    <a:pt x="69719" y="1121628"/>
                  </a:lnTo>
                  <a:lnTo>
                    <a:pt x="74596" y="1115197"/>
                  </a:lnTo>
                  <a:lnTo>
                    <a:pt x="79658" y="1108521"/>
                  </a:lnTo>
                  <a:lnTo>
                    <a:pt x="84912" y="1101592"/>
                  </a:lnTo>
                  <a:lnTo>
                    <a:pt x="90366" y="1094401"/>
                  </a:lnTo>
                  <a:lnTo>
                    <a:pt x="96027" y="1086936"/>
                  </a:lnTo>
                  <a:lnTo>
                    <a:pt x="101902" y="1079187"/>
                  </a:lnTo>
                  <a:lnTo>
                    <a:pt x="108001" y="1071145"/>
                  </a:lnTo>
                  <a:lnTo>
                    <a:pt x="114331" y="1062797"/>
                  </a:lnTo>
                  <a:lnTo>
                    <a:pt x="120902" y="1054132"/>
                  </a:lnTo>
                  <a:lnTo>
                    <a:pt x="127722" y="1045139"/>
                  </a:lnTo>
                  <a:lnTo>
                    <a:pt x="134801" y="1035804"/>
                  </a:lnTo>
                  <a:lnTo>
                    <a:pt x="142149" y="1026114"/>
                  </a:lnTo>
                  <a:lnTo>
                    <a:pt x="149775" y="1016057"/>
                  </a:lnTo>
                  <a:lnTo>
                    <a:pt x="157691" y="1005618"/>
                  </a:lnTo>
                  <a:lnTo>
                    <a:pt x="165908" y="994782"/>
                  </a:lnTo>
                  <a:lnTo>
                    <a:pt x="174437" y="983535"/>
                  </a:lnTo>
                  <a:lnTo>
                    <a:pt x="183289" y="971862"/>
                  </a:lnTo>
                  <a:lnTo>
                    <a:pt x="192478" y="959744"/>
                  </a:lnTo>
                  <a:lnTo>
                    <a:pt x="202015" y="947167"/>
                  </a:lnTo>
                  <a:lnTo>
                    <a:pt x="211914" y="934113"/>
                  </a:lnTo>
                  <a:lnTo>
                    <a:pt x="222190" y="920563"/>
                  </a:lnTo>
                  <a:lnTo>
                    <a:pt x="232855" y="906498"/>
                  </a:lnTo>
                  <a:lnTo>
                    <a:pt x="243925" y="891900"/>
                  </a:lnTo>
                  <a:lnTo>
                    <a:pt x="255416" y="876747"/>
                  </a:lnTo>
                  <a:lnTo>
                    <a:pt x="267342" y="861019"/>
                  </a:lnTo>
                  <a:lnTo>
                    <a:pt x="279722" y="844694"/>
                  </a:lnTo>
                  <a:lnTo>
                    <a:pt x="292572" y="827749"/>
                  </a:lnTo>
                  <a:lnTo>
                    <a:pt x="305909" y="810161"/>
                  </a:lnTo>
                  <a:lnTo>
                    <a:pt x="319753" y="791905"/>
                  </a:lnTo>
                  <a:lnTo>
                    <a:pt x="334122" y="772956"/>
                  </a:lnTo>
                  <a:lnTo>
                    <a:pt x="349037" y="753288"/>
                  </a:lnTo>
                  <a:lnTo>
                    <a:pt x="364518" y="732873"/>
                  </a:lnTo>
                  <a:lnTo>
                    <a:pt x="380586" y="711683"/>
                  </a:lnTo>
                  <a:lnTo>
                    <a:pt x="397265" y="689689"/>
                  </a:lnTo>
                  <a:lnTo>
                    <a:pt x="414577" y="666859"/>
                  </a:lnTo>
                  <a:lnTo>
                    <a:pt x="432546" y="643163"/>
                  </a:lnTo>
                  <a:lnTo>
                    <a:pt x="451198" y="618567"/>
                  </a:lnTo>
                  <a:lnTo>
                    <a:pt x="470557" y="593037"/>
                  </a:lnTo>
                  <a:lnTo>
                    <a:pt x="490651" y="566539"/>
                  </a:lnTo>
                  <a:lnTo>
                    <a:pt x="511509" y="539034"/>
                  </a:lnTo>
                  <a:lnTo>
                    <a:pt x="533158" y="510485"/>
                  </a:lnTo>
                  <a:lnTo>
                    <a:pt x="555629" y="480852"/>
                  </a:lnTo>
                  <a:lnTo>
                    <a:pt x="578953" y="450094"/>
                  </a:lnTo>
                  <a:lnTo>
                    <a:pt x="603163" y="418168"/>
                  </a:lnTo>
                  <a:lnTo>
                    <a:pt x="628291" y="385031"/>
                  </a:lnTo>
                  <a:lnTo>
                    <a:pt x="654374" y="350635"/>
                  </a:lnTo>
                  <a:lnTo>
                    <a:pt x="681447" y="314934"/>
                  </a:lnTo>
                  <a:lnTo>
                    <a:pt x="709548" y="277877"/>
                  </a:lnTo>
                  <a:lnTo>
                    <a:pt x="738715" y="239413"/>
                  </a:lnTo>
                  <a:lnTo>
                    <a:pt x="768990" y="199489"/>
                  </a:lnTo>
                  <a:lnTo>
                    <a:pt x="800414" y="158050"/>
                  </a:lnTo>
                  <a:lnTo>
                    <a:pt x="833032" y="115037"/>
                  </a:lnTo>
                  <a:lnTo>
                    <a:pt x="866887" y="70391"/>
                  </a:lnTo>
                  <a:lnTo>
                    <a:pt x="902028" y="24051"/>
                  </a:lnTo>
                  <a:lnTo>
                    <a:pt x="920266" y="0"/>
                  </a:lnTo>
                </a:path>
              </a:pathLst>
            </a:custGeom>
            <a:ln w="2530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21640" y="1685412"/>
              <a:ext cx="2291080" cy="755650"/>
            </a:xfrm>
            <a:custGeom>
              <a:avLst/>
              <a:gdLst/>
              <a:ahLst/>
              <a:cxnLst/>
              <a:rect l="l" t="t" r="r" b="b"/>
              <a:pathLst>
                <a:path w="2291079" h="755650">
                  <a:moveTo>
                    <a:pt x="0" y="755252"/>
                  </a:moveTo>
                  <a:lnTo>
                    <a:pt x="2230" y="754517"/>
                  </a:lnTo>
                  <a:lnTo>
                    <a:pt x="4544" y="753754"/>
                  </a:lnTo>
                  <a:lnTo>
                    <a:pt x="6947" y="752962"/>
                  </a:lnTo>
                  <a:lnTo>
                    <a:pt x="9441" y="752140"/>
                  </a:lnTo>
                  <a:lnTo>
                    <a:pt x="12029" y="751286"/>
                  </a:lnTo>
                  <a:lnTo>
                    <a:pt x="14716" y="750401"/>
                  </a:lnTo>
                  <a:lnTo>
                    <a:pt x="17505" y="749481"/>
                  </a:lnTo>
                  <a:lnTo>
                    <a:pt x="20399" y="748527"/>
                  </a:lnTo>
                  <a:lnTo>
                    <a:pt x="23404" y="747536"/>
                  </a:lnTo>
                  <a:lnTo>
                    <a:pt x="26522" y="746508"/>
                  </a:lnTo>
                  <a:lnTo>
                    <a:pt x="29759" y="745441"/>
                  </a:lnTo>
                  <a:lnTo>
                    <a:pt x="33119" y="744334"/>
                  </a:lnTo>
                  <a:lnTo>
                    <a:pt x="36606" y="743184"/>
                  </a:lnTo>
                  <a:lnTo>
                    <a:pt x="40226" y="741990"/>
                  </a:lnTo>
                  <a:lnTo>
                    <a:pt x="65021" y="733816"/>
                  </a:lnTo>
                  <a:lnTo>
                    <a:pt x="69719" y="732267"/>
                  </a:lnTo>
                  <a:lnTo>
                    <a:pt x="74596" y="730659"/>
                  </a:lnTo>
                  <a:lnTo>
                    <a:pt x="79658" y="728991"/>
                  </a:lnTo>
                  <a:lnTo>
                    <a:pt x="84912" y="727258"/>
                  </a:lnTo>
                  <a:lnTo>
                    <a:pt x="90366" y="725460"/>
                  </a:lnTo>
                  <a:lnTo>
                    <a:pt x="96027" y="723594"/>
                  </a:lnTo>
                  <a:lnTo>
                    <a:pt x="101902" y="721657"/>
                  </a:lnTo>
                  <a:lnTo>
                    <a:pt x="108001" y="719647"/>
                  </a:lnTo>
                  <a:lnTo>
                    <a:pt x="114331" y="717560"/>
                  </a:lnTo>
                  <a:lnTo>
                    <a:pt x="120902" y="715393"/>
                  </a:lnTo>
                  <a:lnTo>
                    <a:pt x="127722" y="713145"/>
                  </a:lnTo>
                  <a:lnTo>
                    <a:pt x="134801" y="710811"/>
                  </a:lnTo>
                  <a:lnTo>
                    <a:pt x="142149" y="708389"/>
                  </a:lnTo>
                  <a:lnTo>
                    <a:pt x="149775" y="705874"/>
                  </a:lnTo>
                  <a:lnTo>
                    <a:pt x="157691" y="703265"/>
                  </a:lnTo>
                  <a:lnTo>
                    <a:pt x="165908" y="700556"/>
                  </a:lnTo>
                  <a:lnTo>
                    <a:pt x="174437" y="697744"/>
                  </a:lnTo>
                  <a:lnTo>
                    <a:pt x="183289" y="694826"/>
                  </a:lnTo>
                  <a:lnTo>
                    <a:pt x="192478" y="691796"/>
                  </a:lnTo>
                  <a:lnTo>
                    <a:pt x="202015" y="688652"/>
                  </a:lnTo>
                  <a:lnTo>
                    <a:pt x="211914" y="685389"/>
                  </a:lnTo>
                  <a:lnTo>
                    <a:pt x="222190" y="682001"/>
                  </a:lnTo>
                  <a:lnTo>
                    <a:pt x="232855" y="678485"/>
                  </a:lnTo>
                  <a:lnTo>
                    <a:pt x="243925" y="674835"/>
                  </a:lnTo>
                  <a:lnTo>
                    <a:pt x="255416" y="671047"/>
                  </a:lnTo>
                  <a:lnTo>
                    <a:pt x="267342" y="667115"/>
                  </a:lnTo>
                  <a:lnTo>
                    <a:pt x="279722" y="663034"/>
                  </a:lnTo>
                  <a:lnTo>
                    <a:pt x="292572" y="658798"/>
                  </a:lnTo>
                  <a:lnTo>
                    <a:pt x="305909" y="654401"/>
                  </a:lnTo>
                  <a:lnTo>
                    <a:pt x="319753" y="649837"/>
                  </a:lnTo>
                  <a:lnTo>
                    <a:pt x="334122" y="645099"/>
                  </a:lnTo>
                  <a:lnTo>
                    <a:pt x="349037" y="640182"/>
                  </a:lnTo>
                  <a:lnTo>
                    <a:pt x="364518" y="635079"/>
                  </a:lnTo>
                  <a:lnTo>
                    <a:pt x="380586" y="629781"/>
                  </a:lnTo>
                  <a:lnTo>
                    <a:pt x="397265" y="624282"/>
                  </a:lnTo>
                  <a:lnTo>
                    <a:pt x="414577" y="618575"/>
                  </a:lnTo>
                  <a:lnTo>
                    <a:pt x="432546" y="612651"/>
                  </a:lnTo>
                  <a:lnTo>
                    <a:pt x="451198" y="606502"/>
                  </a:lnTo>
                  <a:lnTo>
                    <a:pt x="470557" y="600120"/>
                  </a:lnTo>
                  <a:lnTo>
                    <a:pt x="490651" y="593495"/>
                  </a:lnTo>
                  <a:lnTo>
                    <a:pt x="511509" y="586619"/>
                  </a:lnTo>
                  <a:lnTo>
                    <a:pt x="533158" y="579481"/>
                  </a:lnTo>
                  <a:lnTo>
                    <a:pt x="555629" y="572073"/>
                  </a:lnTo>
                  <a:lnTo>
                    <a:pt x="578953" y="564384"/>
                  </a:lnTo>
                  <a:lnTo>
                    <a:pt x="603163" y="556402"/>
                  </a:lnTo>
                  <a:lnTo>
                    <a:pt x="628291" y="548118"/>
                  </a:lnTo>
                  <a:lnTo>
                    <a:pt x="654374" y="539519"/>
                  </a:lnTo>
                  <a:lnTo>
                    <a:pt x="681447" y="530594"/>
                  </a:lnTo>
                  <a:lnTo>
                    <a:pt x="709548" y="521330"/>
                  </a:lnTo>
                  <a:lnTo>
                    <a:pt x="738715" y="511714"/>
                  </a:lnTo>
                  <a:lnTo>
                    <a:pt x="768990" y="501733"/>
                  </a:lnTo>
                  <a:lnTo>
                    <a:pt x="800415" y="491373"/>
                  </a:lnTo>
                  <a:lnTo>
                    <a:pt x="833032" y="480620"/>
                  </a:lnTo>
                  <a:lnTo>
                    <a:pt x="866887" y="469458"/>
                  </a:lnTo>
                  <a:lnTo>
                    <a:pt x="902028" y="457873"/>
                  </a:lnTo>
                  <a:lnTo>
                    <a:pt x="938503" y="445848"/>
                  </a:lnTo>
                  <a:lnTo>
                    <a:pt x="976363" y="433366"/>
                  </a:lnTo>
                  <a:lnTo>
                    <a:pt x="1015660" y="420411"/>
                  </a:lnTo>
                  <a:lnTo>
                    <a:pt x="1056449" y="406964"/>
                  </a:lnTo>
                  <a:lnTo>
                    <a:pt x="1098786" y="393006"/>
                  </a:lnTo>
                  <a:lnTo>
                    <a:pt x="1142731" y="378518"/>
                  </a:lnTo>
                  <a:lnTo>
                    <a:pt x="1188344" y="363481"/>
                  </a:lnTo>
                  <a:lnTo>
                    <a:pt x="1235689" y="347872"/>
                  </a:lnTo>
                  <a:lnTo>
                    <a:pt x="1284831" y="331671"/>
                  </a:lnTo>
                  <a:lnTo>
                    <a:pt x="1335839" y="314855"/>
                  </a:lnTo>
                  <a:lnTo>
                    <a:pt x="1388783" y="297400"/>
                  </a:lnTo>
                  <a:lnTo>
                    <a:pt x="1443737" y="279283"/>
                  </a:lnTo>
                  <a:lnTo>
                    <a:pt x="1500778" y="260478"/>
                  </a:lnTo>
                  <a:lnTo>
                    <a:pt x="1559984" y="240959"/>
                  </a:lnTo>
                  <a:lnTo>
                    <a:pt x="1621437" y="220699"/>
                  </a:lnTo>
                  <a:lnTo>
                    <a:pt x="1685224" y="199670"/>
                  </a:lnTo>
                  <a:lnTo>
                    <a:pt x="1751433" y="177843"/>
                  </a:lnTo>
                  <a:lnTo>
                    <a:pt x="1820155" y="155186"/>
                  </a:lnTo>
                  <a:lnTo>
                    <a:pt x="1891486" y="131670"/>
                  </a:lnTo>
                  <a:lnTo>
                    <a:pt x="1965525" y="107261"/>
                  </a:lnTo>
                  <a:lnTo>
                    <a:pt x="2042375" y="81925"/>
                  </a:lnTo>
                  <a:lnTo>
                    <a:pt x="2122142" y="55628"/>
                  </a:lnTo>
                  <a:lnTo>
                    <a:pt x="2204938" y="28332"/>
                  </a:lnTo>
                  <a:lnTo>
                    <a:pt x="2290877" y="0"/>
                  </a:lnTo>
                </a:path>
              </a:pathLst>
            </a:custGeom>
            <a:ln w="25305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21640" y="2115755"/>
              <a:ext cx="2291080" cy="335915"/>
            </a:xfrm>
            <a:custGeom>
              <a:avLst/>
              <a:gdLst/>
              <a:ahLst/>
              <a:cxnLst/>
              <a:rect l="l" t="t" r="r" b="b"/>
              <a:pathLst>
                <a:path w="2291079" h="335914">
                  <a:moveTo>
                    <a:pt x="0" y="335667"/>
                  </a:moveTo>
                  <a:lnTo>
                    <a:pt x="2230" y="335341"/>
                  </a:lnTo>
                  <a:lnTo>
                    <a:pt x="4544" y="335002"/>
                  </a:lnTo>
                  <a:lnTo>
                    <a:pt x="6947" y="334649"/>
                  </a:lnTo>
                  <a:lnTo>
                    <a:pt x="9441" y="334284"/>
                  </a:lnTo>
                  <a:lnTo>
                    <a:pt x="12029" y="333905"/>
                  </a:lnTo>
                  <a:lnTo>
                    <a:pt x="14716" y="333511"/>
                  </a:lnTo>
                  <a:lnTo>
                    <a:pt x="17505" y="333103"/>
                  </a:lnTo>
                  <a:lnTo>
                    <a:pt x="20399" y="332678"/>
                  </a:lnTo>
                  <a:lnTo>
                    <a:pt x="23404" y="332238"/>
                  </a:lnTo>
                  <a:lnTo>
                    <a:pt x="40226" y="329773"/>
                  </a:lnTo>
                  <a:lnTo>
                    <a:pt x="43983" y="329223"/>
                  </a:lnTo>
                  <a:lnTo>
                    <a:pt x="47883" y="328651"/>
                  </a:lnTo>
                  <a:lnTo>
                    <a:pt x="51931" y="328058"/>
                  </a:lnTo>
                  <a:lnTo>
                    <a:pt x="56133" y="327443"/>
                  </a:lnTo>
                  <a:lnTo>
                    <a:pt x="60494" y="326804"/>
                  </a:lnTo>
                  <a:lnTo>
                    <a:pt x="65021" y="326140"/>
                  </a:lnTo>
                  <a:lnTo>
                    <a:pt x="69719" y="325452"/>
                  </a:lnTo>
                  <a:lnTo>
                    <a:pt x="74596" y="324737"/>
                  </a:lnTo>
                  <a:lnTo>
                    <a:pt x="79658" y="323996"/>
                  </a:lnTo>
                  <a:lnTo>
                    <a:pt x="84912" y="323226"/>
                  </a:lnTo>
                  <a:lnTo>
                    <a:pt x="90366" y="322427"/>
                  </a:lnTo>
                  <a:lnTo>
                    <a:pt x="96027" y="321597"/>
                  </a:lnTo>
                  <a:lnTo>
                    <a:pt x="101902" y="320736"/>
                  </a:lnTo>
                  <a:lnTo>
                    <a:pt x="108001" y="319843"/>
                  </a:lnTo>
                  <a:lnTo>
                    <a:pt x="114331" y="318915"/>
                  </a:lnTo>
                  <a:lnTo>
                    <a:pt x="120902" y="317952"/>
                  </a:lnTo>
                  <a:lnTo>
                    <a:pt x="127722" y="316953"/>
                  </a:lnTo>
                  <a:lnTo>
                    <a:pt x="134801" y="315916"/>
                  </a:lnTo>
                  <a:lnTo>
                    <a:pt x="142149" y="314839"/>
                  </a:lnTo>
                  <a:lnTo>
                    <a:pt x="149775" y="313722"/>
                  </a:lnTo>
                  <a:lnTo>
                    <a:pt x="157691" y="312562"/>
                  </a:lnTo>
                  <a:lnTo>
                    <a:pt x="165908" y="311358"/>
                  </a:lnTo>
                  <a:lnTo>
                    <a:pt x="174437" y="310108"/>
                  </a:lnTo>
                  <a:lnTo>
                    <a:pt x="183289" y="308811"/>
                  </a:lnTo>
                  <a:lnTo>
                    <a:pt x="192478" y="307465"/>
                  </a:lnTo>
                  <a:lnTo>
                    <a:pt x="202015" y="306067"/>
                  </a:lnTo>
                  <a:lnTo>
                    <a:pt x="211914" y="304617"/>
                  </a:lnTo>
                  <a:lnTo>
                    <a:pt x="222190" y="303111"/>
                  </a:lnTo>
                  <a:lnTo>
                    <a:pt x="232855" y="301549"/>
                  </a:lnTo>
                  <a:lnTo>
                    <a:pt x="243925" y="299927"/>
                  </a:lnTo>
                  <a:lnTo>
                    <a:pt x="255416" y="298243"/>
                  </a:lnTo>
                  <a:lnTo>
                    <a:pt x="267342" y="296495"/>
                  </a:lnTo>
                  <a:lnTo>
                    <a:pt x="279722" y="294681"/>
                  </a:lnTo>
                  <a:lnTo>
                    <a:pt x="292572" y="292799"/>
                  </a:lnTo>
                  <a:lnTo>
                    <a:pt x="305909" y="290844"/>
                  </a:lnTo>
                  <a:lnTo>
                    <a:pt x="319753" y="288816"/>
                  </a:lnTo>
                  <a:lnTo>
                    <a:pt x="334122" y="286711"/>
                  </a:lnTo>
                  <a:lnTo>
                    <a:pt x="349037" y="284525"/>
                  </a:lnTo>
                  <a:lnTo>
                    <a:pt x="364518" y="282257"/>
                  </a:lnTo>
                  <a:lnTo>
                    <a:pt x="380586" y="279902"/>
                  </a:lnTo>
                  <a:lnTo>
                    <a:pt x="397265" y="277459"/>
                  </a:lnTo>
                  <a:lnTo>
                    <a:pt x="414577" y="274922"/>
                  </a:lnTo>
                  <a:lnTo>
                    <a:pt x="432546" y="272289"/>
                  </a:lnTo>
                  <a:lnTo>
                    <a:pt x="451198" y="269556"/>
                  </a:lnTo>
                  <a:lnTo>
                    <a:pt x="470557" y="266720"/>
                  </a:lnTo>
                  <a:lnTo>
                    <a:pt x="490651" y="263775"/>
                  </a:lnTo>
                  <a:lnTo>
                    <a:pt x="511509" y="260719"/>
                  </a:lnTo>
                  <a:lnTo>
                    <a:pt x="533158" y="257547"/>
                  </a:lnTo>
                  <a:lnTo>
                    <a:pt x="555629" y="254255"/>
                  </a:lnTo>
                  <a:lnTo>
                    <a:pt x="578953" y="250837"/>
                  </a:lnTo>
                  <a:lnTo>
                    <a:pt x="603163" y="247290"/>
                  </a:lnTo>
                  <a:lnTo>
                    <a:pt x="628291" y="243608"/>
                  </a:lnTo>
                  <a:lnTo>
                    <a:pt x="654374" y="239786"/>
                  </a:lnTo>
                  <a:lnTo>
                    <a:pt x="681447" y="235819"/>
                  </a:lnTo>
                  <a:lnTo>
                    <a:pt x="709548" y="231702"/>
                  </a:lnTo>
                  <a:lnTo>
                    <a:pt x="738715" y="227428"/>
                  </a:lnTo>
                  <a:lnTo>
                    <a:pt x="768990" y="222992"/>
                  </a:lnTo>
                  <a:lnTo>
                    <a:pt x="800415" y="218388"/>
                  </a:lnTo>
                  <a:lnTo>
                    <a:pt x="833032" y="213608"/>
                  </a:lnTo>
                  <a:lnTo>
                    <a:pt x="866887" y="208648"/>
                  </a:lnTo>
                  <a:lnTo>
                    <a:pt x="902028" y="203499"/>
                  </a:lnTo>
                  <a:lnTo>
                    <a:pt x="938503" y="198154"/>
                  </a:lnTo>
                  <a:lnTo>
                    <a:pt x="976363" y="192607"/>
                  </a:lnTo>
                  <a:lnTo>
                    <a:pt x="1015660" y="186849"/>
                  </a:lnTo>
                  <a:lnTo>
                    <a:pt x="1056449" y="180873"/>
                  </a:lnTo>
                  <a:lnTo>
                    <a:pt x="1098786" y="174669"/>
                  </a:lnTo>
                  <a:lnTo>
                    <a:pt x="1142731" y="168230"/>
                  </a:lnTo>
                  <a:lnTo>
                    <a:pt x="1188344" y="161547"/>
                  </a:lnTo>
                  <a:lnTo>
                    <a:pt x="1235689" y="154610"/>
                  </a:lnTo>
                  <a:lnTo>
                    <a:pt x="1284831" y="147409"/>
                  </a:lnTo>
                  <a:lnTo>
                    <a:pt x="1335839" y="139935"/>
                  </a:lnTo>
                  <a:lnTo>
                    <a:pt x="1388783" y="132178"/>
                  </a:lnTo>
                  <a:lnTo>
                    <a:pt x="1443737" y="124126"/>
                  </a:lnTo>
                  <a:lnTo>
                    <a:pt x="1500778" y="115768"/>
                  </a:lnTo>
                  <a:lnTo>
                    <a:pt x="1559984" y="107093"/>
                  </a:lnTo>
                  <a:lnTo>
                    <a:pt x="1621437" y="98088"/>
                  </a:lnTo>
                  <a:lnTo>
                    <a:pt x="1685224" y="88742"/>
                  </a:lnTo>
                  <a:lnTo>
                    <a:pt x="1751433" y="79041"/>
                  </a:lnTo>
                  <a:lnTo>
                    <a:pt x="1820155" y="68971"/>
                  </a:lnTo>
                  <a:lnTo>
                    <a:pt x="1891486" y="58520"/>
                  </a:lnTo>
                  <a:lnTo>
                    <a:pt x="1965525" y="47671"/>
                  </a:lnTo>
                  <a:lnTo>
                    <a:pt x="2042375" y="36411"/>
                  </a:lnTo>
                  <a:lnTo>
                    <a:pt x="2122142" y="24723"/>
                  </a:lnTo>
                  <a:lnTo>
                    <a:pt x="2204938" y="12592"/>
                  </a:lnTo>
                  <a:lnTo>
                    <a:pt x="2290877" y="0"/>
                  </a:lnTo>
                </a:path>
              </a:pathLst>
            </a:custGeom>
            <a:ln w="25305">
              <a:solidFill>
                <a:srgbClr val="2BA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21640" y="2072721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253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21640" y="1169000"/>
              <a:ext cx="2291080" cy="1291590"/>
            </a:xfrm>
            <a:custGeom>
              <a:avLst/>
              <a:gdLst/>
              <a:ahLst/>
              <a:cxnLst/>
              <a:rect l="l" t="t" r="r" b="b"/>
              <a:pathLst>
                <a:path w="2291079" h="1291589">
                  <a:moveTo>
                    <a:pt x="0" y="1291030"/>
                  </a:moveTo>
                  <a:lnTo>
                    <a:pt x="0" y="0"/>
                  </a:lnTo>
                </a:path>
                <a:path w="2291079" h="1291589">
                  <a:moveTo>
                    <a:pt x="2290877" y="129103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21640" y="2453704"/>
              <a:ext cx="2291080" cy="12700"/>
            </a:xfrm>
            <a:custGeom>
              <a:avLst/>
              <a:gdLst/>
              <a:ahLst/>
              <a:cxnLst/>
              <a:rect l="l" t="t" r="r" b="b"/>
              <a:pathLst>
                <a:path w="2291079" h="12700">
                  <a:moveTo>
                    <a:pt x="0" y="12652"/>
                  </a:moveTo>
                  <a:lnTo>
                    <a:pt x="2290877" y="12652"/>
                  </a:lnTo>
                  <a:lnTo>
                    <a:pt x="2290877" y="0"/>
                  </a:lnTo>
                  <a:lnTo>
                    <a:pt x="0" y="0"/>
                  </a:lnTo>
                  <a:lnTo>
                    <a:pt x="0" y="12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21640" y="1169000"/>
              <a:ext cx="2291080" cy="0"/>
            </a:xfrm>
            <a:custGeom>
              <a:avLst/>
              <a:gdLst/>
              <a:ahLst/>
              <a:cxnLst/>
              <a:rect l="l" t="t" r="r" b="b"/>
              <a:pathLst>
                <a:path w="2291079">
                  <a:moveTo>
                    <a:pt x="0" y="0"/>
                  </a:moveTo>
                  <a:lnTo>
                    <a:pt x="2290877" y="0"/>
                  </a:lnTo>
                </a:path>
              </a:pathLst>
            </a:custGeom>
            <a:ln w="12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10797" y="1206958"/>
              <a:ext cx="763905" cy="449580"/>
            </a:xfrm>
            <a:custGeom>
              <a:avLst/>
              <a:gdLst/>
              <a:ahLst/>
              <a:cxnLst/>
              <a:rect l="l" t="t" r="r" b="b"/>
              <a:pathLst>
                <a:path w="763904" h="449580">
                  <a:moveTo>
                    <a:pt x="758700" y="0"/>
                  </a:moveTo>
                  <a:lnTo>
                    <a:pt x="5061" y="0"/>
                  </a:lnTo>
                  <a:lnTo>
                    <a:pt x="0" y="5061"/>
                  </a:lnTo>
                  <a:lnTo>
                    <a:pt x="0" y="443954"/>
                  </a:lnTo>
                  <a:lnTo>
                    <a:pt x="5061" y="449016"/>
                  </a:lnTo>
                  <a:lnTo>
                    <a:pt x="15183" y="449016"/>
                  </a:lnTo>
                  <a:lnTo>
                    <a:pt x="758700" y="449016"/>
                  </a:lnTo>
                  <a:lnTo>
                    <a:pt x="763761" y="443954"/>
                  </a:lnTo>
                  <a:lnTo>
                    <a:pt x="763761" y="5061"/>
                  </a:lnTo>
                  <a:lnTo>
                    <a:pt x="75870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10797" y="1206958"/>
              <a:ext cx="763905" cy="449580"/>
            </a:xfrm>
            <a:custGeom>
              <a:avLst/>
              <a:gdLst/>
              <a:ahLst/>
              <a:cxnLst/>
              <a:rect l="l" t="t" r="r" b="b"/>
              <a:pathLst>
                <a:path w="763904" h="449580">
                  <a:moveTo>
                    <a:pt x="15183" y="449016"/>
                  </a:moveTo>
                  <a:lnTo>
                    <a:pt x="748577" y="449016"/>
                  </a:lnTo>
                  <a:lnTo>
                    <a:pt x="758700" y="449016"/>
                  </a:lnTo>
                  <a:lnTo>
                    <a:pt x="763761" y="443954"/>
                  </a:lnTo>
                  <a:lnTo>
                    <a:pt x="763761" y="433832"/>
                  </a:lnTo>
                  <a:lnTo>
                    <a:pt x="763761" y="15183"/>
                  </a:lnTo>
                  <a:lnTo>
                    <a:pt x="763761" y="5061"/>
                  </a:lnTo>
                  <a:lnTo>
                    <a:pt x="758700" y="0"/>
                  </a:lnTo>
                  <a:lnTo>
                    <a:pt x="748577" y="0"/>
                  </a:lnTo>
                  <a:lnTo>
                    <a:pt x="15183" y="0"/>
                  </a:lnTo>
                  <a:lnTo>
                    <a:pt x="5061" y="0"/>
                  </a:lnTo>
                  <a:lnTo>
                    <a:pt x="0" y="5061"/>
                  </a:lnTo>
                  <a:lnTo>
                    <a:pt x="0" y="15183"/>
                  </a:lnTo>
                  <a:lnTo>
                    <a:pt x="0" y="433832"/>
                  </a:lnTo>
                  <a:lnTo>
                    <a:pt x="0" y="443954"/>
                  </a:lnTo>
                  <a:lnTo>
                    <a:pt x="5061" y="449016"/>
                  </a:lnTo>
                  <a:lnTo>
                    <a:pt x="15183" y="449016"/>
                  </a:lnTo>
                  <a:close/>
                </a:path>
              </a:pathLst>
            </a:custGeom>
            <a:ln w="12652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41164" y="1263896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113875" y="0"/>
                  </a:lnTo>
                  <a:lnTo>
                    <a:pt x="227751" y="0"/>
                  </a:lnTo>
                </a:path>
              </a:pathLst>
            </a:custGeom>
            <a:ln w="2530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41164" y="1369704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113875" y="0"/>
                  </a:lnTo>
                  <a:lnTo>
                    <a:pt x="227751" y="0"/>
                  </a:lnTo>
                </a:path>
              </a:pathLst>
            </a:custGeom>
            <a:ln w="25305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411080" y="2381501"/>
            <a:ext cx="7937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Palatino Linotype"/>
                <a:cs typeface="Palatino Linotype"/>
              </a:rPr>
              <a:t>0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11080" y="2123295"/>
            <a:ext cx="7937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Palatino Linotype"/>
                <a:cs typeface="Palatino Linotype"/>
              </a:rPr>
              <a:t>2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11080" y="1865089"/>
            <a:ext cx="7937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Palatino Linotype"/>
                <a:cs typeface="Palatino Linotype"/>
              </a:rPr>
              <a:t>4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11080" y="1606883"/>
            <a:ext cx="7937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Palatino Linotype"/>
                <a:cs typeface="Palatino Linotype"/>
              </a:rPr>
              <a:t>6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11080" y="1348676"/>
            <a:ext cx="7937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Palatino Linotype"/>
                <a:cs typeface="Palatino Linotype"/>
              </a:rPr>
              <a:t>8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57505" y="1090470"/>
            <a:ext cx="13271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10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11651" y="1602492"/>
            <a:ext cx="137795" cy="424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i="1" dirty="0">
                <a:latin typeface="Georgia"/>
                <a:cs typeface="Georgia"/>
              </a:rPr>
              <a:t>R</a:t>
            </a:r>
            <a:r>
              <a:rPr sz="900" baseline="-13888" dirty="0">
                <a:latin typeface="Georgia"/>
                <a:cs typeface="Georgia"/>
              </a:rPr>
              <a:t>ff</a:t>
            </a:r>
            <a:r>
              <a:rPr sz="900" spc="457" baseline="-13888" dirty="0">
                <a:latin typeface="Georgia"/>
                <a:cs typeface="Georgia"/>
              </a:rPr>
              <a:t> </a:t>
            </a:r>
            <a:r>
              <a:rPr sz="800" dirty="0">
                <a:latin typeface="Palatino Linotype"/>
                <a:cs typeface="Palatino Linotype"/>
              </a:rPr>
              <a:t>in</a:t>
            </a:r>
            <a:r>
              <a:rPr sz="800" spc="120" dirty="0">
                <a:latin typeface="Palatino Linotype"/>
                <a:cs typeface="Palatino Linotype"/>
              </a:rPr>
              <a:t> </a:t>
            </a:r>
            <a:r>
              <a:rPr sz="800" spc="-50" dirty="0">
                <a:latin typeface="Palatino Linotype"/>
                <a:cs typeface="Palatino Linotype"/>
              </a:rPr>
              <a:t>m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31439" y="1187087"/>
            <a:ext cx="575310" cy="23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6515">
              <a:lnSpc>
                <a:spcPct val="115700"/>
              </a:lnSpc>
              <a:spcBef>
                <a:spcPts val="100"/>
              </a:spcBef>
            </a:pPr>
            <a:r>
              <a:rPr sz="600" spc="65" dirty="0">
                <a:latin typeface="Georgia"/>
                <a:cs typeface="Georgia"/>
              </a:rPr>
              <a:t>D=0.3</a:t>
            </a:r>
            <a:r>
              <a:rPr sz="600" spc="114" dirty="0">
                <a:latin typeface="Georgia"/>
                <a:cs typeface="Georgia"/>
              </a:rPr>
              <a:t> </a:t>
            </a:r>
            <a:r>
              <a:rPr sz="600" spc="15" dirty="0">
                <a:latin typeface="Georgia"/>
                <a:cs typeface="Georgia"/>
              </a:rPr>
              <a:t>m</a:t>
            </a:r>
            <a:r>
              <a:rPr sz="600" spc="70" dirty="0">
                <a:latin typeface="Georgia"/>
                <a:cs typeface="Georgia"/>
              </a:rPr>
              <a:t> D=0.15</a:t>
            </a:r>
            <a:r>
              <a:rPr sz="600" spc="130" dirty="0">
                <a:latin typeface="Georgia"/>
                <a:cs typeface="Georgia"/>
              </a:rPr>
              <a:t> </a:t>
            </a:r>
            <a:r>
              <a:rPr sz="600" spc="5" dirty="0">
                <a:latin typeface="Georgia"/>
                <a:cs typeface="Georgia"/>
              </a:rPr>
              <a:t>m</a:t>
            </a:r>
            <a:endParaRPr sz="600">
              <a:latin typeface="Georgia"/>
              <a:cs typeface="Georgi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041164" y="1462858"/>
            <a:ext cx="227965" cy="131445"/>
            <a:chOff x="5041164" y="1462858"/>
            <a:chExt cx="227965" cy="131445"/>
          </a:xfrm>
        </p:grpSpPr>
        <p:sp>
          <p:nvSpPr>
            <p:cNvPr id="88" name="object 88"/>
            <p:cNvSpPr/>
            <p:nvPr/>
          </p:nvSpPr>
          <p:spPr>
            <a:xfrm>
              <a:off x="5041164" y="1475511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113875" y="0"/>
                  </a:lnTo>
                  <a:lnTo>
                    <a:pt x="227751" y="0"/>
                  </a:lnTo>
                </a:path>
              </a:pathLst>
            </a:custGeom>
            <a:ln w="25305">
              <a:solidFill>
                <a:srgbClr val="2BA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41164" y="1581318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113875" y="0"/>
                  </a:lnTo>
                  <a:lnTo>
                    <a:pt x="227751" y="0"/>
                  </a:lnTo>
                </a:path>
              </a:pathLst>
            </a:custGeom>
            <a:ln w="253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206039" y="1398701"/>
            <a:ext cx="626110" cy="2374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215"/>
              </a:spcBef>
            </a:pPr>
            <a:r>
              <a:rPr sz="600" spc="80" dirty="0">
                <a:latin typeface="Georgia"/>
                <a:cs typeface="Georgia"/>
              </a:rPr>
              <a:t>D=0.1</a:t>
            </a:r>
            <a:r>
              <a:rPr sz="600" spc="110" dirty="0">
                <a:latin typeface="Georgia"/>
                <a:cs typeface="Georgia"/>
              </a:rPr>
              <a:t> </a:t>
            </a:r>
            <a:r>
              <a:rPr sz="600" spc="15" dirty="0">
                <a:latin typeface="Georgia"/>
                <a:cs typeface="Georgia"/>
              </a:rPr>
              <a:t>m</a:t>
            </a:r>
            <a:endParaRPr sz="600">
              <a:latin typeface="Georgia"/>
              <a:cs typeface="Georgia"/>
            </a:endParaRPr>
          </a:p>
          <a:p>
            <a:pPr marL="123189">
              <a:lnSpc>
                <a:spcPct val="100000"/>
              </a:lnSpc>
              <a:spcBef>
                <a:spcPts val="110"/>
              </a:spcBef>
            </a:pPr>
            <a:r>
              <a:rPr sz="600" i="1" spc="75" dirty="0">
                <a:latin typeface="Georgia"/>
                <a:cs typeface="Georgia"/>
              </a:rPr>
              <a:t>R</a:t>
            </a:r>
            <a:r>
              <a:rPr sz="750" spc="112" baseline="-16666" dirty="0">
                <a:latin typeface="Georgia"/>
                <a:cs typeface="Georgia"/>
              </a:rPr>
              <a:t>ff</a:t>
            </a:r>
            <a:r>
              <a:rPr sz="750" spc="307" baseline="-16666" dirty="0">
                <a:latin typeface="Georgia"/>
                <a:cs typeface="Georgia"/>
              </a:rPr>
              <a:t> </a:t>
            </a:r>
            <a:r>
              <a:rPr sz="600" spc="165" dirty="0">
                <a:latin typeface="Georgia"/>
                <a:cs typeface="Georgia"/>
              </a:rPr>
              <a:t>=</a:t>
            </a:r>
            <a:r>
              <a:rPr sz="600" spc="75" dirty="0">
                <a:latin typeface="Georgia"/>
                <a:cs typeface="Georgia"/>
              </a:rPr>
              <a:t> </a:t>
            </a:r>
            <a:r>
              <a:rPr sz="600" dirty="0">
                <a:latin typeface="Georgia"/>
                <a:cs typeface="Georgia"/>
              </a:rPr>
              <a:t>3</a:t>
            </a:r>
            <a:r>
              <a:rPr sz="600" spc="120" dirty="0">
                <a:latin typeface="Georgia"/>
                <a:cs typeface="Georgia"/>
              </a:rPr>
              <a:t> </a:t>
            </a:r>
            <a:r>
              <a:rPr sz="600" spc="15" dirty="0">
                <a:latin typeface="Georgia"/>
                <a:cs typeface="Georgia"/>
              </a:rPr>
              <a:t>m</a:t>
            </a:r>
            <a:endParaRPr sz="600">
              <a:latin typeface="Georgia"/>
              <a:cs typeface="Georgi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9781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Procedure:</a:t>
            </a:r>
            <a:r>
              <a:rPr sz="1400" spc="6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Spatial</a:t>
            </a:r>
            <a:r>
              <a:rPr sz="1400" spc="-6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Sampling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448" y="1570479"/>
            <a:ext cx="2207260" cy="866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Arial"/>
                <a:cs typeface="Arial"/>
              </a:rPr>
              <a:t>full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rotation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azimuth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27777" dirty="0">
                <a:latin typeface="Arial"/>
                <a:cs typeface="Arial"/>
              </a:rPr>
              <a:t>◦</a:t>
            </a:r>
            <a:r>
              <a:rPr sz="1200" i="1" spc="217" baseline="2777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20" dirty="0">
                <a:latin typeface="Palatino Linotype"/>
                <a:cs typeface="Palatino Linotype"/>
              </a:rPr>
              <a:t>360</a:t>
            </a:r>
            <a:r>
              <a:rPr sz="1200" i="1" spc="-30" baseline="27777" dirty="0">
                <a:latin typeface="Arial"/>
                <a:cs typeface="Arial"/>
              </a:rPr>
              <a:t>◦</a:t>
            </a:r>
            <a:endParaRPr sz="1200" baseline="27777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0" dirty="0">
                <a:latin typeface="Arial"/>
                <a:cs typeface="Arial"/>
              </a:rPr>
              <a:t>CISPR: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∆</a:t>
            </a:r>
            <a:r>
              <a:rPr sz="1100" dirty="0">
                <a:latin typeface="Cambria"/>
                <a:cs typeface="Cambria"/>
              </a:rPr>
              <a:t>ϕ</a:t>
            </a:r>
            <a:r>
              <a:rPr sz="1200" baseline="-10416" dirty="0">
                <a:latin typeface="Palatino Linotype"/>
                <a:cs typeface="Palatino Linotype"/>
              </a:rPr>
              <a:t>min</a:t>
            </a:r>
            <a:r>
              <a:rPr sz="1200" spc="24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40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Palatino Linotype"/>
                <a:cs typeface="Palatino Linotype"/>
              </a:rPr>
              <a:t>15</a:t>
            </a:r>
            <a:r>
              <a:rPr sz="1200" i="1" spc="-37" baseline="27777" dirty="0">
                <a:latin typeface="Arial"/>
                <a:cs typeface="Arial"/>
              </a:rPr>
              <a:t>◦</a:t>
            </a:r>
            <a:endParaRPr sz="1200" baseline="27777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20" dirty="0">
                <a:latin typeface="Arial"/>
                <a:cs typeface="Arial"/>
              </a:rPr>
              <a:t>ANSI: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∆</a:t>
            </a:r>
            <a:r>
              <a:rPr sz="1100" dirty="0">
                <a:latin typeface="Cambria"/>
                <a:cs typeface="Cambria"/>
              </a:rPr>
              <a:t>ϕ</a:t>
            </a:r>
            <a:r>
              <a:rPr sz="1200" baseline="-10416" dirty="0">
                <a:latin typeface="Palatino Linotype"/>
                <a:cs typeface="Palatino Linotype"/>
              </a:rPr>
              <a:t>min</a:t>
            </a:r>
            <a:r>
              <a:rPr sz="1200" spc="21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20" dirty="0">
                <a:latin typeface="Palatino Linotype"/>
                <a:cs typeface="Palatino Linotype"/>
              </a:rPr>
              <a:t> </a:t>
            </a:r>
            <a:r>
              <a:rPr sz="1100" spc="-20" dirty="0">
                <a:latin typeface="Palatino Linotype"/>
                <a:cs typeface="Palatino Linotype"/>
              </a:rPr>
              <a:t>22</a:t>
            </a:r>
            <a:r>
              <a:rPr sz="1100" spc="-20" dirty="0">
                <a:latin typeface="Cambria"/>
                <a:cs typeface="Cambria"/>
              </a:rPr>
              <a:t>.</a:t>
            </a:r>
            <a:r>
              <a:rPr sz="1100" spc="-20" dirty="0">
                <a:latin typeface="Palatino Linotype"/>
                <a:cs typeface="Palatino Linotype"/>
              </a:rPr>
              <a:t>5</a:t>
            </a:r>
            <a:r>
              <a:rPr sz="1200" i="1" spc="-30" baseline="27777" dirty="0">
                <a:latin typeface="Arial"/>
                <a:cs typeface="Arial"/>
              </a:rPr>
              <a:t>◦</a:t>
            </a:r>
            <a:endParaRPr sz="1200" baseline="27777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45" dirty="0">
                <a:latin typeface="Arial"/>
                <a:cs typeface="Arial"/>
              </a:rPr>
              <a:t>step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size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used: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∆</a:t>
            </a:r>
            <a:r>
              <a:rPr sz="1100" dirty="0">
                <a:latin typeface="Cambria"/>
                <a:cs typeface="Cambria"/>
              </a:rPr>
              <a:t>ϕ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dirty="0">
                <a:latin typeface="Palatino Linotype"/>
                <a:cs typeface="Palatino Linotype"/>
              </a:rPr>
              <a:t> </a:t>
            </a:r>
            <a:r>
              <a:rPr sz="1100" spc="35" dirty="0">
                <a:latin typeface="Palatino Linotype"/>
                <a:cs typeface="Palatino Linotype"/>
              </a:rPr>
              <a:t>1</a:t>
            </a:r>
            <a:r>
              <a:rPr sz="1200" i="1" spc="52" baseline="27777" dirty="0">
                <a:latin typeface="Arial"/>
                <a:cs typeface="Arial"/>
              </a:rPr>
              <a:t>◦</a:t>
            </a:r>
            <a:endParaRPr sz="1200" baseline="27777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3188" y="967480"/>
            <a:ext cx="2169571" cy="216957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6333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Normative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Procedure:</a:t>
            </a:r>
            <a:r>
              <a:rPr sz="1400" spc="8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Height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Scan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448" y="1633231"/>
            <a:ext cx="2390775" cy="784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6530" marR="30480" indent="-139065">
              <a:lnSpc>
                <a:spcPct val="102600"/>
              </a:lnSpc>
              <a:spcBef>
                <a:spcPts val="5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beamwidth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antenna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smaller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than </a:t>
            </a:r>
            <a:r>
              <a:rPr sz="1100" spc="-25" dirty="0">
                <a:latin typeface="Arial"/>
                <a:cs typeface="Arial"/>
              </a:rPr>
              <a:t>vertical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dimension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10" dirty="0">
                <a:latin typeface="Palatino Linotype"/>
                <a:cs typeface="Palatino Linotype"/>
              </a:rPr>
              <a:t>1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(no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antenna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alignment)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45" dirty="0">
                <a:latin typeface="Arial"/>
                <a:cs typeface="Arial"/>
              </a:rPr>
              <a:t>step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size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used: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∆</a:t>
            </a:r>
            <a:r>
              <a:rPr sz="1100" dirty="0">
                <a:latin typeface="Cambria"/>
                <a:cs typeface="Cambria"/>
              </a:rPr>
              <a:t>ϕ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dirty="0">
                <a:latin typeface="Palatino Linotype"/>
                <a:cs typeface="Palatino Linotype"/>
              </a:rPr>
              <a:t> </a:t>
            </a:r>
            <a:r>
              <a:rPr sz="1100" spc="35" dirty="0">
                <a:latin typeface="Palatino Linotype"/>
                <a:cs typeface="Palatino Linotype"/>
              </a:rPr>
              <a:t>1</a:t>
            </a:r>
            <a:r>
              <a:rPr sz="1200" i="1" spc="52" baseline="27777" dirty="0">
                <a:latin typeface="Arial"/>
                <a:cs typeface="Arial"/>
              </a:rPr>
              <a:t>◦</a:t>
            </a:r>
            <a:endParaRPr sz="1200" baseline="27777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3188" y="967480"/>
            <a:ext cx="2169571" cy="216957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13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00" y="447139"/>
            <a:ext cx="9340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448" y="1030984"/>
            <a:ext cx="2633345" cy="15106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6530" marR="30480" indent="-139065">
              <a:lnSpc>
                <a:spcPct val="102600"/>
              </a:lnSpc>
              <a:spcBef>
                <a:spcPts val="5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5" dirty="0">
                <a:latin typeface="Arial"/>
                <a:cs typeface="Arial"/>
              </a:rPr>
              <a:t>classic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focus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EMC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protection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radio </a:t>
            </a:r>
            <a:r>
              <a:rPr sz="1100" spc="-40" dirty="0">
                <a:latin typeface="Arial"/>
                <a:cs typeface="Arial"/>
              </a:rPr>
              <a:t>communication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services</a:t>
            </a:r>
            <a:endParaRPr sz="1100" dirty="0">
              <a:latin typeface="Arial"/>
              <a:cs typeface="Arial"/>
            </a:endParaRPr>
          </a:p>
          <a:p>
            <a:pPr marL="176530" marR="12382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0" dirty="0">
                <a:latin typeface="Arial"/>
                <a:cs typeface="Arial"/>
              </a:rPr>
              <a:t>g</a:t>
            </a:r>
            <a:r>
              <a:rPr lang="en-US" sz="1100" spc="-6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aranteed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compliance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emission </a:t>
            </a:r>
            <a:r>
              <a:rPr sz="1100" spc="-10" dirty="0">
                <a:latin typeface="Arial"/>
                <a:cs typeface="Arial"/>
              </a:rPr>
              <a:t>limits</a:t>
            </a:r>
            <a:endParaRPr sz="1100" dirty="0">
              <a:latin typeface="Arial"/>
              <a:cs typeface="Arial"/>
            </a:endParaRPr>
          </a:p>
          <a:p>
            <a:pPr marL="176530" marR="36893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verification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fully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semi-</a:t>
            </a:r>
            <a:r>
              <a:rPr sz="1100" spc="-50" dirty="0">
                <a:latin typeface="Arial"/>
                <a:cs typeface="Arial"/>
              </a:rPr>
              <a:t>anechoic </a:t>
            </a:r>
            <a:r>
              <a:rPr sz="1100" spc="-10" dirty="0">
                <a:latin typeface="Arial"/>
                <a:cs typeface="Arial"/>
              </a:rPr>
              <a:t>chambers</a:t>
            </a:r>
            <a:endParaRPr sz="1100" dirty="0">
              <a:latin typeface="Arial"/>
              <a:cs typeface="Arial"/>
            </a:endParaRPr>
          </a:p>
          <a:p>
            <a:pPr marL="176530" marR="16192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spatial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sampling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radiated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electric </a:t>
            </a:r>
            <a:r>
              <a:rPr sz="1100" spc="-10" dirty="0">
                <a:latin typeface="Arial"/>
                <a:cs typeface="Arial"/>
              </a:rPr>
              <a:t>field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azimuth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plane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38424" y="1919305"/>
            <a:ext cx="446405" cy="518159"/>
            <a:chOff x="3938424" y="1919305"/>
            <a:chExt cx="446405" cy="518159"/>
          </a:xfrm>
        </p:grpSpPr>
        <p:sp>
          <p:nvSpPr>
            <p:cNvPr id="26" name="object 26"/>
            <p:cNvSpPr/>
            <p:nvPr/>
          </p:nvSpPr>
          <p:spPr>
            <a:xfrm>
              <a:off x="3940964" y="1921845"/>
              <a:ext cx="441325" cy="513080"/>
            </a:xfrm>
            <a:custGeom>
              <a:avLst/>
              <a:gdLst/>
              <a:ahLst/>
              <a:cxnLst/>
              <a:rect l="l" t="t" r="r" b="b"/>
              <a:pathLst>
                <a:path w="441325" h="513080">
                  <a:moveTo>
                    <a:pt x="440914" y="365651"/>
                  </a:moveTo>
                  <a:lnTo>
                    <a:pt x="93176" y="326275"/>
                  </a:lnTo>
                  <a:lnTo>
                    <a:pt x="93176" y="0"/>
                  </a:lnTo>
                  <a:lnTo>
                    <a:pt x="440914" y="39375"/>
                  </a:lnTo>
                  <a:lnTo>
                    <a:pt x="440914" y="365651"/>
                  </a:lnTo>
                </a:path>
                <a:path w="441325" h="513080">
                  <a:moveTo>
                    <a:pt x="440914" y="365651"/>
                  </a:moveTo>
                  <a:lnTo>
                    <a:pt x="347737" y="512611"/>
                  </a:lnTo>
                  <a:lnTo>
                    <a:pt x="347737" y="186335"/>
                  </a:lnTo>
                  <a:lnTo>
                    <a:pt x="440914" y="39375"/>
                  </a:lnTo>
                </a:path>
                <a:path w="441325" h="513080">
                  <a:moveTo>
                    <a:pt x="93176" y="326275"/>
                  </a:moveTo>
                  <a:lnTo>
                    <a:pt x="0" y="473236"/>
                  </a:lnTo>
                  <a:lnTo>
                    <a:pt x="347737" y="512611"/>
                  </a:lnTo>
                </a:path>
                <a:path w="441325" h="513080">
                  <a:moveTo>
                    <a:pt x="0" y="473236"/>
                  </a:moveTo>
                  <a:lnTo>
                    <a:pt x="0" y="146960"/>
                  </a:lnTo>
                </a:path>
                <a:path w="441325" h="513080">
                  <a:moveTo>
                    <a:pt x="347737" y="186335"/>
                  </a:moveTo>
                  <a:lnTo>
                    <a:pt x="0" y="146960"/>
                  </a:lnTo>
                  <a:lnTo>
                    <a:pt x="9317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0964" y="2068806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0"/>
                  </a:moveTo>
                  <a:lnTo>
                    <a:pt x="0" y="326275"/>
                  </a:ln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0964" y="2068806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326275"/>
                  </a:move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lnTo>
                    <a:pt x="0" y="32627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0964" y="1921845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93176" y="0"/>
                  </a:moveTo>
                  <a:lnTo>
                    <a:pt x="0" y="146960"/>
                  </a:lnTo>
                  <a:lnTo>
                    <a:pt x="347737" y="186335"/>
                  </a:lnTo>
                  <a:lnTo>
                    <a:pt x="440914" y="393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40964" y="1921845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0" y="146960"/>
                  </a:moveTo>
                  <a:lnTo>
                    <a:pt x="93176" y="0"/>
                  </a:lnTo>
                  <a:lnTo>
                    <a:pt x="440914" y="39375"/>
                  </a:lnTo>
                  <a:lnTo>
                    <a:pt x="347737" y="186335"/>
                  </a:lnTo>
                  <a:lnTo>
                    <a:pt x="0" y="14696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702" y="1961221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93176" y="0"/>
                  </a:moveTo>
                  <a:lnTo>
                    <a:pt x="0" y="146960"/>
                  </a:lnTo>
                  <a:lnTo>
                    <a:pt x="0" y="473236"/>
                  </a:lnTo>
                  <a:lnTo>
                    <a:pt x="93176" y="3262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8702" y="1961221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0" y="473236"/>
                  </a:moveTo>
                  <a:lnTo>
                    <a:pt x="0" y="146960"/>
                  </a:lnTo>
                  <a:lnTo>
                    <a:pt x="93176" y="0"/>
                  </a:lnTo>
                  <a:lnTo>
                    <a:pt x="93176" y="326275"/>
                  </a:lnTo>
                  <a:lnTo>
                    <a:pt x="0" y="47323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360000">
            <a:off x="3972081" y="2195667"/>
            <a:ext cx="294276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spc="25" dirty="0">
                <a:latin typeface="Arial"/>
                <a:cs typeface="Arial"/>
              </a:rPr>
              <a:t>EUT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8532" y="1202584"/>
            <a:ext cx="1383030" cy="1516380"/>
            <a:chOff x="3818532" y="1202584"/>
            <a:chExt cx="1383030" cy="1516380"/>
          </a:xfrm>
        </p:grpSpPr>
        <p:sp>
          <p:nvSpPr>
            <p:cNvPr id="35" name="object 35"/>
            <p:cNvSpPr/>
            <p:nvPr/>
          </p:nvSpPr>
          <p:spPr>
            <a:xfrm>
              <a:off x="4114833" y="2178151"/>
              <a:ext cx="46990" cy="73660"/>
            </a:xfrm>
            <a:custGeom>
              <a:avLst/>
              <a:gdLst/>
              <a:ahLst/>
              <a:cxnLst/>
              <a:rect l="l" t="t" r="r" b="b"/>
              <a:pathLst>
                <a:path w="46989" h="73660">
                  <a:moveTo>
                    <a:pt x="46587" y="0"/>
                  </a:moveTo>
                  <a:lnTo>
                    <a:pt x="0" y="7348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42921" y="2251631"/>
              <a:ext cx="272415" cy="429259"/>
            </a:xfrm>
            <a:custGeom>
              <a:avLst/>
              <a:gdLst/>
              <a:ahLst/>
              <a:cxnLst/>
              <a:rect l="l" t="t" r="r" b="b"/>
              <a:pathLst>
                <a:path w="272414" h="429260">
                  <a:moveTo>
                    <a:pt x="271911" y="0"/>
                  </a:moveTo>
                  <a:lnTo>
                    <a:pt x="0" y="42886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18532" y="2666064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61421" y="2178151"/>
              <a:ext cx="173990" cy="19685"/>
            </a:xfrm>
            <a:custGeom>
              <a:avLst/>
              <a:gdLst/>
              <a:ahLst/>
              <a:cxnLst/>
              <a:rect l="l" t="t" r="r" b="b"/>
              <a:pathLst>
                <a:path w="173989" h="19685">
                  <a:moveTo>
                    <a:pt x="0" y="0"/>
                  </a:moveTo>
                  <a:lnTo>
                    <a:pt x="173869" y="19687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5290" y="2197839"/>
              <a:ext cx="821055" cy="93345"/>
            </a:xfrm>
            <a:custGeom>
              <a:avLst/>
              <a:gdLst/>
              <a:ahLst/>
              <a:cxnLst/>
              <a:rect l="l" t="t" r="r" b="b"/>
              <a:pathLst>
                <a:path w="821054" h="93344">
                  <a:moveTo>
                    <a:pt x="0" y="0"/>
                  </a:moveTo>
                  <a:lnTo>
                    <a:pt x="820611" y="9292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48738" y="2271333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61421" y="2015013"/>
              <a:ext cx="0" cy="163195"/>
            </a:xfrm>
            <a:custGeom>
              <a:avLst/>
              <a:gdLst/>
              <a:ahLst/>
              <a:cxnLst/>
              <a:rect l="l" t="t" r="r" b="b"/>
              <a:pathLst>
                <a:path h="163194">
                  <a:moveTo>
                    <a:pt x="0" y="16313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61421" y="1248133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76688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42443" y="1202584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42921" y="2178151"/>
              <a:ext cx="318770" cy="502920"/>
            </a:xfrm>
            <a:custGeom>
              <a:avLst/>
              <a:gdLst/>
              <a:ahLst/>
              <a:cxnLst/>
              <a:rect l="l" t="t" r="r" b="b"/>
              <a:pathLst>
                <a:path w="318770" h="502919">
                  <a:moveTo>
                    <a:pt x="318499" y="0"/>
                  </a:moveTo>
                  <a:lnTo>
                    <a:pt x="0" y="502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8532" y="2666064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66248" y="2676066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27043" y="1202584"/>
            <a:ext cx="1474470" cy="1763395"/>
            <a:chOff x="3727043" y="1202584"/>
            <a:chExt cx="1474470" cy="1763395"/>
          </a:xfrm>
        </p:grpSpPr>
        <p:sp>
          <p:nvSpPr>
            <p:cNvPr id="48" name="object 48"/>
            <p:cNvSpPr/>
            <p:nvPr/>
          </p:nvSpPr>
          <p:spPr>
            <a:xfrm>
              <a:off x="4161421" y="2178151"/>
              <a:ext cx="995044" cy="113030"/>
            </a:xfrm>
            <a:custGeom>
              <a:avLst/>
              <a:gdLst/>
              <a:ahLst/>
              <a:cxnLst/>
              <a:rect l="l" t="t" r="r" b="b"/>
              <a:pathLst>
                <a:path w="995045" h="113030">
                  <a:moveTo>
                    <a:pt x="0" y="0"/>
                  </a:moveTo>
                  <a:lnTo>
                    <a:pt x="994480" y="1126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48738" y="2271333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61421" y="1248133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93001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42442" y="1202584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7043" y="1762727"/>
              <a:ext cx="1084778" cy="83084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161421" y="2178151"/>
              <a:ext cx="474980" cy="287020"/>
            </a:xfrm>
            <a:custGeom>
              <a:avLst/>
              <a:gdLst/>
              <a:ahLst/>
              <a:cxnLst/>
              <a:rect l="l" t="t" r="r" b="b"/>
              <a:pathLst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  <a:path w="474979" h="287019">
                  <a:moveTo>
                    <a:pt x="474928" y="286650"/>
                  </a:moveTo>
                  <a:lnTo>
                    <a:pt x="474928" y="286652"/>
                  </a:lnTo>
                </a:path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36382" y="2313032"/>
              <a:ext cx="413384" cy="652780"/>
            </a:xfrm>
            <a:custGeom>
              <a:avLst/>
              <a:gdLst/>
              <a:ahLst/>
              <a:cxnLst/>
              <a:rect l="l" t="t" r="r" b="b"/>
              <a:pathLst>
                <a:path w="413385" h="652780">
                  <a:moveTo>
                    <a:pt x="0" y="151794"/>
                  </a:moveTo>
                  <a:lnTo>
                    <a:pt x="412981" y="401055"/>
                  </a:lnTo>
                </a:path>
                <a:path w="413385" h="652780">
                  <a:moveTo>
                    <a:pt x="61948" y="123929"/>
                  </a:moveTo>
                  <a:lnTo>
                    <a:pt x="61948" y="254437"/>
                  </a:lnTo>
                </a:path>
                <a:path w="413385" h="652780">
                  <a:moveTo>
                    <a:pt x="113570" y="128984"/>
                  </a:moveTo>
                  <a:lnTo>
                    <a:pt x="113570" y="305171"/>
                  </a:lnTo>
                </a:path>
                <a:path w="413385" h="652780">
                  <a:moveTo>
                    <a:pt x="165193" y="120990"/>
                  </a:moveTo>
                  <a:lnTo>
                    <a:pt x="165193" y="382012"/>
                  </a:lnTo>
                </a:path>
                <a:path w="413385" h="652780">
                  <a:moveTo>
                    <a:pt x="227141" y="93121"/>
                  </a:moveTo>
                  <a:lnTo>
                    <a:pt x="227141" y="484650"/>
                  </a:lnTo>
                </a:path>
                <a:path w="413385" h="652780">
                  <a:moveTo>
                    <a:pt x="289085" y="0"/>
                  </a:moveTo>
                  <a:lnTo>
                    <a:pt x="289085" y="652551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9977" y="2421704"/>
              <a:ext cx="508634" cy="43815"/>
            </a:xfrm>
            <a:custGeom>
              <a:avLst/>
              <a:gdLst/>
              <a:ahLst/>
              <a:cxnLst/>
              <a:rect l="l" t="t" r="r" b="b"/>
              <a:pathLst>
                <a:path w="508635" h="43814">
                  <a:moveTo>
                    <a:pt x="0" y="26856"/>
                  </a:moveTo>
                  <a:lnTo>
                    <a:pt x="55648" y="34389"/>
                  </a:lnTo>
                  <a:lnTo>
                    <a:pt x="110040" y="39665"/>
                  </a:lnTo>
                  <a:lnTo>
                    <a:pt x="163242" y="42679"/>
                  </a:lnTo>
                  <a:lnTo>
                    <a:pt x="215324" y="43425"/>
                  </a:lnTo>
                  <a:lnTo>
                    <a:pt x="266355" y="41899"/>
                  </a:lnTo>
                  <a:lnTo>
                    <a:pt x="316402" y="38095"/>
                  </a:lnTo>
                  <a:lnTo>
                    <a:pt x="365534" y="32008"/>
                  </a:lnTo>
                  <a:lnTo>
                    <a:pt x="413820" y="23633"/>
                  </a:lnTo>
                  <a:lnTo>
                    <a:pt x="461328" y="12965"/>
                  </a:lnTo>
                  <a:lnTo>
                    <a:pt x="50812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87361" y="2405123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10" h="36194">
                  <a:moveTo>
                    <a:pt x="0" y="0"/>
                  </a:moveTo>
                  <a:lnTo>
                    <a:pt x="11771" y="36084"/>
                  </a:lnTo>
                  <a:lnTo>
                    <a:pt x="21605" y="26201"/>
                  </a:lnTo>
                  <a:lnTo>
                    <a:pt x="32750" y="16764"/>
                  </a:lnTo>
                  <a:lnTo>
                    <a:pt x="43962" y="8553"/>
                  </a:lnTo>
                  <a:lnTo>
                    <a:pt x="53998" y="2347"/>
                  </a:lnTo>
                  <a:lnTo>
                    <a:pt x="42233" y="3253"/>
                  </a:lnTo>
                  <a:lnTo>
                    <a:pt x="28336" y="3232"/>
                  </a:lnTo>
                  <a:lnTo>
                    <a:pt x="1377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37162" y="206898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13466" y="1002638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66527" y="2421926"/>
            <a:ext cx="116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φ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5257" y="3294410"/>
            <a:ext cx="2869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48908" y="3294410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76437" y="1479392"/>
            <a:ext cx="179260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solidFill>
                  <a:srgbClr val="0049B2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r>
              <a:rPr sz="1700" spc="80" dirty="0">
                <a:solidFill>
                  <a:srgbClr val="0049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700" spc="55" dirty="0">
                <a:solidFill>
                  <a:srgbClr val="0049B2"/>
                </a:solidFill>
                <a:latin typeface="Calibri"/>
                <a:cs typeface="Calibri"/>
                <a:hlinkClick r:id="rId4" action="ppaction://hlinksldjump"/>
              </a:rPr>
              <a:t>&amp;</a:t>
            </a:r>
            <a:r>
              <a:rPr sz="1700" spc="80" dirty="0">
                <a:solidFill>
                  <a:srgbClr val="0049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700" spc="-20" dirty="0">
                <a:solidFill>
                  <a:srgbClr val="0049B2"/>
                </a:solidFill>
                <a:latin typeface="Calibri"/>
                <a:cs typeface="Calibri"/>
                <a:hlinkClick r:id="rId4" action="ppaction://hlinksldjump"/>
              </a:rPr>
              <a:t>Validation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14147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Radiation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Patterns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167" y="1185855"/>
            <a:ext cx="1425226" cy="63969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27926" y="1978947"/>
            <a:ext cx="112204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1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5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60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23</a:t>
            </a:r>
            <a:endParaRPr sz="900">
              <a:latin typeface="Palatino Linotype"/>
              <a:cs typeface="Palatino Linotyp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1904" y="1206012"/>
            <a:ext cx="1214985" cy="58304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055495" y="1978947"/>
            <a:ext cx="11804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6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31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55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41</a:t>
            </a:r>
            <a:endParaRPr sz="900">
              <a:latin typeface="Palatino Linotype"/>
              <a:cs typeface="Palatino Linotype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435" y="2332637"/>
            <a:ext cx="1352526" cy="57371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9340" y="2426341"/>
            <a:ext cx="1418134" cy="49537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834866" y="874558"/>
            <a:ext cx="2084070" cy="18923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6530" marR="327025" indent="-139065">
              <a:lnSpc>
                <a:spcPct val="102699"/>
              </a:lnSpc>
              <a:spcBef>
                <a:spcPts val="5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55" dirty="0">
                <a:latin typeface="Arial"/>
                <a:cs typeface="Arial"/>
              </a:rPr>
              <a:t>lower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frequencies,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few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wide </a:t>
            </a:r>
            <a:r>
              <a:rPr sz="1100" spc="-10" dirty="0">
                <a:latin typeface="Arial"/>
                <a:cs typeface="Arial"/>
              </a:rPr>
              <a:t>beams</a:t>
            </a:r>
            <a:endParaRPr sz="1100">
              <a:latin typeface="Arial"/>
              <a:cs typeface="Arial"/>
            </a:endParaRPr>
          </a:p>
          <a:p>
            <a:pPr marL="176530" marR="30480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higher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frequencies,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many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narrow </a:t>
            </a:r>
            <a:r>
              <a:rPr sz="1100" spc="-10" dirty="0">
                <a:latin typeface="Arial"/>
                <a:cs typeface="Arial"/>
              </a:rPr>
              <a:t>beams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maximum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not in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azimuth</a:t>
            </a:r>
            <a:endParaRPr sz="1100">
              <a:latin typeface="Arial"/>
              <a:cs typeface="Arial"/>
            </a:endParaRPr>
          </a:p>
          <a:p>
            <a:pPr marL="176530" marR="21907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insufficient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determine </a:t>
            </a:r>
            <a:r>
              <a:rPr sz="1100" spc="-25" dirty="0">
                <a:latin typeface="Arial"/>
                <a:cs typeface="Arial"/>
              </a:rPr>
              <a:t>direction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maximum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one </a:t>
            </a:r>
            <a:r>
              <a:rPr sz="1100" spc="-10" dirty="0">
                <a:latin typeface="Arial"/>
                <a:cs typeface="Arial"/>
              </a:rPr>
              <a:t>frequency</a:t>
            </a:r>
            <a:endParaRPr sz="1100">
              <a:latin typeface="Arial"/>
              <a:cs typeface="Arial"/>
            </a:endParaRPr>
          </a:p>
          <a:p>
            <a:pPr marL="176530" marR="137160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45" dirty="0">
                <a:latin typeface="Arial"/>
                <a:cs typeface="Arial"/>
              </a:rPr>
              <a:t>despite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complexity,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many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local </a:t>
            </a:r>
            <a:r>
              <a:rPr sz="1100" spc="-50" dirty="0">
                <a:latin typeface="Arial"/>
                <a:cs typeface="Arial"/>
              </a:rPr>
              <a:t>maxima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same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magnitude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9404" y="3021810"/>
            <a:ext cx="1238885" cy="1930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18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94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60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24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6973" y="3021810"/>
            <a:ext cx="1297305" cy="1930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40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209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60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43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167" y="1185855"/>
            <a:ext cx="1425226" cy="63969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27926" y="1978947"/>
            <a:ext cx="112204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1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5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60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23</a:t>
            </a:r>
            <a:endParaRPr sz="900">
              <a:latin typeface="Palatino Linotype"/>
              <a:cs typeface="Palatino Linotyp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1904" y="1206012"/>
            <a:ext cx="1214985" cy="58304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055495" y="1978947"/>
            <a:ext cx="11804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6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31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55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41</a:t>
            </a:r>
            <a:endParaRPr sz="900">
              <a:latin typeface="Palatino Linotype"/>
              <a:cs typeface="Palatino Linotype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435" y="2332637"/>
            <a:ext cx="1352526" cy="57371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69404" y="3039460"/>
            <a:ext cx="12388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18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94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60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24</a:t>
            </a:r>
            <a:endParaRPr sz="900">
              <a:latin typeface="Palatino Linotype"/>
              <a:cs typeface="Palatino Linotype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9340" y="2426341"/>
            <a:ext cx="1418134" cy="49537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996973" y="3039460"/>
            <a:ext cx="12973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40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Tahoma"/>
                <a:cs typeface="Tahoma"/>
              </a:rPr>
              <a:t>GHz,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i="1" dirty="0">
                <a:latin typeface="Georgia"/>
                <a:cs typeface="Georgia"/>
              </a:rPr>
              <a:t>ka</a:t>
            </a:r>
            <a:r>
              <a:rPr sz="900" i="1" spc="45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209</a:t>
            </a:r>
            <a:r>
              <a:rPr sz="900" i="1" dirty="0">
                <a:latin typeface="Georgia"/>
                <a:cs typeface="Georgia"/>
              </a:rPr>
              <a:t>,</a:t>
            </a:r>
            <a:r>
              <a:rPr sz="900" i="1" spc="-60" dirty="0">
                <a:latin typeface="Georgia"/>
                <a:cs typeface="Georgia"/>
              </a:rPr>
              <a:t> </a:t>
            </a:r>
            <a:r>
              <a:rPr sz="900" spc="-25" dirty="0">
                <a:latin typeface="Palatino Linotype"/>
                <a:cs typeface="Palatino Linotype"/>
              </a:rPr>
              <a:t>43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8797" y="1276564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09022" y="836611"/>
            <a:ext cx="2133600" cy="502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113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90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43755" y="1150908"/>
            <a:ext cx="2094864" cy="2061845"/>
            <a:chOff x="743755" y="1150908"/>
            <a:chExt cx="2094864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6286" y="1361771"/>
              <a:ext cx="1899285" cy="1816735"/>
            </a:xfrm>
            <a:custGeom>
              <a:avLst/>
              <a:gdLst/>
              <a:ahLst/>
              <a:cxnLst/>
              <a:rect l="l" t="t" r="r" b="b"/>
              <a:pathLst>
                <a:path w="1899285" h="1816735">
                  <a:moveTo>
                    <a:pt x="993848" y="0"/>
                  </a:moveTo>
                  <a:lnTo>
                    <a:pt x="952176" y="40074"/>
                  </a:lnTo>
                  <a:lnTo>
                    <a:pt x="911392" y="93262"/>
                  </a:lnTo>
                  <a:lnTo>
                    <a:pt x="871876" y="158362"/>
                  </a:lnTo>
                  <a:lnTo>
                    <a:pt x="852713" y="195003"/>
                  </a:lnTo>
                  <a:lnTo>
                    <a:pt x="834009" y="234170"/>
                  </a:lnTo>
                  <a:lnTo>
                    <a:pt x="815814" y="275714"/>
                  </a:lnTo>
                  <a:lnTo>
                    <a:pt x="798173" y="319484"/>
                  </a:lnTo>
                  <a:lnTo>
                    <a:pt x="781135" y="365330"/>
                  </a:lnTo>
                  <a:lnTo>
                    <a:pt x="764747" y="413102"/>
                  </a:lnTo>
                  <a:lnTo>
                    <a:pt x="749057" y="462648"/>
                  </a:lnTo>
                  <a:lnTo>
                    <a:pt x="734113" y="513819"/>
                  </a:lnTo>
                  <a:lnTo>
                    <a:pt x="719961" y="566465"/>
                  </a:lnTo>
                  <a:lnTo>
                    <a:pt x="706651" y="620435"/>
                  </a:lnTo>
                  <a:lnTo>
                    <a:pt x="694229" y="675578"/>
                  </a:lnTo>
                  <a:lnTo>
                    <a:pt x="682743" y="731745"/>
                  </a:lnTo>
                  <a:lnTo>
                    <a:pt x="672241" y="788785"/>
                  </a:lnTo>
                  <a:lnTo>
                    <a:pt x="662770" y="846548"/>
                  </a:lnTo>
                  <a:lnTo>
                    <a:pt x="654377" y="904883"/>
                  </a:lnTo>
                  <a:lnTo>
                    <a:pt x="647112" y="963640"/>
                  </a:lnTo>
                  <a:lnTo>
                    <a:pt x="641020" y="1022668"/>
                  </a:lnTo>
                  <a:lnTo>
                    <a:pt x="636150" y="1081819"/>
                  </a:lnTo>
                  <a:lnTo>
                    <a:pt x="632549" y="1140940"/>
                  </a:lnTo>
                  <a:lnTo>
                    <a:pt x="629948" y="1213195"/>
                  </a:lnTo>
                  <a:lnTo>
                    <a:pt x="629474" y="1282210"/>
                  </a:lnTo>
                  <a:lnTo>
                    <a:pt x="631057" y="1347820"/>
                  </a:lnTo>
                  <a:lnTo>
                    <a:pt x="634627" y="1409859"/>
                  </a:lnTo>
                  <a:lnTo>
                    <a:pt x="640114" y="1468163"/>
                  </a:lnTo>
                  <a:lnTo>
                    <a:pt x="647448" y="1522566"/>
                  </a:lnTo>
                  <a:lnTo>
                    <a:pt x="656559" y="1572903"/>
                  </a:lnTo>
                  <a:lnTo>
                    <a:pt x="667376" y="1619009"/>
                  </a:lnTo>
                  <a:lnTo>
                    <a:pt x="679830" y="1660720"/>
                  </a:lnTo>
                  <a:lnTo>
                    <a:pt x="693851" y="1697869"/>
                  </a:lnTo>
                  <a:lnTo>
                    <a:pt x="726312" y="1757826"/>
                  </a:lnTo>
                  <a:lnTo>
                    <a:pt x="764198" y="1797558"/>
                  </a:lnTo>
                  <a:lnTo>
                    <a:pt x="806950" y="1815746"/>
                  </a:lnTo>
                  <a:lnTo>
                    <a:pt x="829975" y="1816348"/>
                  </a:lnTo>
                  <a:lnTo>
                    <a:pt x="854006" y="1811069"/>
                  </a:lnTo>
                  <a:lnTo>
                    <a:pt x="878973" y="1799743"/>
                  </a:lnTo>
                  <a:lnTo>
                    <a:pt x="904806" y="1782206"/>
                  </a:lnTo>
                </a:path>
                <a:path w="1899285" h="1816735">
                  <a:moveTo>
                    <a:pt x="1870415" y="959737"/>
                  </a:moveTo>
                  <a:lnTo>
                    <a:pt x="1841485" y="1009905"/>
                  </a:lnTo>
                  <a:lnTo>
                    <a:pt x="1798514" y="1056992"/>
                  </a:lnTo>
                  <a:lnTo>
                    <a:pt x="1742643" y="1100660"/>
                  </a:lnTo>
                  <a:lnTo>
                    <a:pt x="1710228" y="1121106"/>
                  </a:lnTo>
                  <a:lnTo>
                    <a:pt x="1675016" y="1140571"/>
                  </a:lnTo>
                  <a:lnTo>
                    <a:pt x="1637151" y="1159011"/>
                  </a:lnTo>
                  <a:lnTo>
                    <a:pt x="1596774" y="1176386"/>
                  </a:lnTo>
                  <a:lnTo>
                    <a:pt x="1554029" y="1192653"/>
                  </a:lnTo>
                  <a:lnTo>
                    <a:pt x="1509059" y="1207769"/>
                  </a:lnTo>
                  <a:lnTo>
                    <a:pt x="1462007" y="1221692"/>
                  </a:lnTo>
                  <a:lnTo>
                    <a:pt x="1413014" y="1234380"/>
                  </a:lnTo>
                  <a:lnTo>
                    <a:pt x="1362225" y="1245791"/>
                  </a:lnTo>
                  <a:lnTo>
                    <a:pt x="1309781" y="1255882"/>
                  </a:lnTo>
                  <a:lnTo>
                    <a:pt x="1255826" y="1264612"/>
                  </a:lnTo>
                  <a:lnTo>
                    <a:pt x="1200502" y="1271938"/>
                  </a:lnTo>
                  <a:lnTo>
                    <a:pt x="1143952" y="1277817"/>
                  </a:lnTo>
                  <a:lnTo>
                    <a:pt x="1086319" y="1282208"/>
                  </a:lnTo>
                  <a:lnTo>
                    <a:pt x="1027745" y="1285068"/>
                  </a:lnTo>
                  <a:lnTo>
                    <a:pt x="968374" y="1286355"/>
                  </a:lnTo>
                  <a:lnTo>
                    <a:pt x="908348" y="1286027"/>
                  </a:lnTo>
                  <a:lnTo>
                    <a:pt x="847810" y="1284042"/>
                  </a:lnTo>
                  <a:lnTo>
                    <a:pt x="786902" y="1280356"/>
                  </a:lnTo>
                  <a:lnTo>
                    <a:pt x="718606" y="1274166"/>
                  </a:lnTo>
                  <a:lnTo>
                    <a:pt x="652551" y="1265992"/>
                  </a:lnTo>
                  <a:lnTo>
                    <a:pt x="588886" y="1255924"/>
                  </a:lnTo>
                  <a:lnTo>
                    <a:pt x="527756" y="1244050"/>
                  </a:lnTo>
                  <a:lnTo>
                    <a:pt x="469308" y="1230459"/>
                  </a:lnTo>
                  <a:lnTo>
                    <a:pt x="413689" y="1215239"/>
                  </a:lnTo>
                  <a:lnTo>
                    <a:pt x="361046" y="1198479"/>
                  </a:lnTo>
                  <a:lnTo>
                    <a:pt x="311525" y="1180267"/>
                  </a:lnTo>
                  <a:lnTo>
                    <a:pt x="265274" y="1160692"/>
                  </a:lnTo>
                  <a:lnTo>
                    <a:pt x="222438" y="1139842"/>
                  </a:lnTo>
                  <a:lnTo>
                    <a:pt x="183164" y="1117806"/>
                  </a:lnTo>
                  <a:lnTo>
                    <a:pt x="147600" y="1094673"/>
                  </a:lnTo>
                  <a:lnTo>
                    <a:pt x="115891" y="1070530"/>
                  </a:lnTo>
                  <a:lnTo>
                    <a:pt x="64628" y="1019572"/>
                  </a:lnTo>
                  <a:lnTo>
                    <a:pt x="30549" y="965641"/>
                  </a:lnTo>
                  <a:lnTo>
                    <a:pt x="14827" y="909444"/>
                  </a:lnTo>
                  <a:lnTo>
                    <a:pt x="14217" y="880717"/>
                  </a:lnTo>
                  <a:lnTo>
                    <a:pt x="18636" y="851690"/>
                  </a:lnTo>
                  <a:lnTo>
                    <a:pt x="28231" y="822451"/>
                  </a:lnTo>
                </a:path>
                <a:path w="1899285" h="1816735">
                  <a:moveTo>
                    <a:pt x="540089" y="1263282"/>
                  </a:moveTo>
                  <a:lnTo>
                    <a:pt x="567925" y="1235446"/>
                  </a:lnTo>
                </a:path>
                <a:path w="1899285" h="1816735">
                  <a:moveTo>
                    <a:pt x="540089" y="1235446"/>
                  </a:moveTo>
                  <a:lnTo>
                    <a:pt x="567925" y="1263282"/>
                  </a:lnTo>
                </a:path>
                <a:path w="1899285" h="1816735">
                  <a:moveTo>
                    <a:pt x="467706" y="1247364"/>
                  </a:moveTo>
                  <a:lnTo>
                    <a:pt x="495542" y="1219528"/>
                  </a:lnTo>
                </a:path>
                <a:path w="1899285" h="1816735">
                  <a:moveTo>
                    <a:pt x="467706" y="1219528"/>
                  </a:moveTo>
                  <a:lnTo>
                    <a:pt x="495542" y="1247364"/>
                  </a:lnTo>
                </a:path>
                <a:path w="1899285" h="1816735">
                  <a:moveTo>
                    <a:pt x="398881" y="1228831"/>
                  </a:moveTo>
                  <a:lnTo>
                    <a:pt x="426717" y="1200995"/>
                  </a:lnTo>
                </a:path>
                <a:path w="1899285" h="1816735">
                  <a:moveTo>
                    <a:pt x="398881" y="1200995"/>
                  </a:moveTo>
                  <a:lnTo>
                    <a:pt x="426717" y="1228831"/>
                  </a:lnTo>
                </a:path>
                <a:path w="1899285" h="1816735">
                  <a:moveTo>
                    <a:pt x="334138" y="1207838"/>
                  </a:moveTo>
                  <a:lnTo>
                    <a:pt x="361974" y="1180002"/>
                  </a:lnTo>
                </a:path>
                <a:path w="1899285" h="1816735">
                  <a:moveTo>
                    <a:pt x="334138" y="1180002"/>
                  </a:moveTo>
                  <a:lnTo>
                    <a:pt x="361974" y="1207838"/>
                  </a:lnTo>
                </a:path>
                <a:path w="1899285" h="1816735">
                  <a:moveTo>
                    <a:pt x="273972" y="1184537"/>
                  </a:moveTo>
                  <a:lnTo>
                    <a:pt x="301808" y="1156701"/>
                  </a:lnTo>
                </a:path>
                <a:path w="1899285" h="1816735">
                  <a:moveTo>
                    <a:pt x="273972" y="1156701"/>
                  </a:moveTo>
                  <a:lnTo>
                    <a:pt x="301808" y="1184537"/>
                  </a:lnTo>
                </a:path>
                <a:path w="1899285" h="1816735">
                  <a:moveTo>
                    <a:pt x="218844" y="1159112"/>
                  </a:moveTo>
                  <a:lnTo>
                    <a:pt x="246680" y="1131276"/>
                  </a:lnTo>
                </a:path>
                <a:path w="1899285" h="1816735">
                  <a:moveTo>
                    <a:pt x="218844" y="1131276"/>
                  </a:moveTo>
                  <a:lnTo>
                    <a:pt x="246680" y="1159112"/>
                  </a:lnTo>
                </a:path>
                <a:path w="1899285" h="1816735">
                  <a:moveTo>
                    <a:pt x="169172" y="1131751"/>
                  </a:moveTo>
                  <a:lnTo>
                    <a:pt x="197008" y="1103915"/>
                  </a:lnTo>
                </a:path>
                <a:path w="1899285" h="1816735">
                  <a:moveTo>
                    <a:pt x="169172" y="1103915"/>
                  </a:moveTo>
                  <a:lnTo>
                    <a:pt x="197008" y="1131751"/>
                  </a:lnTo>
                </a:path>
                <a:path w="1899285" h="1816735">
                  <a:moveTo>
                    <a:pt x="125321" y="1102661"/>
                  </a:moveTo>
                  <a:lnTo>
                    <a:pt x="153157" y="1074825"/>
                  </a:lnTo>
                </a:path>
                <a:path w="1899285" h="1816735">
                  <a:moveTo>
                    <a:pt x="125321" y="1074825"/>
                  </a:moveTo>
                  <a:lnTo>
                    <a:pt x="153157" y="1102661"/>
                  </a:lnTo>
                </a:path>
                <a:path w="1899285" h="1816735">
                  <a:moveTo>
                    <a:pt x="87644" y="1072074"/>
                  </a:moveTo>
                  <a:lnTo>
                    <a:pt x="115480" y="1044238"/>
                  </a:lnTo>
                </a:path>
                <a:path w="1899285" h="1816735">
                  <a:moveTo>
                    <a:pt x="87644" y="1044238"/>
                  </a:moveTo>
                  <a:lnTo>
                    <a:pt x="115480" y="1072074"/>
                  </a:lnTo>
                </a:path>
                <a:path w="1899285" h="1816735">
                  <a:moveTo>
                    <a:pt x="56421" y="1040216"/>
                  </a:moveTo>
                  <a:lnTo>
                    <a:pt x="84257" y="1012380"/>
                  </a:lnTo>
                </a:path>
                <a:path w="1899285" h="1816735">
                  <a:moveTo>
                    <a:pt x="56421" y="1012380"/>
                  </a:moveTo>
                  <a:lnTo>
                    <a:pt x="84257" y="1040216"/>
                  </a:lnTo>
                </a:path>
                <a:path w="1899285" h="1816735">
                  <a:moveTo>
                    <a:pt x="31878" y="1007322"/>
                  </a:moveTo>
                  <a:lnTo>
                    <a:pt x="59714" y="979486"/>
                  </a:lnTo>
                </a:path>
                <a:path w="1899285" h="1816735">
                  <a:moveTo>
                    <a:pt x="31878" y="979486"/>
                  </a:moveTo>
                  <a:lnTo>
                    <a:pt x="59714" y="1007322"/>
                  </a:lnTo>
                </a:path>
                <a:path w="1899285" h="1816735">
                  <a:moveTo>
                    <a:pt x="14211" y="973653"/>
                  </a:moveTo>
                  <a:lnTo>
                    <a:pt x="42047" y="945817"/>
                  </a:lnTo>
                </a:path>
                <a:path w="1899285" h="1816735">
                  <a:moveTo>
                    <a:pt x="14211" y="945817"/>
                  </a:moveTo>
                  <a:lnTo>
                    <a:pt x="42047" y="973653"/>
                  </a:lnTo>
                </a:path>
                <a:path w="1899285" h="1816735">
                  <a:moveTo>
                    <a:pt x="3561" y="939463"/>
                  </a:moveTo>
                  <a:lnTo>
                    <a:pt x="31397" y="911627"/>
                  </a:lnTo>
                </a:path>
                <a:path w="1899285" h="1816735">
                  <a:moveTo>
                    <a:pt x="3561" y="911627"/>
                  </a:moveTo>
                  <a:lnTo>
                    <a:pt x="31397" y="939463"/>
                  </a:lnTo>
                </a:path>
                <a:path w="1899285" h="1816735">
                  <a:moveTo>
                    <a:pt x="0" y="905008"/>
                  </a:moveTo>
                  <a:lnTo>
                    <a:pt x="27835" y="877172"/>
                  </a:lnTo>
                </a:path>
                <a:path w="1899285" h="1816735">
                  <a:moveTo>
                    <a:pt x="0" y="877172"/>
                  </a:moveTo>
                  <a:lnTo>
                    <a:pt x="27835" y="905008"/>
                  </a:lnTo>
                </a:path>
                <a:path w="1899285" h="1816735">
                  <a:moveTo>
                    <a:pt x="3564" y="870555"/>
                  </a:moveTo>
                  <a:lnTo>
                    <a:pt x="31400" y="842719"/>
                  </a:lnTo>
                </a:path>
                <a:path w="1899285" h="1816735">
                  <a:moveTo>
                    <a:pt x="3564" y="842719"/>
                  </a:moveTo>
                  <a:lnTo>
                    <a:pt x="31400" y="870555"/>
                  </a:lnTo>
                </a:path>
                <a:path w="1899285" h="1816735">
                  <a:moveTo>
                    <a:pt x="14211" y="836361"/>
                  </a:moveTo>
                  <a:lnTo>
                    <a:pt x="42047" y="808525"/>
                  </a:lnTo>
                </a:path>
                <a:path w="1899285" h="1816735">
                  <a:moveTo>
                    <a:pt x="14211" y="808525"/>
                  </a:moveTo>
                  <a:lnTo>
                    <a:pt x="42047" y="836361"/>
                  </a:lnTo>
                </a:path>
                <a:path w="1899285" h="1816735">
                  <a:moveTo>
                    <a:pt x="31884" y="802695"/>
                  </a:moveTo>
                  <a:lnTo>
                    <a:pt x="59720" y="774859"/>
                  </a:lnTo>
                </a:path>
                <a:path w="1899285" h="1816735">
                  <a:moveTo>
                    <a:pt x="31884" y="774859"/>
                  </a:moveTo>
                  <a:lnTo>
                    <a:pt x="59720" y="802695"/>
                  </a:lnTo>
                </a:path>
                <a:path w="1899285" h="1816735">
                  <a:moveTo>
                    <a:pt x="56415" y="769804"/>
                  </a:moveTo>
                  <a:lnTo>
                    <a:pt x="84251" y="741968"/>
                  </a:lnTo>
                </a:path>
                <a:path w="1899285" h="1816735">
                  <a:moveTo>
                    <a:pt x="56415" y="741968"/>
                  </a:moveTo>
                  <a:lnTo>
                    <a:pt x="84251" y="769804"/>
                  </a:lnTo>
                </a:path>
                <a:path w="1899285" h="1816735">
                  <a:moveTo>
                    <a:pt x="87652" y="737943"/>
                  </a:moveTo>
                  <a:lnTo>
                    <a:pt x="115488" y="710107"/>
                  </a:lnTo>
                </a:path>
                <a:path w="1899285" h="1816735">
                  <a:moveTo>
                    <a:pt x="87652" y="710107"/>
                  </a:moveTo>
                  <a:lnTo>
                    <a:pt x="115488" y="737943"/>
                  </a:lnTo>
                </a:path>
                <a:path w="1899285" h="1816735">
                  <a:moveTo>
                    <a:pt x="125320" y="707353"/>
                  </a:moveTo>
                  <a:lnTo>
                    <a:pt x="153156" y="679517"/>
                  </a:lnTo>
                </a:path>
                <a:path w="1899285" h="1816735">
                  <a:moveTo>
                    <a:pt x="125320" y="679517"/>
                  </a:moveTo>
                  <a:lnTo>
                    <a:pt x="153156" y="707353"/>
                  </a:lnTo>
                </a:path>
                <a:path w="1899285" h="1816735">
                  <a:moveTo>
                    <a:pt x="169172" y="678268"/>
                  </a:moveTo>
                  <a:lnTo>
                    <a:pt x="197009" y="650432"/>
                  </a:lnTo>
                </a:path>
                <a:path w="1899285" h="1816735">
                  <a:moveTo>
                    <a:pt x="169172" y="650432"/>
                  </a:moveTo>
                  <a:lnTo>
                    <a:pt x="197009" y="678268"/>
                  </a:lnTo>
                </a:path>
                <a:path w="1899285" h="1816735">
                  <a:moveTo>
                    <a:pt x="218845" y="650907"/>
                  </a:moveTo>
                  <a:lnTo>
                    <a:pt x="246681" y="623071"/>
                  </a:lnTo>
                </a:path>
                <a:path w="1899285" h="1816735">
                  <a:moveTo>
                    <a:pt x="218845" y="623071"/>
                  </a:moveTo>
                  <a:lnTo>
                    <a:pt x="246681" y="650907"/>
                  </a:lnTo>
                </a:path>
                <a:path w="1899285" h="1816735">
                  <a:moveTo>
                    <a:pt x="273982" y="625480"/>
                  </a:moveTo>
                  <a:lnTo>
                    <a:pt x="301818" y="597644"/>
                  </a:lnTo>
                </a:path>
                <a:path w="1899285" h="1816735">
                  <a:moveTo>
                    <a:pt x="273982" y="597644"/>
                  </a:moveTo>
                  <a:lnTo>
                    <a:pt x="301818" y="625480"/>
                  </a:lnTo>
                </a:path>
                <a:path w="1899285" h="1816735">
                  <a:moveTo>
                    <a:pt x="334142" y="602182"/>
                  </a:moveTo>
                  <a:lnTo>
                    <a:pt x="361978" y="574346"/>
                  </a:lnTo>
                </a:path>
                <a:path w="1899285" h="1816735">
                  <a:moveTo>
                    <a:pt x="334142" y="574346"/>
                  </a:moveTo>
                  <a:lnTo>
                    <a:pt x="361978" y="602182"/>
                  </a:lnTo>
                </a:path>
                <a:path w="1899285" h="1816735">
                  <a:moveTo>
                    <a:pt x="398885" y="581190"/>
                  </a:moveTo>
                  <a:lnTo>
                    <a:pt x="426722" y="553354"/>
                  </a:lnTo>
                </a:path>
                <a:path w="1899285" h="1816735">
                  <a:moveTo>
                    <a:pt x="398885" y="553354"/>
                  </a:moveTo>
                  <a:lnTo>
                    <a:pt x="426722" y="581190"/>
                  </a:lnTo>
                </a:path>
                <a:path w="1899285" h="1816735">
                  <a:moveTo>
                    <a:pt x="467719" y="562659"/>
                  </a:moveTo>
                  <a:lnTo>
                    <a:pt x="495555" y="534823"/>
                  </a:lnTo>
                </a:path>
                <a:path w="1899285" h="1816735">
                  <a:moveTo>
                    <a:pt x="467719" y="534823"/>
                  </a:moveTo>
                  <a:lnTo>
                    <a:pt x="495555" y="562659"/>
                  </a:lnTo>
                </a:path>
                <a:path w="1899285" h="1816735">
                  <a:moveTo>
                    <a:pt x="540094" y="546736"/>
                  </a:moveTo>
                  <a:lnTo>
                    <a:pt x="567930" y="518900"/>
                  </a:lnTo>
                </a:path>
                <a:path w="1899285" h="1816735">
                  <a:moveTo>
                    <a:pt x="540094" y="518900"/>
                  </a:moveTo>
                  <a:lnTo>
                    <a:pt x="567930" y="546736"/>
                  </a:lnTo>
                </a:path>
                <a:path w="1899285" h="1816735">
                  <a:moveTo>
                    <a:pt x="615478" y="533541"/>
                  </a:moveTo>
                  <a:lnTo>
                    <a:pt x="643314" y="505705"/>
                  </a:lnTo>
                </a:path>
                <a:path w="1899285" h="1816735">
                  <a:moveTo>
                    <a:pt x="615478" y="505705"/>
                  </a:moveTo>
                  <a:lnTo>
                    <a:pt x="643314" y="533541"/>
                  </a:lnTo>
                </a:path>
                <a:path w="1899285" h="1816735">
                  <a:moveTo>
                    <a:pt x="693315" y="523170"/>
                  </a:moveTo>
                  <a:lnTo>
                    <a:pt x="721152" y="495333"/>
                  </a:lnTo>
                </a:path>
                <a:path w="1899285" h="1816735">
                  <a:moveTo>
                    <a:pt x="693315" y="495333"/>
                  </a:moveTo>
                  <a:lnTo>
                    <a:pt x="721152" y="523170"/>
                  </a:lnTo>
                </a:path>
                <a:path w="1899285" h="1816735">
                  <a:moveTo>
                    <a:pt x="772982" y="515704"/>
                  </a:moveTo>
                  <a:lnTo>
                    <a:pt x="800818" y="487867"/>
                  </a:lnTo>
                </a:path>
                <a:path w="1899285" h="1816735">
                  <a:moveTo>
                    <a:pt x="772982" y="487867"/>
                  </a:moveTo>
                  <a:lnTo>
                    <a:pt x="800818" y="515704"/>
                  </a:lnTo>
                </a:path>
                <a:path w="1899285" h="1816735">
                  <a:moveTo>
                    <a:pt x="853883" y="511203"/>
                  </a:moveTo>
                  <a:lnTo>
                    <a:pt x="881719" y="483367"/>
                  </a:lnTo>
                </a:path>
                <a:path w="1899285" h="1816735">
                  <a:moveTo>
                    <a:pt x="853883" y="483367"/>
                  </a:moveTo>
                  <a:lnTo>
                    <a:pt x="881719" y="511203"/>
                  </a:lnTo>
                </a:path>
                <a:path w="1899285" h="1816735">
                  <a:moveTo>
                    <a:pt x="935415" y="509698"/>
                  </a:moveTo>
                  <a:lnTo>
                    <a:pt x="963251" y="481862"/>
                  </a:lnTo>
                </a:path>
                <a:path w="1899285" h="1816735">
                  <a:moveTo>
                    <a:pt x="935415" y="481862"/>
                  </a:moveTo>
                  <a:lnTo>
                    <a:pt x="963251" y="509698"/>
                  </a:lnTo>
                </a:path>
                <a:path w="1899285" h="1816735">
                  <a:moveTo>
                    <a:pt x="1016939" y="511205"/>
                  </a:moveTo>
                  <a:lnTo>
                    <a:pt x="1044775" y="483369"/>
                  </a:lnTo>
                </a:path>
                <a:path w="1899285" h="1816735">
                  <a:moveTo>
                    <a:pt x="1016939" y="483369"/>
                  </a:moveTo>
                  <a:lnTo>
                    <a:pt x="1044775" y="511205"/>
                  </a:lnTo>
                </a:path>
                <a:path w="1899285" h="1816735">
                  <a:moveTo>
                    <a:pt x="1097850" y="515704"/>
                  </a:moveTo>
                  <a:lnTo>
                    <a:pt x="1125686" y="487868"/>
                  </a:lnTo>
                </a:path>
                <a:path w="1899285" h="1816735">
                  <a:moveTo>
                    <a:pt x="1097850" y="487868"/>
                  </a:moveTo>
                  <a:lnTo>
                    <a:pt x="1125686" y="515704"/>
                  </a:lnTo>
                </a:path>
                <a:path w="1899285" h="1816735">
                  <a:moveTo>
                    <a:pt x="1177511" y="523173"/>
                  </a:moveTo>
                  <a:lnTo>
                    <a:pt x="1205347" y="495337"/>
                  </a:lnTo>
                </a:path>
                <a:path w="1899285" h="1816735">
                  <a:moveTo>
                    <a:pt x="1177511" y="495337"/>
                  </a:moveTo>
                  <a:lnTo>
                    <a:pt x="1205347" y="523173"/>
                  </a:lnTo>
                </a:path>
                <a:path w="1899285" h="1816735">
                  <a:moveTo>
                    <a:pt x="1255341" y="533540"/>
                  </a:moveTo>
                  <a:lnTo>
                    <a:pt x="1283178" y="505704"/>
                  </a:lnTo>
                </a:path>
                <a:path w="1899285" h="1816735">
                  <a:moveTo>
                    <a:pt x="1255341" y="505704"/>
                  </a:moveTo>
                  <a:lnTo>
                    <a:pt x="1283178" y="533540"/>
                  </a:lnTo>
                </a:path>
                <a:path w="1899285" h="1816735">
                  <a:moveTo>
                    <a:pt x="1330731" y="546742"/>
                  </a:moveTo>
                  <a:lnTo>
                    <a:pt x="1358568" y="518906"/>
                  </a:lnTo>
                </a:path>
                <a:path w="1899285" h="1816735">
                  <a:moveTo>
                    <a:pt x="1330731" y="518906"/>
                  </a:moveTo>
                  <a:lnTo>
                    <a:pt x="1358568" y="546742"/>
                  </a:lnTo>
                </a:path>
                <a:path w="1899285" h="1816735">
                  <a:moveTo>
                    <a:pt x="1403115" y="562660"/>
                  </a:moveTo>
                  <a:lnTo>
                    <a:pt x="1430951" y="534824"/>
                  </a:lnTo>
                </a:path>
                <a:path w="1899285" h="1816735">
                  <a:moveTo>
                    <a:pt x="1403115" y="534824"/>
                  </a:moveTo>
                  <a:lnTo>
                    <a:pt x="1430951" y="562660"/>
                  </a:lnTo>
                </a:path>
                <a:path w="1899285" h="1816735">
                  <a:moveTo>
                    <a:pt x="1471940" y="581193"/>
                  </a:moveTo>
                  <a:lnTo>
                    <a:pt x="1499776" y="553357"/>
                  </a:lnTo>
                </a:path>
                <a:path w="1899285" h="1816735">
                  <a:moveTo>
                    <a:pt x="1471940" y="553357"/>
                  </a:moveTo>
                  <a:lnTo>
                    <a:pt x="1499776" y="581193"/>
                  </a:lnTo>
                </a:path>
                <a:path w="1899285" h="1816735">
                  <a:moveTo>
                    <a:pt x="1536682" y="602186"/>
                  </a:moveTo>
                  <a:lnTo>
                    <a:pt x="1564518" y="574350"/>
                  </a:lnTo>
                </a:path>
                <a:path w="1899285" h="1816735">
                  <a:moveTo>
                    <a:pt x="1536682" y="574350"/>
                  </a:moveTo>
                  <a:lnTo>
                    <a:pt x="1564518" y="602186"/>
                  </a:lnTo>
                </a:path>
                <a:path w="1899285" h="1816735">
                  <a:moveTo>
                    <a:pt x="1596849" y="625487"/>
                  </a:moveTo>
                  <a:lnTo>
                    <a:pt x="1624685" y="597651"/>
                  </a:lnTo>
                </a:path>
                <a:path w="1899285" h="1816735">
                  <a:moveTo>
                    <a:pt x="1596849" y="597651"/>
                  </a:moveTo>
                  <a:lnTo>
                    <a:pt x="1624685" y="625487"/>
                  </a:lnTo>
                </a:path>
                <a:path w="1899285" h="1816735">
                  <a:moveTo>
                    <a:pt x="1651977" y="650912"/>
                  </a:moveTo>
                  <a:lnTo>
                    <a:pt x="1679813" y="623076"/>
                  </a:lnTo>
                </a:path>
                <a:path w="1899285" h="1816735">
                  <a:moveTo>
                    <a:pt x="1651977" y="623076"/>
                  </a:moveTo>
                  <a:lnTo>
                    <a:pt x="1679813" y="650912"/>
                  </a:lnTo>
                </a:path>
                <a:path w="1899285" h="1816735">
                  <a:moveTo>
                    <a:pt x="1701649" y="678273"/>
                  </a:moveTo>
                  <a:lnTo>
                    <a:pt x="1729485" y="650437"/>
                  </a:lnTo>
                </a:path>
                <a:path w="1899285" h="1816735">
                  <a:moveTo>
                    <a:pt x="1701649" y="650437"/>
                  </a:moveTo>
                  <a:lnTo>
                    <a:pt x="1729485" y="678273"/>
                  </a:lnTo>
                </a:path>
                <a:path w="1899285" h="1816735">
                  <a:moveTo>
                    <a:pt x="1745499" y="707363"/>
                  </a:moveTo>
                  <a:lnTo>
                    <a:pt x="1773336" y="679527"/>
                  </a:lnTo>
                </a:path>
                <a:path w="1899285" h="1816735">
                  <a:moveTo>
                    <a:pt x="1745499" y="679527"/>
                  </a:moveTo>
                  <a:lnTo>
                    <a:pt x="1773336" y="707363"/>
                  </a:lnTo>
                </a:path>
                <a:path w="1899285" h="1816735">
                  <a:moveTo>
                    <a:pt x="1783176" y="737950"/>
                  </a:moveTo>
                  <a:lnTo>
                    <a:pt x="1811012" y="710114"/>
                  </a:lnTo>
                </a:path>
                <a:path w="1899285" h="1816735">
                  <a:moveTo>
                    <a:pt x="1783176" y="710114"/>
                  </a:moveTo>
                  <a:lnTo>
                    <a:pt x="1811012" y="737950"/>
                  </a:lnTo>
                </a:path>
                <a:path w="1899285" h="1816735">
                  <a:moveTo>
                    <a:pt x="1814400" y="769808"/>
                  </a:moveTo>
                  <a:lnTo>
                    <a:pt x="1842236" y="741972"/>
                  </a:lnTo>
                </a:path>
                <a:path w="1899285" h="1816735">
                  <a:moveTo>
                    <a:pt x="1814400" y="741972"/>
                  </a:moveTo>
                  <a:lnTo>
                    <a:pt x="1842236" y="769808"/>
                  </a:lnTo>
                </a:path>
                <a:path w="1899285" h="1816735">
                  <a:moveTo>
                    <a:pt x="1838942" y="802702"/>
                  </a:moveTo>
                  <a:lnTo>
                    <a:pt x="1866778" y="774866"/>
                  </a:lnTo>
                </a:path>
                <a:path w="1899285" h="1816735">
                  <a:moveTo>
                    <a:pt x="1838942" y="774866"/>
                  </a:moveTo>
                  <a:lnTo>
                    <a:pt x="1866778" y="802702"/>
                  </a:lnTo>
                </a:path>
                <a:path w="1899285" h="1816735">
                  <a:moveTo>
                    <a:pt x="1856609" y="836371"/>
                  </a:moveTo>
                  <a:lnTo>
                    <a:pt x="1884445" y="808535"/>
                  </a:lnTo>
                </a:path>
                <a:path w="1899285" h="1816735">
                  <a:moveTo>
                    <a:pt x="1856609" y="808535"/>
                  </a:moveTo>
                  <a:lnTo>
                    <a:pt x="1884445" y="836371"/>
                  </a:lnTo>
                </a:path>
                <a:path w="1899285" h="1816735">
                  <a:moveTo>
                    <a:pt x="1867259" y="870561"/>
                  </a:moveTo>
                  <a:lnTo>
                    <a:pt x="1895095" y="842725"/>
                  </a:lnTo>
                </a:path>
                <a:path w="1899285" h="1816735">
                  <a:moveTo>
                    <a:pt x="1867259" y="842725"/>
                  </a:moveTo>
                  <a:lnTo>
                    <a:pt x="1895095" y="870561"/>
                  </a:lnTo>
                </a:path>
                <a:path w="1899285" h="1816735">
                  <a:moveTo>
                    <a:pt x="1870821" y="905016"/>
                  </a:moveTo>
                  <a:lnTo>
                    <a:pt x="1898657" y="877180"/>
                  </a:lnTo>
                </a:path>
                <a:path w="1899285" h="1816735">
                  <a:moveTo>
                    <a:pt x="1870821" y="877180"/>
                  </a:moveTo>
                  <a:lnTo>
                    <a:pt x="1898657" y="905016"/>
                  </a:lnTo>
                </a:path>
                <a:path w="1899285" h="1816735">
                  <a:moveTo>
                    <a:pt x="1867256" y="939469"/>
                  </a:moveTo>
                  <a:lnTo>
                    <a:pt x="1895092" y="911633"/>
                  </a:lnTo>
                </a:path>
                <a:path w="1899285" h="1816735">
                  <a:moveTo>
                    <a:pt x="1867256" y="911633"/>
                  </a:moveTo>
                  <a:lnTo>
                    <a:pt x="1895092" y="939469"/>
                  </a:lnTo>
                </a:path>
                <a:path w="1899285" h="1816735">
                  <a:moveTo>
                    <a:pt x="1856609" y="973663"/>
                  </a:moveTo>
                  <a:lnTo>
                    <a:pt x="1884445" y="945827"/>
                  </a:lnTo>
                </a:path>
                <a:path w="1899285" h="1816735">
                  <a:moveTo>
                    <a:pt x="1856609" y="945827"/>
                  </a:moveTo>
                  <a:lnTo>
                    <a:pt x="1884445" y="973663"/>
                  </a:lnTo>
                </a:path>
                <a:path w="1899285" h="1816735">
                  <a:moveTo>
                    <a:pt x="1838936" y="1007329"/>
                  </a:moveTo>
                  <a:lnTo>
                    <a:pt x="1866773" y="979493"/>
                  </a:lnTo>
                </a:path>
                <a:path w="1899285" h="1816735">
                  <a:moveTo>
                    <a:pt x="1838936" y="979493"/>
                  </a:moveTo>
                  <a:lnTo>
                    <a:pt x="1866773" y="1007329"/>
                  </a:lnTo>
                </a:path>
                <a:path w="1899285" h="1816735">
                  <a:moveTo>
                    <a:pt x="1814405" y="1040220"/>
                  </a:moveTo>
                  <a:lnTo>
                    <a:pt x="1842241" y="1012384"/>
                  </a:lnTo>
                </a:path>
                <a:path w="1899285" h="1816735">
                  <a:moveTo>
                    <a:pt x="1814405" y="1012384"/>
                  </a:moveTo>
                  <a:lnTo>
                    <a:pt x="1842241" y="1040220"/>
                  </a:lnTo>
                </a:path>
                <a:path w="1899285" h="1816735">
                  <a:moveTo>
                    <a:pt x="1783168" y="1072081"/>
                  </a:moveTo>
                  <a:lnTo>
                    <a:pt x="1811004" y="1044245"/>
                  </a:lnTo>
                </a:path>
                <a:path w="1899285" h="1816735">
                  <a:moveTo>
                    <a:pt x="1783168" y="1044245"/>
                  </a:moveTo>
                  <a:lnTo>
                    <a:pt x="1811004" y="1072081"/>
                  </a:lnTo>
                </a:path>
                <a:path w="1899285" h="1816735">
                  <a:moveTo>
                    <a:pt x="1745501" y="1102671"/>
                  </a:moveTo>
                  <a:lnTo>
                    <a:pt x="1773337" y="1074835"/>
                  </a:lnTo>
                </a:path>
                <a:path w="1899285" h="1816735">
                  <a:moveTo>
                    <a:pt x="1745501" y="1074835"/>
                  </a:moveTo>
                  <a:lnTo>
                    <a:pt x="1773337" y="1102671"/>
                  </a:lnTo>
                </a:path>
                <a:path w="1899285" h="1816735">
                  <a:moveTo>
                    <a:pt x="1701648" y="1131756"/>
                  </a:moveTo>
                  <a:lnTo>
                    <a:pt x="1729484" y="1103920"/>
                  </a:lnTo>
                </a:path>
                <a:path w="1899285" h="1816735">
                  <a:moveTo>
                    <a:pt x="1701648" y="1103920"/>
                  </a:moveTo>
                  <a:lnTo>
                    <a:pt x="1729484" y="1131756"/>
                  </a:lnTo>
                </a:path>
                <a:path w="1899285" h="1816735">
                  <a:moveTo>
                    <a:pt x="1651975" y="1159117"/>
                  </a:moveTo>
                  <a:lnTo>
                    <a:pt x="1679812" y="1131281"/>
                  </a:lnTo>
                </a:path>
                <a:path w="1899285" h="1816735">
                  <a:moveTo>
                    <a:pt x="1651975" y="1131281"/>
                  </a:moveTo>
                  <a:lnTo>
                    <a:pt x="1679812" y="1159117"/>
                  </a:lnTo>
                </a:path>
                <a:path w="1899285" h="1816735">
                  <a:moveTo>
                    <a:pt x="1596839" y="1184544"/>
                  </a:moveTo>
                  <a:lnTo>
                    <a:pt x="1624675" y="1156708"/>
                  </a:lnTo>
                </a:path>
                <a:path w="1899285" h="1816735">
                  <a:moveTo>
                    <a:pt x="1596839" y="1156708"/>
                  </a:moveTo>
                  <a:lnTo>
                    <a:pt x="1624675" y="1184544"/>
                  </a:lnTo>
                </a:path>
                <a:path w="1899285" h="1816735">
                  <a:moveTo>
                    <a:pt x="1536678" y="1207842"/>
                  </a:moveTo>
                  <a:lnTo>
                    <a:pt x="1564514" y="1180006"/>
                  </a:lnTo>
                </a:path>
                <a:path w="1899285" h="1816735">
                  <a:moveTo>
                    <a:pt x="1536678" y="1180006"/>
                  </a:moveTo>
                  <a:lnTo>
                    <a:pt x="1564514" y="1207842"/>
                  </a:lnTo>
                </a:path>
                <a:path w="1899285" h="1816735">
                  <a:moveTo>
                    <a:pt x="1471935" y="1228834"/>
                  </a:moveTo>
                  <a:lnTo>
                    <a:pt x="1499771" y="1200998"/>
                  </a:lnTo>
                </a:path>
                <a:path w="1899285" h="1816735">
                  <a:moveTo>
                    <a:pt x="1471935" y="1200998"/>
                  </a:moveTo>
                  <a:lnTo>
                    <a:pt x="1499771" y="1228834"/>
                  </a:lnTo>
                </a:path>
                <a:path w="1899285" h="1816735">
                  <a:moveTo>
                    <a:pt x="1403101" y="1247365"/>
                  </a:moveTo>
                  <a:lnTo>
                    <a:pt x="1430937" y="1219529"/>
                  </a:lnTo>
                </a:path>
                <a:path w="1899285" h="1816735">
                  <a:moveTo>
                    <a:pt x="1403101" y="1219529"/>
                  </a:moveTo>
                  <a:lnTo>
                    <a:pt x="1430937" y="1247365"/>
                  </a:lnTo>
                </a:path>
                <a:path w="1899285" h="1816735">
                  <a:moveTo>
                    <a:pt x="1330726" y="1263288"/>
                  </a:moveTo>
                  <a:lnTo>
                    <a:pt x="1358562" y="1235452"/>
                  </a:lnTo>
                </a:path>
                <a:path w="1899285" h="1816735">
                  <a:moveTo>
                    <a:pt x="1330726" y="1235452"/>
                  </a:moveTo>
                  <a:lnTo>
                    <a:pt x="1358562" y="1263288"/>
                  </a:lnTo>
                </a:path>
                <a:path w="1899285" h="1816735">
                  <a:moveTo>
                    <a:pt x="1255342" y="1276483"/>
                  </a:moveTo>
                  <a:lnTo>
                    <a:pt x="1283178" y="1248647"/>
                  </a:lnTo>
                </a:path>
                <a:path w="1899285" h="1816735">
                  <a:moveTo>
                    <a:pt x="1255342" y="1248647"/>
                  </a:moveTo>
                  <a:lnTo>
                    <a:pt x="1283178" y="1276483"/>
                  </a:lnTo>
                </a:path>
                <a:path w="1899285" h="1816735">
                  <a:moveTo>
                    <a:pt x="1177505" y="1286855"/>
                  </a:moveTo>
                  <a:lnTo>
                    <a:pt x="1205341" y="1259018"/>
                  </a:lnTo>
                </a:path>
                <a:path w="1899285" h="1816735">
                  <a:moveTo>
                    <a:pt x="1177505" y="1259018"/>
                  </a:moveTo>
                  <a:lnTo>
                    <a:pt x="1205341" y="1286855"/>
                  </a:lnTo>
                </a:path>
                <a:path w="1899285" h="1816735">
                  <a:moveTo>
                    <a:pt x="1097838" y="1294321"/>
                  </a:moveTo>
                  <a:lnTo>
                    <a:pt x="1125674" y="1266484"/>
                  </a:lnTo>
                </a:path>
                <a:path w="1899285" h="1816735">
                  <a:moveTo>
                    <a:pt x="1097838" y="1266484"/>
                  </a:moveTo>
                  <a:lnTo>
                    <a:pt x="1125674" y="1294321"/>
                  </a:lnTo>
                </a:path>
                <a:path w="1899285" h="1816735">
                  <a:moveTo>
                    <a:pt x="1016937" y="1298821"/>
                  </a:moveTo>
                  <a:lnTo>
                    <a:pt x="1044773" y="1270985"/>
                  </a:lnTo>
                </a:path>
                <a:path w="1899285" h="1816735">
                  <a:moveTo>
                    <a:pt x="1016937" y="1270985"/>
                  </a:moveTo>
                  <a:lnTo>
                    <a:pt x="1044773" y="1298821"/>
                  </a:lnTo>
                </a:path>
                <a:path w="1899285" h="1816735">
                  <a:moveTo>
                    <a:pt x="935406" y="1300326"/>
                  </a:moveTo>
                  <a:lnTo>
                    <a:pt x="963242" y="1272490"/>
                  </a:lnTo>
                </a:path>
                <a:path w="1899285" h="1816735">
                  <a:moveTo>
                    <a:pt x="935406" y="1272490"/>
                  </a:moveTo>
                  <a:lnTo>
                    <a:pt x="963242" y="1300326"/>
                  </a:lnTo>
                </a:path>
                <a:path w="1899285" h="1816735">
                  <a:moveTo>
                    <a:pt x="853881" y="1298819"/>
                  </a:moveTo>
                  <a:lnTo>
                    <a:pt x="881718" y="1270983"/>
                  </a:lnTo>
                </a:path>
                <a:path w="1899285" h="1816735">
                  <a:moveTo>
                    <a:pt x="853881" y="1270983"/>
                  </a:moveTo>
                  <a:lnTo>
                    <a:pt x="881718" y="1298819"/>
                  </a:lnTo>
                </a:path>
                <a:path w="1899285" h="1816735">
                  <a:moveTo>
                    <a:pt x="772970" y="1294320"/>
                  </a:moveTo>
                  <a:lnTo>
                    <a:pt x="800807" y="1266484"/>
                  </a:lnTo>
                </a:path>
                <a:path w="1899285" h="1816735">
                  <a:moveTo>
                    <a:pt x="772970" y="1266484"/>
                  </a:moveTo>
                  <a:lnTo>
                    <a:pt x="800807" y="1294320"/>
                  </a:lnTo>
                </a:path>
                <a:path w="1899285" h="1816735">
                  <a:moveTo>
                    <a:pt x="693310" y="1286851"/>
                  </a:moveTo>
                  <a:lnTo>
                    <a:pt x="721146" y="1259015"/>
                  </a:lnTo>
                </a:path>
                <a:path w="1899285" h="1816735">
                  <a:moveTo>
                    <a:pt x="693310" y="1259015"/>
                  </a:moveTo>
                  <a:lnTo>
                    <a:pt x="721146" y="1286851"/>
                  </a:lnTo>
                </a:path>
                <a:path w="1899285" h="1816735">
                  <a:moveTo>
                    <a:pt x="615479" y="1276484"/>
                  </a:moveTo>
                  <a:lnTo>
                    <a:pt x="643315" y="1248647"/>
                  </a:lnTo>
                </a:path>
                <a:path w="1899285" h="1816735">
                  <a:moveTo>
                    <a:pt x="615479" y="1248647"/>
                  </a:moveTo>
                  <a:lnTo>
                    <a:pt x="643315" y="127648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43755" y="1150908"/>
            <a:ext cx="2094864" cy="2061845"/>
            <a:chOff x="743755" y="1150908"/>
            <a:chExt cx="2094864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6286" y="1361771"/>
              <a:ext cx="1899285" cy="1816735"/>
            </a:xfrm>
            <a:custGeom>
              <a:avLst/>
              <a:gdLst/>
              <a:ahLst/>
              <a:cxnLst/>
              <a:rect l="l" t="t" r="r" b="b"/>
              <a:pathLst>
                <a:path w="1899285" h="1816735">
                  <a:moveTo>
                    <a:pt x="993848" y="0"/>
                  </a:moveTo>
                  <a:lnTo>
                    <a:pt x="952176" y="40074"/>
                  </a:lnTo>
                  <a:lnTo>
                    <a:pt x="911392" y="93262"/>
                  </a:lnTo>
                  <a:lnTo>
                    <a:pt x="871876" y="158362"/>
                  </a:lnTo>
                  <a:lnTo>
                    <a:pt x="852713" y="195003"/>
                  </a:lnTo>
                  <a:lnTo>
                    <a:pt x="834009" y="234170"/>
                  </a:lnTo>
                  <a:lnTo>
                    <a:pt x="815814" y="275714"/>
                  </a:lnTo>
                  <a:lnTo>
                    <a:pt x="798173" y="319484"/>
                  </a:lnTo>
                  <a:lnTo>
                    <a:pt x="781135" y="365330"/>
                  </a:lnTo>
                  <a:lnTo>
                    <a:pt x="764747" y="413102"/>
                  </a:lnTo>
                  <a:lnTo>
                    <a:pt x="749057" y="462648"/>
                  </a:lnTo>
                  <a:lnTo>
                    <a:pt x="734113" y="513819"/>
                  </a:lnTo>
                  <a:lnTo>
                    <a:pt x="719961" y="566465"/>
                  </a:lnTo>
                  <a:lnTo>
                    <a:pt x="706651" y="620435"/>
                  </a:lnTo>
                  <a:lnTo>
                    <a:pt x="694229" y="675578"/>
                  </a:lnTo>
                  <a:lnTo>
                    <a:pt x="682743" y="731745"/>
                  </a:lnTo>
                  <a:lnTo>
                    <a:pt x="672241" y="788785"/>
                  </a:lnTo>
                  <a:lnTo>
                    <a:pt x="662770" y="846548"/>
                  </a:lnTo>
                  <a:lnTo>
                    <a:pt x="654377" y="904883"/>
                  </a:lnTo>
                  <a:lnTo>
                    <a:pt x="647112" y="963640"/>
                  </a:lnTo>
                  <a:lnTo>
                    <a:pt x="641020" y="1022668"/>
                  </a:lnTo>
                  <a:lnTo>
                    <a:pt x="636150" y="1081819"/>
                  </a:lnTo>
                  <a:lnTo>
                    <a:pt x="632549" y="1140940"/>
                  </a:lnTo>
                  <a:lnTo>
                    <a:pt x="629948" y="1213195"/>
                  </a:lnTo>
                  <a:lnTo>
                    <a:pt x="629474" y="1282210"/>
                  </a:lnTo>
                  <a:lnTo>
                    <a:pt x="631057" y="1347820"/>
                  </a:lnTo>
                  <a:lnTo>
                    <a:pt x="634627" y="1409859"/>
                  </a:lnTo>
                  <a:lnTo>
                    <a:pt x="640114" y="1468163"/>
                  </a:lnTo>
                  <a:lnTo>
                    <a:pt x="647448" y="1522566"/>
                  </a:lnTo>
                  <a:lnTo>
                    <a:pt x="656559" y="1572903"/>
                  </a:lnTo>
                  <a:lnTo>
                    <a:pt x="667376" y="1619009"/>
                  </a:lnTo>
                  <a:lnTo>
                    <a:pt x="679830" y="1660720"/>
                  </a:lnTo>
                  <a:lnTo>
                    <a:pt x="693851" y="1697869"/>
                  </a:lnTo>
                  <a:lnTo>
                    <a:pt x="726312" y="1757826"/>
                  </a:lnTo>
                  <a:lnTo>
                    <a:pt x="764198" y="1797558"/>
                  </a:lnTo>
                  <a:lnTo>
                    <a:pt x="806950" y="1815746"/>
                  </a:lnTo>
                  <a:lnTo>
                    <a:pt x="829975" y="1816348"/>
                  </a:lnTo>
                  <a:lnTo>
                    <a:pt x="854006" y="1811069"/>
                  </a:lnTo>
                  <a:lnTo>
                    <a:pt x="878973" y="1799743"/>
                  </a:lnTo>
                  <a:lnTo>
                    <a:pt x="904806" y="1782206"/>
                  </a:lnTo>
                </a:path>
                <a:path w="1899285" h="1816735">
                  <a:moveTo>
                    <a:pt x="1870415" y="959737"/>
                  </a:moveTo>
                  <a:lnTo>
                    <a:pt x="1841485" y="1009905"/>
                  </a:lnTo>
                  <a:lnTo>
                    <a:pt x="1798514" y="1056992"/>
                  </a:lnTo>
                  <a:lnTo>
                    <a:pt x="1742643" y="1100660"/>
                  </a:lnTo>
                  <a:lnTo>
                    <a:pt x="1710228" y="1121106"/>
                  </a:lnTo>
                  <a:lnTo>
                    <a:pt x="1675016" y="1140571"/>
                  </a:lnTo>
                  <a:lnTo>
                    <a:pt x="1637151" y="1159011"/>
                  </a:lnTo>
                  <a:lnTo>
                    <a:pt x="1596774" y="1176386"/>
                  </a:lnTo>
                  <a:lnTo>
                    <a:pt x="1554029" y="1192653"/>
                  </a:lnTo>
                  <a:lnTo>
                    <a:pt x="1509059" y="1207769"/>
                  </a:lnTo>
                  <a:lnTo>
                    <a:pt x="1462007" y="1221692"/>
                  </a:lnTo>
                  <a:lnTo>
                    <a:pt x="1413014" y="1234380"/>
                  </a:lnTo>
                  <a:lnTo>
                    <a:pt x="1362225" y="1245791"/>
                  </a:lnTo>
                  <a:lnTo>
                    <a:pt x="1309781" y="1255882"/>
                  </a:lnTo>
                  <a:lnTo>
                    <a:pt x="1255826" y="1264612"/>
                  </a:lnTo>
                  <a:lnTo>
                    <a:pt x="1200502" y="1271938"/>
                  </a:lnTo>
                  <a:lnTo>
                    <a:pt x="1143952" y="1277817"/>
                  </a:lnTo>
                  <a:lnTo>
                    <a:pt x="1086319" y="1282208"/>
                  </a:lnTo>
                  <a:lnTo>
                    <a:pt x="1027745" y="1285068"/>
                  </a:lnTo>
                  <a:lnTo>
                    <a:pt x="968374" y="1286355"/>
                  </a:lnTo>
                  <a:lnTo>
                    <a:pt x="908348" y="1286027"/>
                  </a:lnTo>
                  <a:lnTo>
                    <a:pt x="847810" y="1284042"/>
                  </a:lnTo>
                  <a:lnTo>
                    <a:pt x="786902" y="1280356"/>
                  </a:lnTo>
                  <a:lnTo>
                    <a:pt x="718606" y="1274166"/>
                  </a:lnTo>
                  <a:lnTo>
                    <a:pt x="652551" y="1265992"/>
                  </a:lnTo>
                  <a:lnTo>
                    <a:pt x="588886" y="1255924"/>
                  </a:lnTo>
                  <a:lnTo>
                    <a:pt x="527756" y="1244050"/>
                  </a:lnTo>
                  <a:lnTo>
                    <a:pt x="469308" y="1230459"/>
                  </a:lnTo>
                  <a:lnTo>
                    <a:pt x="413689" y="1215239"/>
                  </a:lnTo>
                  <a:lnTo>
                    <a:pt x="361046" y="1198479"/>
                  </a:lnTo>
                  <a:lnTo>
                    <a:pt x="311525" y="1180267"/>
                  </a:lnTo>
                  <a:lnTo>
                    <a:pt x="265274" y="1160692"/>
                  </a:lnTo>
                  <a:lnTo>
                    <a:pt x="222438" y="1139842"/>
                  </a:lnTo>
                  <a:lnTo>
                    <a:pt x="183164" y="1117806"/>
                  </a:lnTo>
                  <a:lnTo>
                    <a:pt x="147600" y="1094673"/>
                  </a:lnTo>
                  <a:lnTo>
                    <a:pt x="115891" y="1070530"/>
                  </a:lnTo>
                  <a:lnTo>
                    <a:pt x="64628" y="1019572"/>
                  </a:lnTo>
                  <a:lnTo>
                    <a:pt x="30549" y="965641"/>
                  </a:lnTo>
                  <a:lnTo>
                    <a:pt x="14827" y="909444"/>
                  </a:lnTo>
                  <a:lnTo>
                    <a:pt x="14217" y="880717"/>
                  </a:lnTo>
                  <a:lnTo>
                    <a:pt x="18636" y="851690"/>
                  </a:lnTo>
                  <a:lnTo>
                    <a:pt x="28231" y="822451"/>
                  </a:lnTo>
                </a:path>
                <a:path w="1899285" h="1816735">
                  <a:moveTo>
                    <a:pt x="467706" y="1247364"/>
                  </a:moveTo>
                  <a:lnTo>
                    <a:pt x="495542" y="1219528"/>
                  </a:lnTo>
                </a:path>
                <a:path w="1899285" h="1816735">
                  <a:moveTo>
                    <a:pt x="467706" y="1219528"/>
                  </a:moveTo>
                  <a:lnTo>
                    <a:pt x="495542" y="1247364"/>
                  </a:lnTo>
                </a:path>
                <a:path w="1899285" h="1816735">
                  <a:moveTo>
                    <a:pt x="334138" y="1207838"/>
                  </a:moveTo>
                  <a:lnTo>
                    <a:pt x="361974" y="1180002"/>
                  </a:lnTo>
                </a:path>
                <a:path w="1899285" h="1816735">
                  <a:moveTo>
                    <a:pt x="334138" y="1180002"/>
                  </a:moveTo>
                  <a:lnTo>
                    <a:pt x="361974" y="1207838"/>
                  </a:lnTo>
                </a:path>
                <a:path w="1899285" h="1816735">
                  <a:moveTo>
                    <a:pt x="218844" y="1159112"/>
                  </a:moveTo>
                  <a:lnTo>
                    <a:pt x="246680" y="1131276"/>
                  </a:lnTo>
                </a:path>
                <a:path w="1899285" h="1816735">
                  <a:moveTo>
                    <a:pt x="218844" y="1131276"/>
                  </a:moveTo>
                  <a:lnTo>
                    <a:pt x="246680" y="1159112"/>
                  </a:lnTo>
                </a:path>
                <a:path w="1899285" h="1816735">
                  <a:moveTo>
                    <a:pt x="125321" y="1102661"/>
                  </a:moveTo>
                  <a:lnTo>
                    <a:pt x="153157" y="1074825"/>
                  </a:lnTo>
                </a:path>
                <a:path w="1899285" h="1816735">
                  <a:moveTo>
                    <a:pt x="125321" y="1074825"/>
                  </a:moveTo>
                  <a:lnTo>
                    <a:pt x="153157" y="1102661"/>
                  </a:lnTo>
                </a:path>
                <a:path w="1899285" h="1816735">
                  <a:moveTo>
                    <a:pt x="56421" y="1040216"/>
                  </a:moveTo>
                  <a:lnTo>
                    <a:pt x="84257" y="1012380"/>
                  </a:lnTo>
                </a:path>
                <a:path w="1899285" h="1816735">
                  <a:moveTo>
                    <a:pt x="56421" y="1012380"/>
                  </a:moveTo>
                  <a:lnTo>
                    <a:pt x="84257" y="1040216"/>
                  </a:lnTo>
                </a:path>
                <a:path w="1899285" h="1816735">
                  <a:moveTo>
                    <a:pt x="14211" y="973653"/>
                  </a:moveTo>
                  <a:lnTo>
                    <a:pt x="42047" y="945817"/>
                  </a:lnTo>
                </a:path>
                <a:path w="1899285" h="1816735">
                  <a:moveTo>
                    <a:pt x="14211" y="945817"/>
                  </a:moveTo>
                  <a:lnTo>
                    <a:pt x="42047" y="973653"/>
                  </a:lnTo>
                </a:path>
                <a:path w="1899285" h="1816735">
                  <a:moveTo>
                    <a:pt x="0" y="905008"/>
                  </a:moveTo>
                  <a:lnTo>
                    <a:pt x="27835" y="877172"/>
                  </a:lnTo>
                </a:path>
                <a:path w="1899285" h="1816735">
                  <a:moveTo>
                    <a:pt x="0" y="877172"/>
                  </a:moveTo>
                  <a:lnTo>
                    <a:pt x="27835" y="905008"/>
                  </a:lnTo>
                </a:path>
                <a:path w="1899285" h="1816735">
                  <a:moveTo>
                    <a:pt x="14211" y="836361"/>
                  </a:moveTo>
                  <a:lnTo>
                    <a:pt x="42047" y="808525"/>
                  </a:lnTo>
                </a:path>
                <a:path w="1899285" h="1816735">
                  <a:moveTo>
                    <a:pt x="14211" y="808525"/>
                  </a:moveTo>
                  <a:lnTo>
                    <a:pt x="42047" y="836361"/>
                  </a:lnTo>
                </a:path>
                <a:path w="1899285" h="1816735">
                  <a:moveTo>
                    <a:pt x="56415" y="769804"/>
                  </a:moveTo>
                  <a:lnTo>
                    <a:pt x="84251" y="741968"/>
                  </a:lnTo>
                </a:path>
                <a:path w="1899285" h="1816735">
                  <a:moveTo>
                    <a:pt x="56415" y="741968"/>
                  </a:moveTo>
                  <a:lnTo>
                    <a:pt x="84251" y="769804"/>
                  </a:lnTo>
                </a:path>
                <a:path w="1899285" h="1816735">
                  <a:moveTo>
                    <a:pt x="125320" y="707353"/>
                  </a:moveTo>
                  <a:lnTo>
                    <a:pt x="153156" y="679517"/>
                  </a:lnTo>
                </a:path>
                <a:path w="1899285" h="1816735">
                  <a:moveTo>
                    <a:pt x="125320" y="679517"/>
                  </a:moveTo>
                  <a:lnTo>
                    <a:pt x="153156" y="707353"/>
                  </a:lnTo>
                </a:path>
                <a:path w="1899285" h="1816735">
                  <a:moveTo>
                    <a:pt x="218845" y="650907"/>
                  </a:moveTo>
                  <a:lnTo>
                    <a:pt x="246681" y="623071"/>
                  </a:lnTo>
                </a:path>
                <a:path w="1899285" h="1816735">
                  <a:moveTo>
                    <a:pt x="218845" y="623071"/>
                  </a:moveTo>
                  <a:lnTo>
                    <a:pt x="246681" y="650907"/>
                  </a:lnTo>
                </a:path>
                <a:path w="1899285" h="1816735">
                  <a:moveTo>
                    <a:pt x="334142" y="602182"/>
                  </a:moveTo>
                  <a:lnTo>
                    <a:pt x="361978" y="574346"/>
                  </a:lnTo>
                </a:path>
                <a:path w="1899285" h="1816735">
                  <a:moveTo>
                    <a:pt x="334142" y="574346"/>
                  </a:moveTo>
                  <a:lnTo>
                    <a:pt x="361978" y="602182"/>
                  </a:lnTo>
                </a:path>
                <a:path w="1899285" h="1816735">
                  <a:moveTo>
                    <a:pt x="467719" y="562659"/>
                  </a:moveTo>
                  <a:lnTo>
                    <a:pt x="495555" y="534823"/>
                  </a:lnTo>
                </a:path>
                <a:path w="1899285" h="1816735">
                  <a:moveTo>
                    <a:pt x="467719" y="534823"/>
                  </a:moveTo>
                  <a:lnTo>
                    <a:pt x="495555" y="562659"/>
                  </a:lnTo>
                </a:path>
                <a:path w="1899285" h="1816735">
                  <a:moveTo>
                    <a:pt x="615478" y="533541"/>
                  </a:moveTo>
                  <a:lnTo>
                    <a:pt x="643314" y="505705"/>
                  </a:lnTo>
                </a:path>
                <a:path w="1899285" h="1816735">
                  <a:moveTo>
                    <a:pt x="615478" y="505705"/>
                  </a:moveTo>
                  <a:lnTo>
                    <a:pt x="643314" y="533541"/>
                  </a:lnTo>
                </a:path>
                <a:path w="1899285" h="1816735">
                  <a:moveTo>
                    <a:pt x="772982" y="515704"/>
                  </a:moveTo>
                  <a:lnTo>
                    <a:pt x="800818" y="487867"/>
                  </a:lnTo>
                </a:path>
                <a:path w="1899285" h="1816735">
                  <a:moveTo>
                    <a:pt x="772982" y="487867"/>
                  </a:moveTo>
                  <a:lnTo>
                    <a:pt x="800818" y="515704"/>
                  </a:lnTo>
                </a:path>
                <a:path w="1899285" h="1816735">
                  <a:moveTo>
                    <a:pt x="935415" y="509698"/>
                  </a:moveTo>
                  <a:lnTo>
                    <a:pt x="963251" y="481862"/>
                  </a:lnTo>
                </a:path>
                <a:path w="1899285" h="1816735">
                  <a:moveTo>
                    <a:pt x="935415" y="481862"/>
                  </a:moveTo>
                  <a:lnTo>
                    <a:pt x="963251" y="509698"/>
                  </a:lnTo>
                </a:path>
                <a:path w="1899285" h="1816735">
                  <a:moveTo>
                    <a:pt x="1097850" y="515704"/>
                  </a:moveTo>
                  <a:lnTo>
                    <a:pt x="1125686" y="487868"/>
                  </a:lnTo>
                </a:path>
                <a:path w="1899285" h="1816735">
                  <a:moveTo>
                    <a:pt x="1097850" y="487868"/>
                  </a:moveTo>
                  <a:lnTo>
                    <a:pt x="1125686" y="515704"/>
                  </a:lnTo>
                </a:path>
                <a:path w="1899285" h="1816735">
                  <a:moveTo>
                    <a:pt x="1255341" y="533540"/>
                  </a:moveTo>
                  <a:lnTo>
                    <a:pt x="1283178" y="505704"/>
                  </a:lnTo>
                </a:path>
                <a:path w="1899285" h="1816735">
                  <a:moveTo>
                    <a:pt x="1255341" y="505704"/>
                  </a:moveTo>
                  <a:lnTo>
                    <a:pt x="1283178" y="533540"/>
                  </a:lnTo>
                </a:path>
                <a:path w="1899285" h="1816735">
                  <a:moveTo>
                    <a:pt x="1403115" y="562660"/>
                  </a:moveTo>
                  <a:lnTo>
                    <a:pt x="1430951" y="534824"/>
                  </a:lnTo>
                </a:path>
                <a:path w="1899285" h="1816735">
                  <a:moveTo>
                    <a:pt x="1403115" y="534824"/>
                  </a:moveTo>
                  <a:lnTo>
                    <a:pt x="1430951" y="562660"/>
                  </a:lnTo>
                </a:path>
                <a:path w="1899285" h="1816735">
                  <a:moveTo>
                    <a:pt x="1536682" y="602186"/>
                  </a:moveTo>
                  <a:lnTo>
                    <a:pt x="1564518" y="574350"/>
                  </a:lnTo>
                </a:path>
                <a:path w="1899285" h="1816735">
                  <a:moveTo>
                    <a:pt x="1536682" y="574350"/>
                  </a:moveTo>
                  <a:lnTo>
                    <a:pt x="1564518" y="602186"/>
                  </a:lnTo>
                </a:path>
                <a:path w="1899285" h="1816735">
                  <a:moveTo>
                    <a:pt x="1651977" y="650912"/>
                  </a:moveTo>
                  <a:lnTo>
                    <a:pt x="1679813" y="623076"/>
                  </a:lnTo>
                </a:path>
                <a:path w="1899285" h="1816735">
                  <a:moveTo>
                    <a:pt x="1651977" y="623076"/>
                  </a:moveTo>
                  <a:lnTo>
                    <a:pt x="1679813" y="650912"/>
                  </a:lnTo>
                </a:path>
                <a:path w="1899285" h="1816735">
                  <a:moveTo>
                    <a:pt x="1745499" y="707363"/>
                  </a:moveTo>
                  <a:lnTo>
                    <a:pt x="1773336" y="679527"/>
                  </a:lnTo>
                </a:path>
                <a:path w="1899285" h="1816735">
                  <a:moveTo>
                    <a:pt x="1745499" y="679527"/>
                  </a:moveTo>
                  <a:lnTo>
                    <a:pt x="1773336" y="707363"/>
                  </a:lnTo>
                </a:path>
                <a:path w="1899285" h="1816735">
                  <a:moveTo>
                    <a:pt x="1814400" y="769808"/>
                  </a:moveTo>
                  <a:lnTo>
                    <a:pt x="1842236" y="741972"/>
                  </a:lnTo>
                </a:path>
                <a:path w="1899285" h="1816735">
                  <a:moveTo>
                    <a:pt x="1814400" y="741972"/>
                  </a:moveTo>
                  <a:lnTo>
                    <a:pt x="1842236" y="769808"/>
                  </a:lnTo>
                </a:path>
                <a:path w="1899285" h="1816735">
                  <a:moveTo>
                    <a:pt x="1856609" y="836371"/>
                  </a:moveTo>
                  <a:lnTo>
                    <a:pt x="1884445" y="808535"/>
                  </a:lnTo>
                </a:path>
                <a:path w="1899285" h="1816735">
                  <a:moveTo>
                    <a:pt x="1856609" y="808535"/>
                  </a:moveTo>
                  <a:lnTo>
                    <a:pt x="1884445" y="836371"/>
                  </a:lnTo>
                </a:path>
                <a:path w="1899285" h="1816735">
                  <a:moveTo>
                    <a:pt x="1870821" y="905016"/>
                  </a:moveTo>
                  <a:lnTo>
                    <a:pt x="1898657" y="877180"/>
                  </a:lnTo>
                </a:path>
                <a:path w="1899285" h="1816735">
                  <a:moveTo>
                    <a:pt x="1870821" y="877180"/>
                  </a:moveTo>
                  <a:lnTo>
                    <a:pt x="1898657" y="905016"/>
                  </a:lnTo>
                </a:path>
                <a:path w="1899285" h="1816735">
                  <a:moveTo>
                    <a:pt x="1856609" y="973663"/>
                  </a:moveTo>
                  <a:lnTo>
                    <a:pt x="1884445" y="945827"/>
                  </a:lnTo>
                </a:path>
                <a:path w="1899285" h="1816735">
                  <a:moveTo>
                    <a:pt x="1856609" y="945827"/>
                  </a:moveTo>
                  <a:lnTo>
                    <a:pt x="1884445" y="973663"/>
                  </a:lnTo>
                </a:path>
                <a:path w="1899285" h="1816735">
                  <a:moveTo>
                    <a:pt x="1814405" y="1040220"/>
                  </a:moveTo>
                  <a:lnTo>
                    <a:pt x="1842241" y="1012384"/>
                  </a:lnTo>
                </a:path>
                <a:path w="1899285" h="1816735">
                  <a:moveTo>
                    <a:pt x="1814405" y="1012384"/>
                  </a:moveTo>
                  <a:lnTo>
                    <a:pt x="1842241" y="1040220"/>
                  </a:lnTo>
                </a:path>
                <a:path w="1899285" h="1816735">
                  <a:moveTo>
                    <a:pt x="1745501" y="1102671"/>
                  </a:moveTo>
                  <a:lnTo>
                    <a:pt x="1773337" y="1074835"/>
                  </a:lnTo>
                </a:path>
                <a:path w="1899285" h="1816735">
                  <a:moveTo>
                    <a:pt x="1745501" y="1074835"/>
                  </a:moveTo>
                  <a:lnTo>
                    <a:pt x="1773337" y="1102671"/>
                  </a:lnTo>
                </a:path>
                <a:path w="1899285" h="1816735">
                  <a:moveTo>
                    <a:pt x="1651975" y="1159117"/>
                  </a:moveTo>
                  <a:lnTo>
                    <a:pt x="1679812" y="1131281"/>
                  </a:lnTo>
                </a:path>
                <a:path w="1899285" h="1816735">
                  <a:moveTo>
                    <a:pt x="1651975" y="1131281"/>
                  </a:moveTo>
                  <a:lnTo>
                    <a:pt x="1679812" y="1159117"/>
                  </a:lnTo>
                </a:path>
                <a:path w="1899285" h="1816735">
                  <a:moveTo>
                    <a:pt x="1536678" y="1207842"/>
                  </a:moveTo>
                  <a:lnTo>
                    <a:pt x="1564514" y="1180006"/>
                  </a:lnTo>
                </a:path>
                <a:path w="1899285" h="1816735">
                  <a:moveTo>
                    <a:pt x="1536678" y="1180006"/>
                  </a:moveTo>
                  <a:lnTo>
                    <a:pt x="1564514" y="1207842"/>
                  </a:lnTo>
                </a:path>
                <a:path w="1899285" h="1816735">
                  <a:moveTo>
                    <a:pt x="1403101" y="1247365"/>
                  </a:moveTo>
                  <a:lnTo>
                    <a:pt x="1430937" y="1219529"/>
                  </a:lnTo>
                </a:path>
                <a:path w="1899285" h="1816735">
                  <a:moveTo>
                    <a:pt x="1403101" y="1219529"/>
                  </a:moveTo>
                  <a:lnTo>
                    <a:pt x="1430937" y="1247365"/>
                  </a:lnTo>
                </a:path>
                <a:path w="1899285" h="1816735">
                  <a:moveTo>
                    <a:pt x="1255342" y="1276483"/>
                  </a:moveTo>
                  <a:lnTo>
                    <a:pt x="1283178" y="1248647"/>
                  </a:lnTo>
                </a:path>
                <a:path w="1899285" h="1816735">
                  <a:moveTo>
                    <a:pt x="1255342" y="1248647"/>
                  </a:moveTo>
                  <a:lnTo>
                    <a:pt x="1283178" y="1276483"/>
                  </a:lnTo>
                </a:path>
                <a:path w="1899285" h="1816735">
                  <a:moveTo>
                    <a:pt x="1097838" y="1294321"/>
                  </a:moveTo>
                  <a:lnTo>
                    <a:pt x="1125674" y="1266484"/>
                  </a:lnTo>
                </a:path>
                <a:path w="1899285" h="1816735">
                  <a:moveTo>
                    <a:pt x="1097838" y="1266484"/>
                  </a:moveTo>
                  <a:lnTo>
                    <a:pt x="1125674" y="1294321"/>
                  </a:lnTo>
                </a:path>
                <a:path w="1899285" h="1816735">
                  <a:moveTo>
                    <a:pt x="935406" y="1300326"/>
                  </a:moveTo>
                  <a:lnTo>
                    <a:pt x="963242" y="1272490"/>
                  </a:lnTo>
                </a:path>
                <a:path w="1899285" h="1816735">
                  <a:moveTo>
                    <a:pt x="935406" y="1272490"/>
                  </a:moveTo>
                  <a:lnTo>
                    <a:pt x="963242" y="1300326"/>
                  </a:lnTo>
                </a:path>
                <a:path w="1899285" h="1816735">
                  <a:moveTo>
                    <a:pt x="772970" y="1294320"/>
                  </a:moveTo>
                  <a:lnTo>
                    <a:pt x="800807" y="1266484"/>
                  </a:lnTo>
                </a:path>
                <a:path w="1899285" h="1816735">
                  <a:moveTo>
                    <a:pt x="772970" y="1266484"/>
                  </a:moveTo>
                  <a:lnTo>
                    <a:pt x="800807" y="1294320"/>
                  </a:lnTo>
                </a:path>
                <a:path w="1899285" h="1816735">
                  <a:moveTo>
                    <a:pt x="615479" y="1276484"/>
                  </a:moveTo>
                  <a:lnTo>
                    <a:pt x="643315" y="1248647"/>
                  </a:lnTo>
                </a:path>
                <a:path w="1899285" h="1816735">
                  <a:moveTo>
                    <a:pt x="615479" y="1248647"/>
                  </a:moveTo>
                  <a:lnTo>
                    <a:pt x="643315" y="127648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7967" y="1150908"/>
            <a:ext cx="2080260" cy="2061845"/>
            <a:chOff x="757967" y="1150908"/>
            <a:chExt cx="2080260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0497" y="1361771"/>
              <a:ext cx="1870710" cy="1816735"/>
            </a:xfrm>
            <a:custGeom>
              <a:avLst/>
              <a:gdLst/>
              <a:ahLst/>
              <a:cxnLst/>
              <a:rect l="l" t="t" r="r" b="b"/>
              <a:pathLst>
                <a:path w="1870710" h="1816735">
                  <a:moveTo>
                    <a:pt x="979636" y="0"/>
                  </a:moveTo>
                  <a:lnTo>
                    <a:pt x="937965" y="40074"/>
                  </a:lnTo>
                  <a:lnTo>
                    <a:pt x="897180" y="93262"/>
                  </a:lnTo>
                  <a:lnTo>
                    <a:pt x="857665" y="158362"/>
                  </a:lnTo>
                  <a:lnTo>
                    <a:pt x="838501" y="195003"/>
                  </a:lnTo>
                  <a:lnTo>
                    <a:pt x="819798" y="234170"/>
                  </a:lnTo>
                  <a:lnTo>
                    <a:pt x="801602" y="275714"/>
                  </a:lnTo>
                  <a:lnTo>
                    <a:pt x="783961" y="319484"/>
                  </a:lnTo>
                  <a:lnTo>
                    <a:pt x="766923" y="365330"/>
                  </a:lnTo>
                  <a:lnTo>
                    <a:pt x="750535" y="413102"/>
                  </a:lnTo>
                  <a:lnTo>
                    <a:pt x="734845" y="462648"/>
                  </a:lnTo>
                  <a:lnTo>
                    <a:pt x="719901" y="513819"/>
                  </a:lnTo>
                  <a:lnTo>
                    <a:pt x="705750" y="566465"/>
                  </a:lnTo>
                  <a:lnTo>
                    <a:pt x="692439" y="620435"/>
                  </a:lnTo>
                  <a:lnTo>
                    <a:pt x="680017" y="675578"/>
                  </a:lnTo>
                  <a:lnTo>
                    <a:pt x="668532" y="731745"/>
                  </a:lnTo>
                  <a:lnTo>
                    <a:pt x="658029" y="788785"/>
                  </a:lnTo>
                  <a:lnTo>
                    <a:pt x="648558" y="846548"/>
                  </a:lnTo>
                  <a:lnTo>
                    <a:pt x="640166" y="904883"/>
                  </a:lnTo>
                  <a:lnTo>
                    <a:pt x="632900" y="963640"/>
                  </a:lnTo>
                  <a:lnTo>
                    <a:pt x="626808" y="1022668"/>
                  </a:lnTo>
                  <a:lnTo>
                    <a:pt x="621938" y="1081819"/>
                  </a:lnTo>
                  <a:lnTo>
                    <a:pt x="618337" y="1140940"/>
                  </a:lnTo>
                  <a:lnTo>
                    <a:pt x="615736" y="1213195"/>
                  </a:lnTo>
                  <a:lnTo>
                    <a:pt x="615262" y="1282210"/>
                  </a:lnTo>
                  <a:lnTo>
                    <a:pt x="616845" y="1347820"/>
                  </a:lnTo>
                  <a:lnTo>
                    <a:pt x="620415" y="1409859"/>
                  </a:lnTo>
                  <a:lnTo>
                    <a:pt x="625902" y="1468163"/>
                  </a:lnTo>
                  <a:lnTo>
                    <a:pt x="633236" y="1522566"/>
                  </a:lnTo>
                  <a:lnTo>
                    <a:pt x="642347" y="1572903"/>
                  </a:lnTo>
                  <a:lnTo>
                    <a:pt x="653164" y="1619009"/>
                  </a:lnTo>
                  <a:lnTo>
                    <a:pt x="665618" y="1660720"/>
                  </a:lnTo>
                  <a:lnTo>
                    <a:pt x="679639" y="1697869"/>
                  </a:lnTo>
                  <a:lnTo>
                    <a:pt x="712100" y="1757826"/>
                  </a:lnTo>
                  <a:lnTo>
                    <a:pt x="749987" y="1797558"/>
                  </a:lnTo>
                  <a:lnTo>
                    <a:pt x="792738" y="1815746"/>
                  </a:lnTo>
                  <a:lnTo>
                    <a:pt x="815763" y="1816348"/>
                  </a:lnTo>
                  <a:lnTo>
                    <a:pt x="839794" y="1811069"/>
                  </a:lnTo>
                  <a:lnTo>
                    <a:pt x="864761" y="1799743"/>
                  </a:lnTo>
                  <a:lnTo>
                    <a:pt x="890594" y="1782206"/>
                  </a:lnTo>
                </a:path>
                <a:path w="1870710" h="1816735">
                  <a:moveTo>
                    <a:pt x="1856203" y="959737"/>
                  </a:moveTo>
                  <a:lnTo>
                    <a:pt x="1827273" y="1009905"/>
                  </a:lnTo>
                  <a:lnTo>
                    <a:pt x="1784302" y="1056992"/>
                  </a:lnTo>
                  <a:lnTo>
                    <a:pt x="1728432" y="1100660"/>
                  </a:lnTo>
                  <a:lnTo>
                    <a:pt x="1696016" y="1121106"/>
                  </a:lnTo>
                  <a:lnTo>
                    <a:pt x="1660804" y="1140571"/>
                  </a:lnTo>
                  <a:lnTo>
                    <a:pt x="1622939" y="1159011"/>
                  </a:lnTo>
                  <a:lnTo>
                    <a:pt x="1582562" y="1176386"/>
                  </a:lnTo>
                  <a:lnTo>
                    <a:pt x="1539818" y="1192653"/>
                  </a:lnTo>
                  <a:lnTo>
                    <a:pt x="1494848" y="1207769"/>
                  </a:lnTo>
                  <a:lnTo>
                    <a:pt x="1447795" y="1221692"/>
                  </a:lnTo>
                  <a:lnTo>
                    <a:pt x="1398803" y="1234380"/>
                  </a:lnTo>
                  <a:lnTo>
                    <a:pt x="1348013" y="1245791"/>
                  </a:lnTo>
                  <a:lnTo>
                    <a:pt x="1295569" y="1255882"/>
                  </a:lnTo>
                  <a:lnTo>
                    <a:pt x="1241614" y="1264612"/>
                  </a:lnTo>
                  <a:lnTo>
                    <a:pt x="1186290" y="1271938"/>
                  </a:lnTo>
                  <a:lnTo>
                    <a:pt x="1129740" y="1277817"/>
                  </a:lnTo>
                  <a:lnTo>
                    <a:pt x="1072107" y="1282208"/>
                  </a:lnTo>
                  <a:lnTo>
                    <a:pt x="1013534" y="1285068"/>
                  </a:lnTo>
                  <a:lnTo>
                    <a:pt x="954162" y="1286355"/>
                  </a:lnTo>
                  <a:lnTo>
                    <a:pt x="894136" y="1286027"/>
                  </a:lnTo>
                  <a:lnTo>
                    <a:pt x="833598" y="1284042"/>
                  </a:lnTo>
                  <a:lnTo>
                    <a:pt x="772691" y="1280356"/>
                  </a:lnTo>
                  <a:lnTo>
                    <a:pt x="704394" y="1274166"/>
                  </a:lnTo>
                  <a:lnTo>
                    <a:pt x="638340" y="1265992"/>
                  </a:lnTo>
                  <a:lnTo>
                    <a:pt x="574674" y="1255924"/>
                  </a:lnTo>
                  <a:lnTo>
                    <a:pt x="513544" y="1244050"/>
                  </a:lnTo>
                  <a:lnTo>
                    <a:pt x="455096" y="1230459"/>
                  </a:lnTo>
                  <a:lnTo>
                    <a:pt x="399477" y="1215239"/>
                  </a:lnTo>
                  <a:lnTo>
                    <a:pt x="346834" y="1198479"/>
                  </a:lnTo>
                  <a:lnTo>
                    <a:pt x="297314" y="1180267"/>
                  </a:lnTo>
                  <a:lnTo>
                    <a:pt x="251062" y="1160692"/>
                  </a:lnTo>
                  <a:lnTo>
                    <a:pt x="208226" y="1139842"/>
                  </a:lnTo>
                  <a:lnTo>
                    <a:pt x="168952" y="1117806"/>
                  </a:lnTo>
                  <a:lnTo>
                    <a:pt x="133388" y="1094673"/>
                  </a:lnTo>
                  <a:lnTo>
                    <a:pt x="101679" y="1070530"/>
                  </a:lnTo>
                  <a:lnTo>
                    <a:pt x="50417" y="1019572"/>
                  </a:lnTo>
                  <a:lnTo>
                    <a:pt x="16338" y="965641"/>
                  </a:lnTo>
                  <a:lnTo>
                    <a:pt x="616" y="909444"/>
                  </a:lnTo>
                  <a:lnTo>
                    <a:pt x="5" y="880717"/>
                  </a:lnTo>
                  <a:lnTo>
                    <a:pt x="4425" y="851690"/>
                  </a:lnTo>
                  <a:lnTo>
                    <a:pt x="14020" y="822451"/>
                  </a:lnTo>
                </a:path>
                <a:path w="1870710" h="1816735">
                  <a:moveTo>
                    <a:pt x="204632" y="1159112"/>
                  </a:moveTo>
                  <a:lnTo>
                    <a:pt x="232468" y="1131276"/>
                  </a:lnTo>
                </a:path>
                <a:path w="1870710" h="1816735">
                  <a:moveTo>
                    <a:pt x="204632" y="1131276"/>
                  </a:moveTo>
                  <a:lnTo>
                    <a:pt x="232468" y="1159112"/>
                  </a:lnTo>
                </a:path>
                <a:path w="1870710" h="1816735">
                  <a:moveTo>
                    <a:pt x="0" y="973653"/>
                  </a:moveTo>
                  <a:lnTo>
                    <a:pt x="27836" y="945817"/>
                  </a:lnTo>
                </a:path>
                <a:path w="1870710" h="1816735">
                  <a:moveTo>
                    <a:pt x="0" y="945817"/>
                  </a:moveTo>
                  <a:lnTo>
                    <a:pt x="27836" y="973653"/>
                  </a:lnTo>
                </a:path>
                <a:path w="1870710" h="1816735">
                  <a:moveTo>
                    <a:pt x="42204" y="769804"/>
                  </a:moveTo>
                  <a:lnTo>
                    <a:pt x="70040" y="741968"/>
                  </a:lnTo>
                </a:path>
                <a:path w="1870710" h="1816735">
                  <a:moveTo>
                    <a:pt x="42204" y="741968"/>
                  </a:moveTo>
                  <a:lnTo>
                    <a:pt x="70040" y="769804"/>
                  </a:lnTo>
                </a:path>
                <a:path w="1870710" h="1816735">
                  <a:moveTo>
                    <a:pt x="319931" y="602182"/>
                  </a:moveTo>
                  <a:lnTo>
                    <a:pt x="347767" y="574346"/>
                  </a:lnTo>
                </a:path>
                <a:path w="1870710" h="1816735">
                  <a:moveTo>
                    <a:pt x="319931" y="574346"/>
                  </a:moveTo>
                  <a:lnTo>
                    <a:pt x="347767" y="602182"/>
                  </a:lnTo>
                </a:path>
                <a:path w="1870710" h="1816735">
                  <a:moveTo>
                    <a:pt x="758771" y="515704"/>
                  </a:moveTo>
                  <a:lnTo>
                    <a:pt x="786607" y="487867"/>
                  </a:lnTo>
                </a:path>
                <a:path w="1870710" h="1816735">
                  <a:moveTo>
                    <a:pt x="758771" y="487867"/>
                  </a:moveTo>
                  <a:lnTo>
                    <a:pt x="786607" y="515704"/>
                  </a:lnTo>
                </a:path>
                <a:path w="1870710" h="1816735">
                  <a:moveTo>
                    <a:pt x="1241130" y="533540"/>
                  </a:moveTo>
                  <a:lnTo>
                    <a:pt x="1268966" y="505704"/>
                  </a:lnTo>
                </a:path>
                <a:path w="1870710" h="1816735">
                  <a:moveTo>
                    <a:pt x="1241130" y="505704"/>
                  </a:moveTo>
                  <a:lnTo>
                    <a:pt x="1268966" y="533540"/>
                  </a:lnTo>
                </a:path>
                <a:path w="1870710" h="1816735">
                  <a:moveTo>
                    <a:pt x="1637765" y="650912"/>
                  </a:moveTo>
                  <a:lnTo>
                    <a:pt x="1665601" y="623076"/>
                  </a:lnTo>
                </a:path>
                <a:path w="1870710" h="1816735">
                  <a:moveTo>
                    <a:pt x="1637765" y="623076"/>
                  </a:moveTo>
                  <a:lnTo>
                    <a:pt x="1665601" y="650912"/>
                  </a:lnTo>
                </a:path>
                <a:path w="1870710" h="1816735">
                  <a:moveTo>
                    <a:pt x="1842398" y="836371"/>
                  </a:moveTo>
                  <a:lnTo>
                    <a:pt x="1870234" y="808535"/>
                  </a:lnTo>
                </a:path>
                <a:path w="1870710" h="1816735">
                  <a:moveTo>
                    <a:pt x="1842398" y="808535"/>
                  </a:moveTo>
                  <a:lnTo>
                    <a:pt x="1870234" y="836371"/>
                  </a:lnTo>
                </a:path>
                <a:path w="1870710" h="1816735">
                  <a:moveTo>
                    <a:pt x="1800194" y="1040220"/>
                  </a:moveTo>
                  <a:lnTo>
                    <a:pt x="1828030" y="1012384"/>
                  </a:lnTo>
                </a:path>
                <a:path w="1870710" h="1816735">
                  <a:moveTo>
                    <a:pt x="1800194" y="1012384"/>
                  </a:moveTo>
                  <a:lnTo>
                    <a:pt x="1828030" y="1040220"/>
                  </a:lnTo>
                </a:path>
                <a:path w="1870710" h="1816735">
                  <a:moveTo>
                    <a:pt x="1522466" y="1207842"/>
                  </a:moveTo>
                  <a:lnTo>
                    <a:pt x="1550302" y="1180006"/>
                  </a:lnTo>
                </a:path>
                <a:path w="1870710" h="1816735">
                  <a:moveTo>
                    <a:pt x="1522466" y="1180006"/>
                  </a:moveTo>
                  <a:lnTo>
                    <a:pt x="1550302" y="1207842"/>
                  </a:lnTo>
                </a:path>
                <a:path w="1870710" h="1816735">
                  <a:moveTo>
                    <a:pt x="1083627" y="1294321"/>
                  </a:moveTo>
                  <a:lnTo>
                    <a:pt x="1111463" y="1266484"/>
                  </a:lnTo>
                </a:path>
                <a:path w="1870710" h="1816735">
                  <a:moveTo>
                    <a:pt x="1083627" y="1266484"/>
                  </a:moveTo>
                  <a:lnTo>
                    <a:pt x="1111463" y="1294321"/>
                  </a:lnTo>
                </a:path>
                <a:path w="1870710" h="1816735">
                  <a:moveTo>
                    <a:pt x="601267" y="1276484"/>
                  </a:moveTo>
                  <a:lnTo>
                    <a:pt x="629104" y="1248647"/>
                  </a:lnTo>
                </a:path>
                <a:path w="1870710" h="1816735">
                  <a:moveTo>
                    <a:pt x="601267" y="1248647"/>
                  </a:moveTo>
                  <a:lnTo>
                    <a:pt x="629104" y="127648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43755" y="1150908"/>
            <a:ext cx="2094864" cy="2061845"/>
            <a:chOff x="743755" y="1150908"/>
            <a:chExt cx="2094864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6286" y="1361771"/>
              <a:ext cx="1899285" cy="1816735"/>
            </a:xfrm>
            <a:custGeom>
              <a:avLst/>
              <a:gdLst/>
              <a:ahLst/>
              <a:cxnLst/>
              <a:rect l="l" t="t" r="r" b="b"/>
              <a:pathLst>
                <a:path w="1899285" h="1816735">
                  <a:moveTo>
                    <a:pt x="993848" y="0"/>
                  </a:moveTo>
                  <a:lnTo>
                    <a:pt x="952176" y="40074"/>
                  </a:lnTo>
                  <a:lnTo>
                    <a:pt x="911392" y="93262"/>
                  </a:lnTo>
                  <a:lnTo>
                    <a:pt x="871876" y="158362"/>
                  </a:lnTo>
                  <a:lnTo>
                    <a:pt x="852713" y="195003"/>
                  </a:lnTo>
                  <a:lnTo>
                    <a:pt x="834009" y="234170"/>
                  </a:lnTo>
                  <a:lnTo>
                    <a:pt x="815814" y="275714"/>
                  </a:lnTo>
                  <a:lnTo>
                    <a:pt x="798173" y="319484"/>
                  </a:lnTo>
                  <a:lnTo>
                    <a:pt x="781135" y="365330"/>
                  </a:lnTo>
                  <a:lnTo>
                    <a:pt x="764747" y="413102"/>
                  </a:lnTo>
                  <a:lnTo>
                    <a:pt x="749057" y="462648"/>
                  </a:lnTo>
                  <a:lnTo>
                    <a:pt x="734113" y="513819"/>
                  </a:lnTo>
                  <a:lnTo>
                    <a:pt x="719961" y="566465"/>
                  </a:lnTo>
                  <a:lnTo>
                    <a:pt x="706651" y="620435"/>
                  </a:lnTo>
                  <a:lnTo>
                    <a:pt x="694229" y="675578"/>
                  </a:lnTo>
                  <a:lnTo>
                    <a:pt x="682743" y="731745"/>
                  </a:lnTo>
                  <a:lnTo>
                    <a:pt x="672241" y="788785"/>
                  </a:lnTo>
                  <a:lnTo>
                    <a:pt x="662770" y="846548"/>
                  </a:lnTo>
                  <a:lnTo>
                    <a:pt x="654377" y="904883"/>
                  </a:lnTo>
                  <a:lnTo>
                    <a:pt x="647112" y="963640"/>
                  </a:lnTo>
                  <a:lnTo>
                    <a:pt x="641020" y="1022668"/>
                  </a:lnTo>
                  <a:lnTo>
                    <a:pt x="636150" y="1081819"/>
                  </a:lnTo>
                  <a:lnTo>
                    <a:pt x="632549" y="1140940"/>
                  </a:lnTo>
                  <a:lnTo>
                    <a:pt x="629948" y="1213195"/>
                  </a:lnTo>
                  <a:lnTo>
                    <a:pt x="629474" y="1282210"/>
                  </a:lnTo>
                  <a:lnTo>
                    <a:pt x="631057" y="1347820"/>
                  </a:lnTo>
                  <a:lnTo>
                    <a:pt x="634627" y="1409859"/>
                  </a:lnTo>
                  <a:lnTo>
                    <a:pt x="640114" y="1468163"/>
                  </a:lnTo>
                  <a:lnTo>
                    <a:pt x="647448" y="1522566"/>
                  </a:lnTo>
                  <a:lnTo>
                    <a:pt x="656559" y="1572903"/>
                  </a:lnTo>
                  <a:lnTo>
                    <a:pt x="667376" y="1619009"/>
                  </a:lnTo>
                  <a:lnTo>
                    <a:pt x="679830" y="1660720"/>
                  </a:lnTo>
                  <a:lnTo>
                    <a:pt x="693851" y="1697869"/>
                  </a:lnTo>
                  <a:lnTo>
                    <a:pt x="726312" y="1757826"/>
                  </a:lnTo>
                  <a:lnTo>
                    <a:pt x="764198" y="1797558"/>
                  </a:lnTo>
                  <a:lnTo>
                    <a:pt x="806950" y="1815746"/>
                  </a:lnTo>
                  <a:lnTo>
                    <a:pt x="829975" y="1816348"/>
                  </a:lnTo>
                  <a:lnTo>
                    <a:pt x="854006" y="1811069"/>
                  </a:lnTo>
                  <a:lnTo>
                    <a:pt x="878973" y="1799743"/>
                  </a:lnTo>
                  <a:lnTo>
                    <a:pt x="904806" y="1782206"/>
                  </a:lnTo>
                </a:path>
                <a:path w="1899285" h="1816735">
                  <a:moveTo>
                    <a:pt x="1870415" y="959737"/>
                  </a:moveTo>
                  <a:lnTo>
                    <a:pt x="1841485" y="1009905"/>
                  </a:lnTo>
                  <a:lnTo>
                    <a:pt x="1798514" y="1056992"/>
                  </a:lnTo>
                  <a:lnTo>
                    <a:pt x="1742643" y="1100660"/>
                  </a:lnTo>
                  <a:lnTo>
                    <a:pt x="1710228" y="1121106"/>
                  </a:lnTo>
                  <a:lnTo>
                    <a:pt x="1675016" y="1140571"/>
                  </a:lnTo>
                  <a:lnTo>
                    <a:pt x="1637151" y="1159011"/>
                  </a:lnTo>
                  <a:lnTo>
                    <a:pt x="1596774" y="1176386"/>
                  </a:lnTo>
                  <a:lnTo>
                    <a:pt x="1554029" y="1192653"/>
                  </a:lnTo>
                  <a:lnTo>
                    <a:pt x="1509059" y="1207769"/>
                  </a:lnTo>
                  <a:lnTo>
                    <a:pt x="1462007" y="1221692"/>
                  </a:lnTo>
                  <a:lnTo>
                    <a:pt x="1413014" y="1234380"/>
                  </a:lnTo>
                  <a:lnTo>
                    <a:pt x="1362225" y="1245791"/>
                  </a:lnTo>
                  <a:lnTo>
                    <a:pt x="1309781" y="1255882"/>
                  </a:lnTo>
                  <a:lnTo>
                    <a:pt x="1255826" y="1264612"/>
                  </a:lnTo>
                  <a:lnTo>
                    <a:pt x="1200502" y="1271938"/>
                  </a:lnTo>
                  <a:lnTo>
                    <a:pt x="1143952" y="1277817"/>
                  </a:lnTo>
                  <a:lnTo>
                    <a:pt x="1086319" y="1282208"/>
                  </a:lnTo>
                  <a:lnTo>
                    <a:pt x="1027745" y="1285068"/>
                  </a:lnTo>
                  <a:lnTo>
                    <a:pt x="968374" y="1286355"/>
                  </a:lnTo>
                  <a:lnTo>
                    <a:pt x="908348" y="1286027"/>
                  </a:lnTo>
                  <a:lnTo>
                    <a:pt x="847810" y="1284042"/>
                  </a:lnTo>
                  <a:lnTo>
                    <a:pt x="786902" y="1280356"/>
                  </a:lnTo>
                  <a:lnTo>
                    <a:pt x="718606" y="1274166"/>
                  </a:lnTo>
                  <a:lnTo>
                    <a:pt x="652551" y="1265992"/>
                  </a:lnTo>
                  <a:lnTo>
                    <a:pt x="588886" y="1255924"/>
                  </a:lnTo>
                  <a:lnTo>
                    <a:pt x="527756" y="1244050"/>
                  </a:lnTo>
                  <a:lnTo>
                    <a:pt x="469308" y="1230459"/>
                  </a:lnTo>
                  <a:lnTo>
                    <a:pt x="413689" y="1215239"/>
                  </a:lnTo>
                  <a:lnTo>
                    <a:pt x="361046" y="1198479"/>
                  </a:lnTo>
                  <a:lnTo>
                    <a:pt x="311525" y="1180267"/>
                  </a:lnTo>
                  <a:lnTo>
                    <a:pt x="265274" y="1160692"/>
                  </a:lnTo>
                  <a:lnTo>
                    <a:pt x="222438" y="1139842"/>
                  </a:lnTo>
                  <a:lnTo>
                    <a:pt x="183164" y="1117806"/>
                  </a:lnTo>
                  <a:lnTo>
                    <a:pt x="147600" y="1094673"/>
                  </a:lnTo>
                  <a:lnTo>
                    <a:pt x="115891" y="1070530"/>
                  </a:lnTo>
                  <a:lnTo>
                    <a:pt x="64628" y="1019572"/>
                  </a:lnTo>
                  <a:lnTo>
                    <a:pt x="30549" y="965641"/>
                  </a:lnTo>
                  <a:lnTo>
                    <a:pt x="14827" y="909444"/>
                  </a:lnTo>
                  <a:lnTo>
                    <a:pt x="14217" y="880717"/>
                  </a:lnTo>
                  <a:lnTo>
                    <a:pt x="18636" y="851690"/>
                  </a:lnTo>
                  <a:lnTo>
                    <a:pt x="28231" y="822451"/>
                  </a:lnTo>
                </a:path>
                <a:path w="1899285" h="1816735">
                  <a:moveTo>
                    <a:pt x="125321" y="1102661"/>
                  </a:moveTo>
                  <a:lnTo>
                    <a:pt x="153157" y="1074825"/>
                  </a:lnTo>
                </a:path>
                <a:path w="1899285" h="1816735">
                  <a:moveTo>
                    <a:pt x="125321" y="1074825"/>
                  </a:moveTo>
                  <a:lnTo>
                    <a:pt x="153157" y="1102661"/>
                  </a:lnTo>
                </a:path>
                <a:path w="1899285" h="1816735">
                  <a:moveTo>
                    <a:pt x="0" y="905008"/>
                  </a:moveTo>
                  <a:lnTo>
                    <a:pt x="27835" y="877172"/>
                  </a:lnTo>
                </a:path>
                <a:path w="1899285" h="1816735">
                  <a:moveTo>
                    <a:pt x="0" y="877172"/>
                  </a:moveTo>
                  <a:lnTo>
                    <a:pt x="27835" y="905008"/>
                  </a:lnTo>
                </a:path>
                <a:path w="1899285" h="1816735">
                  <a:moveTo>
                    <a:pt x="125320" y="707353"/>
                  </a:moveTo>
                  <a:lnTo>
                    <a:pt x="153156" y="679517"/>
                  </a:lnTo>
                </a:path>
                <a:path w="1899285" h="1816735">
                  <a:moveTo>
                    <a:pt x="125320" y="679517"/>
                  </a:moveTo>
                  <a:lnTo>
                    <a:pt x="153156" y="707353"/>
                  </a:lnTo>
                </a:path>
                <a:path w="1899285" h="1816735">
                  <a:moveTo>
                    <a:pt x="467719" y="562659"/>
                  </a:moveTo>
                  <a:lnTo>
                    <a:pt x="495555" y="534823"/>
                  </a:lnTo>
                </a:path>
                <a:path w="1899285" h="1816735">
                  <a:moveTo>
                    <a:pt x="467719" y="534823"/>
                  </a:moveTo>
                  <a:lnTo>
                    <a:pt x="495555" y="562659"/>
                  </a:lnTo>
                </a:path>
                <a:path w="1899285" h="1816735">
                  <a:moveTo>
                    <a:pt x="935415" y="509698"/>
                  </a:moveTo>
                  <a:lnTo>
                    <a:pt x="963251" y="481862"/>
                  </a:lnTo>
                </a:path>
                <a:path w="1899285" h="1816735">
                  <a:moveTo>
                    <a:pt x="935415" y="481862"/>
                  </a:moveTo>
                  <a:lnTo>
                    <a:pt x="963251" y="509698"/>
                  </a:lnTo>
                </a:path>
                <a:path w="1899285" h="1816735">
                  <a:moveTo>
                    <a:pt x="1403115" y="562660"/>
                  </a:moveTo>
                  <a:lnTo>
                    <a:pt x="1430951" y="534824"/>
                  </a:lnTo>
                </a:path>
                <a:path w="1899285" h="1816735">
                  <a:moveTo>
                    <a:pt x="1403115" y="534824"/>
                  </a:moveTo>
                  <a:lnTo>
                    <a:pt x="1430951" y="562660"/>
                  </a:lnTo>
                </a:path>
                <a:path w="1899285" h="1816735">
                  <a:moveTo>
                    <a:pt x="1745499" y="707363"/>
                  </a:moveTo>
                  <a:lnTo>
                    <a:pt x="1773336" y="679527"/>
                  </a:lnTo>
                </a:path>
                <a:path w="1899285" h="1816735">
                  <a:moveTo>
                    <a:pt x="1745499" y="679527"/>
                  </a:moveTo>
                  <a:lnTo>
                    <a:pt x="1773336" y="707363"/>
                  </a:lnTo>
                </a:path>
                <a:path w="1899285" h="1816735">
                  <a:moveTo>
                    <a:pt x="1870821" y="905016"/>
                  </a:moveTo>
                  <a:lnTo>
                    <a:pt x="1898657" y="877180"/>
                  </a:lnTo>
                </a:path>
                <a:path w="1899285" h="1816735">
                  <a:moveTo>
                    <a:pt x="1870821" y="877180"/>
                  </a:moveTo>
                  <a:lnTo>
                    <a:pt x="1898657" y="905016"/>
                  </a:lnTo>
                </a:path>
                <a:path w="1899285" h="1816735">
                  <a:moveTo>
                    <a:pt x="1745501" y="1102671"/>
                  </a:moveTo>
                  <a:lnTo>
                    <a:pt x="1773337" y="1074835"/>
                  </a:lnTo>
                </a:path>
                <a:path w="1899285" h="1816735">
                  <a:moveTo>
                    <a:pt x="1745501" y="1074835"/>
                  </a:moveTo>
                  <a:lnTo>
                    <a:pt x="1773337" y="1102671"/>
                  </a:lnTo>
                </a:path>
                <a:path w="1899285" h="1816735">
                  <a:moveTo>
                    <a:pt x="1403101" y="1247365"/>
                  </a:moveTo>
                  <a:lnTo>
                    <a:pt x="1430937" y="1219529"/>
                  </a:lnTo>
                </a:path>
                <a:path w="1899285" h="1816735">
                  <a:moveTo>
                    <a:pt x="1403101" y="1219529"/>
                  </a:moveTo>
                  <a:lnTo>
                    <a:pt x="1430937" y="1247365"/>
                  </a:lnTo>
                </a:path>
                <a:path w="1899285" h="1816735">
                  <a:moveTo>
                    <a:pt x="935406" y="1300326"/>
                  </a:moveTo>
                  <a:lnTo>
                    <a:pt x="963242" y="1272490"/>
                  </a:lnTo>
                </a:path>
                <a:path w="1899285" h="1816735">
                  <a:moveTo>
                    <a:pt x="935406" y="1272490"/>
                  </a:moveTo>
                  <a:lnTo>
                    <a:pt x="963242" y="1300326"/>
                  </a:lnTo>
                </a:path>
                <a:path w="1899285" h="1816735">
                  <a:moveTo>
                    <a:pt x="467706" y="1247364"/>
                  </a:moveTo>
                  <a:lnTo>
                    <a:pt x="495542" y="1219528"/>
                  </a:lnTo>
                </a:path>
                <a:path w="1899285" h="1816735">
                  <a:moveTo>
                    <a:pt x="467706" y="1219528"/>
                  </a:moveTo>
                  <a:lnTo>
                    <a:pt x="495542" y="124736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7967" y="1150908"/>
            <a:ext cx="2080260" cy="2061845"/>
            <a:chOff x="757967" y="1150908"/>
            <a:chExt cx="2080260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0497" y="1361771"/>
              <a:ext cx="1870710" cy="1816735"/>
            </a:xfrm>
            <a:custGeom>
              <a:avLst/>
              <a:gdLst/>
              <a:ahLst/>
              <a:cxnLst/>
              <a:rect l="l" t="t" r="r" b="b"/>
              <a:pathLst>
                <a:path w="1870710" h="1816735">
                  <a:moveTo>
                    <a:pt x="979636" y="0"/>
                  </a:moveTo>
                  <a:lnTo>
                    <a:pt x="937965" y="40074"/>
                  </a:lnTo>
                  <a:lnTo>
                    <a:pt x="897180" y="93262"/>
                  </a:lnTo>
                  <a:lnTo>
                    <a:pt x="857665" y="158362"/>
                  </a:lnTo>
                  <a:lnTo>
                    <a:pt x="838501" y="195003"/>
                  </a:lnTo>
                  <a:lnTo>
                    <a:pt x="819798" y="234170"/>
                  </a:lnTo>
                  <a:lnTo>
                    <a:pt x="801602" y="275714"/>
                  </a:lnTo>
                  <a:lnTo>
                    <a:pt x="783961" y="319484"/>
                  </a:lnTo>
                  <a:lnTo>
                    <a:pt x="766923" y="365330"/>
                  </a:lnTo>
                  <a:lnTo>
                    <a:pt x="750535" y="413102"/>
                  </a:lnTo>
                  <a:lnTo>
                    <a:pt x="734845" y="462648"/>
                  </a:lnTo>
                  <a:lnTo>
                    <a:pt x="719901" y="513819"/>
                  </a:lnTo>
                  <a:lnTo>
                    <a:pt x="705750" y="566465"/>
                  </a:lnTo>
                  <a:lnTo>
                    <a:pt x="692439" y="620435"/>
                  </a:lnTo>
                  <a:lnTo>
                    <a:pt x="680017" y="675578"/>
                  </a:lnTo>
                  <a:lnTo>
                    <a:pt x="668532" y="731745"/>
                  </a:lnTo>
                  <a:lnTo>
                    <a:pt x="658029" y="788785"/>
                  </a:lnTo>
                  <a:lnTo>
                    <a:pt x="648558" y="846548"/>
                  </a:lnTo>
                  <a:lnTo>
                    <a:pt x="640166" y="904883"/>
                  </a:lnTo>
                  <a:lnTo>
                    <a:pt x="632900" y="963640"/>
                  </a:lnTo>
                  <a:lnTo>
                    <a:pt x="626808" y="1022668"/>
                  </a:lnTo>
                  <a:lnTo>
                    <a:pt x="621938" y="1081819"/>
                  </a:lnTo>
                  <a:lnTo>
                    <a:pt x="618337" y="1140940"/>
                  </a:lnTo>
                  <a:lnTo>
                    <a:pt x="615736" y="1213195"/>
                  </a:lnTo>
                  <a:lnTo>
                    <a:pt x="615262" y="1282210"/>
                  </a:lnTo>
                  <a:lnTo>
                    <a:pt x="616845" y="1347820"/>
                  </a:lnTo>
                  <a:lnTo>
                    <a:pt x="620415" y="1409859"/>
                  </a:lnTo>
                  <a:lnTo>
                    <a:pt x="625902" y="1468163"/>
                  </a:lnTo>
                  <a:lnTo>
                    <a:pt x="633236" y="1522566"/>
                  </a:lnTo>
                  <a:lnTo>
                    <a:pt x="642347" y="1572903"/>
                  </a:lnTo>
                  <a:lnTo>
                    <a:pt x="653164" y="1619009"/>
                  </a:lnTo>
                  <a:lnTo>
                    <a:pt x="665618" y="1660720"/>
                  </a:lnTo>
                  <a:lnTo>
                    <a:pt x="679639" y="1697869"/>
                  </a:lnTo>
                  <a:lnTo>
                    <a:pt x="712100" y="1757826"/>
                  </a:lnTo>
                  <a:lnTo>
                    <a:pt x="749987" y="1797558"/>
                  </a:lnTo>
                  <a:lnTo>
                    <a:pt x="792738" y="1815746"/>
                  </a:lnTo>
                  <a:lnTo>
                    <a:pt x="815763" y="1816348"/>
                  </a:lnTo>
                  <a:lnTo>
                    <a:pt x="839794" y="1811069"/>
                  </a:lnTo>
                  <a:lnTo>
                    <a:pt x="864761" y="1799743"/>
                  </a:lnTo>
                  <a:lnTo>
                    <a:pt x="890594" y="1782206"/>
                  </a:lnTo>
                </a:path>
                <a:path w="1870710" h="1816735">
                  <a:moveTo>
                    <a:pt x="1856203" y="959737"/>
                  </a:moveTo>
                  <a:lnTo>
                    <a:pt x="1827273" y="1009905"/>
                  </a:lnTo>
                  <a:lnTo>
                    <a:pt x="1784302" y="1056992"/>
                  </a:lnTo>
                  <a:lnTo>
                    <a:pt x="1728432" y="1100660"/>
                  </a:lnTo>
                  <a:lnTo>
                    <a:pt x="1696016" y="1121106"/>
                  </a:lnTo>
                  <a:lnTo>
                    <a:pt x="1660804" y="1140571"/>
                  </a:lnTo>
                  <a:lnTo>
                    <a:pt x="1622939" y="1159011"/>
                  </a:lnTo>
                  <a:lnTo>
                    <a:pt x="1582562" y="1176386"/>
                  </a:lnTo>
                  <a:lnTo>
                    <a:pt x="1539818" y="1192653"/>
                  </a:lnTo>
                  <a:lnTo>
                    <a:pt x="1494848" y="1207769"/>
                  </a:lnTo>
                  <a:lnTo>
                    <a:pt x="1447795" y="1221692"/>
                  </a:lnTo>
                  <a:lnTo>
                    <a:pt x="1398803" y="1234380"/>
                  </a:lnTo>
                  <a:lnTo>
                    <a:pt x="1348013" y="1245791"/>
                  </a:lnTo>
                  <a:lnTo>
                    <a:pt x="1295569" y="1255882"/>
                  </a:lnTo>
                  <a:lnTo>
                    <a:pt x="1241614" y="1264612"/>
                  </a:lnTo>
                  <a:lnTo>
                    <a:pt x="1186290" y="1271938"/>
                  </a:lnTo>
                  <a:lnTo>
                    <a:pt x="1129740" y="1277817"/>
                  </a:lnTo>
                  <a:lnTo>
                    <a:pt x="1072107" y="1282208"/>
                  </a:lnTo>
                  <a:lnTo>
                    <a:pt x="1013534" y="1285068"/>
                  </a:lnTo>
                  <a:lnTo>
                    <a:pt x="954162" y="1286355"/>
                  </a:lnTo>
                  <a:lnTo>
                    <a:pt x="894136" y="1286027"/>
                  </a:lnTo>
                  <a:lnTo>
                    <a:pt x="833598" y="1284042"/>
                  </a:lnTo>
                  <a:lnTo>
                    <a:pt x="772691" y="1280356"/>
                  </a:lnTo>
                  <a:lnTo>
                    <a:pt x="704394" y="1274166"/>
                  </a:lnTo>
                  <a:lnTo>
                    <a:pt x="638340" y="1265992"/>
                  </a:lnTo>
                  <a:lnTo>
                    <a:pt x="574674" y="1255924"/>
                  </a:lnTo>
                  <a:lnTo>
                    <a:pt x="513544" y="1244050"/>
                  </a:lnTo>
                  <a:lnTo>
                    <a:pt x="455096" y="1230459"/>
                  </a:lnTo>
                  <a:lnTo>
                    <a:pt x="399477" y="1215239"/>
                  </a:lnTo>
                  <a:lnTo>
                    <a:pt x="346834" y="1198479"/>
                  </a:lnTo>
                  <a:lnTo>
                    <a:pt x="297314" y="1180267"/>
                  </a:lnTo>
                  <a:lnTo>
                    <a:pt x="251062" y="1160692"/>
                  </a:lnTo>
                  <a:lnTo>
                    <a:pt x="208226" y="1139842"/>
                  </a:lnTo>
                  <a:lnTo>
                    <a:pt x="168952" y="1117806"/>
                  </a:lnTo>
                  <a:lnTo>
                    <a:pt x="133388" y="1094673"/>
                  </a:lnTo>
                  <a:lnTo>
                    <a:pt x="101679" y="1070530"/>
                  </a:lnTo>
                  <a:lnTo>
                    <a:pt x="50417" y="1019572"/>
                  </a:lnTo>
                  <a:lnTo>
                    <a:pt x="16338" y="965641"/>
                  </a:lnTo>
                  <a:lnTo>
                    <a:pt x="616" y="909444"/>
                  </a:lnTo>
                  <a:lnTo>
                    <a:pt x="5" y="880717"/>
                  </a:lnTo>
                  <a:lnTo>
                    <a:pt x="4425" y="851690"/>
                  </a:lnTo>
                  <a:lnTo>
                    <a:pt x="14020" y="822451"/>
                  </a:lnTo>
                </a:path>
                <a:path w="1870710" h="1816735">
                  <a:moveTo>
                    <a:pt x="42209" y="1040216"/>
                  </a:moveTo>
                  <a:lnTo>
                    <a:pt x="70045" y="1012380"/>
                  </a:lnTo>
                </a:path>
                <a:path w="1870710" h="1816735">
                  <a:moveTo>
                    <a:pt x="42209" y="1012380"/>
                  </a:moveTo>
                  <a:lnTo>
                    <a:pt x="70045" y="1040216"/>
                  </a:lnTo>
                </a:path>
                <a:path w="1870710" h="1816735">
                  <a:moveTo>
                    <a:pt x="0" y="836361"/>
                  </a:moveTo>
                  <a:lnTo>
                    <a:pt x="27836" y="808525"/>
                  </a:lnTo>
                </a:path>
                <a:path w="1870710" h="1816735">
                  <a:moveTo>
                    <a:pt x="0" y="808525"/>
                  </a:moveTo>
                  <a:lnTo>
                    <a:pt x="27836" y="836361"/>
                  </a:lnTo>
                </a:path>
                <a:path w="1870710" h="1816735">
                  <a:moveTo>
                    <a:pt x="204633" y="650907"/>
                  </a:moveTo>
                  <a:lnTo>
                    <a:pt x="232469" y="623071"/>
                  </a:lnTo>
                </a:path>
                <a:path w="1870710" h="1816735">
                  <a:moveTo>
                    <a:pt x="204633" y="623071"/>
                  </a:moveTo>
                  <a:lnTo>
                    <a:pt x="232469" y="650907"/>
                  </a:lnTo>
                </a:path>
                <a:path w="1870710" h="1816735">
                  <a:moveTo>
                    <a:pt x="601267" y="533541"/>
                  </a:moveTo>
                  <a:lnTo>
                    <a:pt x="629103" y="505705"/>
                  </a:lnTo>
                </a:path>
                <a:path w="1870710" h="1816735">
                  <a:moveTo>
                    <a:pt x="601267" y="505705"/>
                  </a:moveTo>
                  <a:lnTo>
                    <a:pt x="629103" y="533541"/>
                  </a:lnTo>
                </a:path>
                <a:path w="1870710" h="1816735">
                  <a:moveTo>
                    <a:pt x="1083638" y="515704"/>
                  </a:moveTo>
                  <a:lnTo>
                    <a:pt x="1111475" y="487868"/>
                  </a:lnTo>
                </a:path>
                <a:path w="1870710" h="1816735">
                  <a:moveTo>
                    <a:pt x="1083638" y="487868"/>
                  </a:moveTo>
                  <a:lnTo>
                    <a:pt x="1111475" y="515704"/>
                  </a:lnTo>
                </a:path>
                <a:path w="1870710" h="1816735">
                  <a:moveTo>
                    <a:pt x="1522471" y="602186"/>
                  </a:moveTo>
                  <a:lnTo>
                    <a:pt x="1550307" y="574350"/>
                  </a:lnTo>
                </a:path>
                <a:path w="1870710" h="1816735">
                  <a:moveTo>
                    <a:pt x="1522471" y="574350"/>
                  </a:moveTo>
                  <a:lnTo>
                    <a:pt x="1550307" y="602186"/>
                  </a:lnTo>
                </a:path>
                <a:path w="1870710" h="1816735">
                  <a:moveTo>
                    <a:pt x="1800188" y="769808"/>
                  </a:moveTo>
                  <a:lnTo>
                    <a:pt x="1828024" y="741972"/>
                  </a:lnTo>
                </a:path>
                <a:path w="1870710" h="1816735">
                  <a:moveTo>
                    <a:pt x="1800188" y="741972"/>
                  </a:moveTo>
                  <a:lnTo>
                    <a:pt x="1828024" y="769808"/>
                  </a:lnTo>
                </a:path>
                <a:path w="1870710" h="1816735">
                  <a:moveTo>
                    <a:pt x="1842398" y="973663"/>
                  </a:moveTo>
                  <a:lnTo>
                    <a:pt x="1870234" y="945827"/>
                  </a:lnTo>
                </a:path>
                <a:path w="1870710" h="1816735">
                  <a:moveTo>
                    <a:pt x="1842398" y="945827"/>
                  </a:moveTo>
                  <a:lnTo>
                    <a:pt x="1870234" y="973663"/>
                  </a:lnTo>
                </a:path>
                <a:path w="1870710" h="1816735">
                  <a:moveTo>
                    <a:pt x="1637764" y="1159117"/>
                  </a:moveTo>
                  <a:lnTo>
                    <a:pt x="1665600" y="1131281"/>
                  </a:lnTo>
                </a:path>
                <a:path w="1870710" h="1816735">
                  <a:moveTo>
                    <a:pt x="1637764" y="1131281"/>
                  </a:moveTo>
                  <a:lnTo>
                    <a:pt x="1665600" y="1159117"/>
                  </a:lnTo>
                </a:path>
                <a:path w="1870710" h="1816735">
                  <a:moveTo>
                    <a:pt x="1241130" y="1276483"/>
                  </a:moveTo>
                  <a:lnTo>
                    <a:pt x="1268967" y="1248647"/>
                  </a:lnTo>
                </a:path>
                <a:path w="1870710" h="1816735">
                  <a:moveTo>
                    <a:pt x="1241130" y="1248647"/>
                  </a:moveTo>
                  <a:lnTo>
                    <a:pt x="1268967" y="1276483"/>
                  </a:lnTo>
                </a:path>
                <a:path w="1870710" h="1816735">
                  <a:moveTo>
                    <a:pt x="758759" y="1294320"/>
                  </a:moveTo>
                  <a:lnTo>
                    <a:pt x="786595" y="1266484"/>
                  </a:lnTo>
                </a:path>
                <a:path w="1870710" h="1816735">
                  <a:moveTo>
                    <a:pt x="758759" y="1266484"/>
                  </a:moveTo>
                  <a:lnTo>
                    <a:pt x="786595" y="1294320"/>
                  </a:lnTo>
                </a:path>
                <a:path w="1870710" h="1816735">
                  <a:moveTo>
                    <a:pt x="319926" y="1207838"/>
                  </a:moveTo>
                  <a:lnTo>
                    <a:pt x="347763" y="1180002"/>
                  </a:lnTo>
                </a:path>
                <a:path w="1870710" h="1816735">
                  <a:moveTo>
                    <a:pt x="319926" y="1180002"/>
                  </a:moveTo>
                  <a:lnTo>
                    <a:pt x="347763" y="120783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7967" y="1150908"/>
            <a:ext cx="2080260" cy="2061845"/>
            <a:chOff x="757967" y="1150908"/>
            <a:chExt cx="2080260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0497" y="1361771"/>
              <a:ext cx="1870710" cy="1816735"/>
            </a:xfrm>
            <a:custGeom>
              <a:avLst/>
              <a:gdLst/>
              <a:ahLst/>
              <a:cxnLst/>
              <a:rect l="l" t="t" r="r" b="b"/>
              <a:pathLst>
                <a:path w="1870710" h="1816735">
                  <a:moveTo>
                    <a:pt x="979636" y="0"/>
                  </a:moveTo>
                  <a:lnTo>
                    <a:pt x="937965" y="40074"/>
                  </a:lnTo>
                  <a:lnTo>
                    <a:pt x="897180" y="93262"/>
                  </a:lnTo>
                  <a:lnTo>
                    <a:pt x="857665" y="158362"/>
                  </a:lnTo>
                  <a:lnTo>
                    <a:pt x="838501" y="195003"/>
                  </a:lnTo>
                  <a:lnTo>
                    <a:pt x="819798" y="234170"/>
                  </a:lnTo>
                  <a:lnTo>
                    <a:pt x="801602" y="275714"/>
                  </a:lnTo>
                  <a:lnTo>
                    <a:pt x="783961" y="319484"/>
                  </a:lnTo>
                  <a:lnTo>
                    <a:pt x="766923" y="365330"/>
                  </a:lnTo>
                  <a:lnTo>
                    <a:pt x="750535" y="413102"/>
                  </a:lnTo>
                  <a:lnTo>
                    <a:pt x="734845" y="462648"/>
                  </a:lnTo>
                  <a:lnTo>
                    <a:pt x="719901" y="513819"/>
                  </a:lnTo>
                  <a:lnTo>
                    <a:pt x="705750" y="566465"/>
                  </a:lnTo>
                  <a:lnTo>
                    <a:pt x="692439" y="620435"/>
                  </a:lnTo>
                  <a:lnTo>
                    <a:pt x="680017" y="675578"/>
                  </a:lnTo>
                  <a:lnTo>
                    <a:pt x="668532" y="731745"/>
                  </a:lnTo>
                  <a:lnTo>
                    <a:pt x="658029" y="788785"/>
                  </a:lnTo>
                  <a:lnTo>
                    <a:pt x="648558" y="846548"/>
                  </a:lnTo>
                  <a:lnTo>
                    <a:pt x="640166" y="904883"/>
                  </a:lnTo>
                  <a:lnTo>
                    <a:pt x="632900" y="963640"/>
                  </a:lnTo>
                  <a:lnTo>
                    <a:pt x="626808" y="1022668"/>
                  </a:lnTo>
                  <a:lnTo>
                    <a:pt x="621938" y="1081819"/>
                  </a:lnTo>
                  <a:lnTo>
                    <a:pt x="618337" y="1140940"/>
                  </a:lnTo>
                  <a:lnTo>
                    <a:pt x="615736" y="1213195"/>
                  </a:lnTo>
                  <a:lnTo>
                    <a:pt x="615262" y="1282210"/>
                  </a:lnTo>
                  <a:lnTo>
                    <a:pt x="616845" y="1347820"/>
                  </a:lnTo>
                  <a:lnTo>
                    <a:pt x="620415" y="1409859"/>
                  </a:lnTo>
                  <a:lnTo>
                    <a:pt x="625902" y="1468163"/>
                  </a:lnTo>
                  <a:lnTo>
                    <a:pt x="633236" y="1522566"/>
                  </a:lnTo>
                  <a:lnTo>
                    <a:pt x="642347" y="1572903"/>
                  </a:lnTo>
                  <a:lnTo>
                    <a:pt x="653164" y="1619009"/>
                  </a:lnTo>
                  <a:lnTo>
                    <a:pt x="665618" y="1660720"/>
                  </a:lnTo>
                  <a:lnTo>
                    <a:pt x="679639" y="1697869"/>
                  </a:lnTo>
                  <a:lnTo>
                    <a:pt x="712100" y="1757826"/>
                  </a:lnTo>
                  <a:lnTo>
                    <a:pt x="749987" y="1797558"/>
                  </a:lnTo>
                  <a:lnTo>
                    <a:pt x="792738" y="1815746"/>
                  </a:lnTo>
                  <a:lnTo>
                    <a:pt x="815763" y="1816348"/>
                  </a:lnTo>
                  <a:lnTo>
                    <a:pt x="839794" y="1811069"/>
                  </a:lnTo>
                  <a:lnTo>
                    <a:pt x="864761" y="1799743"/>
                  </a:lnTo>
                  <a:lnTo>
                    <a:pt x="890594" y="1782206"/>
                  </a:lnTo>
                </a:path>
                <a:path w="1870710" h="1816735">
                  <a:moveTo>
                    <a:pt x="1856203" y="959737"/>
                  </a:moveTo>
                  <a:lnTo>
                    <a:pt x="1827273" y="1009905"/>
                  </a:lnTo>
                  <a:lnTo>
                    <a:pt x="1784302" y="1056992"/>
                  </a:lnTo>
                  <a:lnTo>
                    <a:pt x="1728432" y="1100660"/>
                  </a:lnTo>
                  <a:lnTo>
                    <a:pt x="1696016" y="1121106"/>
                  </a:lnTo>
                  <a:lnTo>
                    <a:pt x="1660804" y="1140571"/>
                  </a:lnTo>
                  <a:lnTo>
                    <a:pt x="1622939" y="1159011"/>
                  </a:lnTo>
                  <a:lnTo>
                    <a:pt x="1582562" y="1176386"/>
                  </a:lnTo>
                  <a:lnTo>
                    <a:pt x="1539818" y="1192653"/>
                  </a:lnTo>
                  <a:lnTo>
                    <a:pt x="1494848" y="1207769"/>
                  </a:lnTo>
                  <a:lnTo>
                    <a:pt x="1447795" y="1221692"/>
                  </a:lnTo>
                  <a:lnTo>
                    <a:pt x="1398803" y="1234380"/>
                  </a:lnTo>
                  <a:lnTo>
                    <a:pt x="1348013" y="1245791"/>
                  </a:lnTo>
                  <a:lnTo>
                    <a:pt x="1295569" y="1255882"/>
                  </a:lnTo>
                  <a:lnTo>
                    <a:pt x="1241614" y="1264612"/>
                  </a:lnTo>
                  <a:lnTo>
                    <a:pt x="1186290" y="1271938"/>
                  </a:lnTo>
                  <a:lnTo>
                    <a:pt x="1129740" y="1277817"/>
                  </a:lnTo>
                  <a:lnTo>
                    <a:pt x="1072107" y="1282208"/>
                  </a:lnTo>
                  <a:lnTo>
                    <a:pt x="1013534" y="1285068"/>
                  </a:lnTo>
                  <a:lnTo>
                    <a:pt x="954162" y="1286355"/>
                  </a:lnTo>
                  <a:lnTo>
                    <a:pt x="894136" y="1286027"/>
                  </a:lnTo>
                  <a:lnTo>
                    <a:pt x="833598" y="1284042"/>
                  </a:lnTo>
                  <a:lnTo>
                    <a:pt x="772691" y="1280356"/>
                  </a:lnTo>
                  <a:lnTo>
                    <a:pt x="704394" y="1274166"/>
                  </a:lnTo>
                  <a:lnTo>
                    <a:pt x="638340" y="1265992"/>
                  </a:lnTo>
                  <a:lnTo>
                    <a:pt x="574674" y="1255924"/>
                  </a:lnTo>
                  <a:lnTo>
                    <a:pt x="513544" y="1244050"/>
                  </a:lnTo>
                  <a:lnTo>
                    <a:pt x="455096" y="1230459"/>
                  </a:lnTo>
                  <a:lnTo>
                    <a:pt x="399477" y="1215239"/>
                  </a:lnTo>
                  <a:lnTo>
                    <a:pt x="346834" y="1198479"/>
                  </a:lnTo>
                  <a:lnTo>
                    <a:pt x="297314" y="1180267"/>
                  </a:lnTo>
                  <a:lnTo>
                    <a:pt x="251062" y="1160692"/>
                  </a:lnTo>
                  <a:lnTo>
                    <a:pt x="208226" y="1139842"/>
                  </a:lnTo>
                  <a:lnTo>
                    <a:pt x="168952" y="1117806"/>
                  </a:lnTo>
                  <a:lnTo>
                    <a:pt x="133388" y="1094673"/>
                  </a:lnTo>
                  <a:lnTo>
                    <a:pt x="101679" y="1070530"/>
                  </a:lnTo>
                  <a:lnTo>
                    <a:pt x="50417" y="1019572"/>
                  </a:lnTo>
                  <a:lnTo>
                    <a:pt x="16338" y="965641"/>
                  </a:lnTo>
                  <a:lnTo>
                    <a:pt x="616" y="909444"/>
                  </a:lnTo>
                  <a:lnTo>
                    <a:pt x="5" y="880717"/>
                  </a:lnTo>
                  <a:lnTo>
                    <a:pt x="4425" y="851690"/>
                  </a:lnTo>
                  <a:lnTo>
                    <a:pt x="14020" y="822451"/>
                  </a:lnTo>
                </a:path>
                <a:path w="1870710" h="1816735">
                  <a:moveTo>
                    <a:pt x="42209" y="1040216"/>
                  </a:moveTo>
                  <a:lnTo>
                    <a:pt x="70045" y="1012380"/>
                  </a:lnTo>
                </a:path>
                <a:path w="1870710" h="1816735">
                  <a:moveTo>
                    <a:pt x="42209" y="1012380"/>
                  </a:moveTo>
                  <a:lnTo>
                    <a:pt x="70045" y="1040216"/>
                  </a:lnTo>
                </a:path>
                <a:path w="1870710" h="1816735">
                  <a:moveTo>
                    <a:pt x="0" y="836361"/>
                  </a:moveTo>
                  <a:lnTo>
                    <a:pt x="27836" y="808525"/>
                  </a:lnTo>
                </a:path>
                <a:path w="1870710" h="1816735">
                  <a:moveTo>
                    <a:pt x="0" y="808525"/>
                  </a:moveTo>
                  <a:lnTo>
                    <a:pt x="27836" y="836361"/>
                  </a:lnTo>
                </a:path>
                <a:path w="1870710" h="1816735">
                  <a:moveTo>
                    <a:pt x="204633" y="650907"/>
                  </a:moveTo>
                  <a:lnTo>
                    <a:pt x="232469" y="623071"/>
                  </a:lnTo>
                </a:path>
                <a:path w="1870710" h="1816735">
                  <a:moveTo>
                    <a:pt x="204633" y="623071"/>
                  </a:moveTo>
                  <a:lnTo>
                    <a:pt x="232469" y="650907"/>
                  </a:lnTo>
                </a:path>
                <a:path w="1870710" h="1816735">
                  <a:moveTo>
                    <a:pt x="601267" y="533541"/>
                  </a:moveTo>
                  <a:lnTo>
                    <a:pt x="629103" y="505705"/>
                  </a:lnTo>
                </a:path>
                <a:path w="1870710" h="1816735">
                  <a:moveTo>
                    <a:pt x="601267" y="505705"/>
                  </a:moveTo>
                  <a:lnTo>
                    <a:pt x="629103" y="533541"/>
                  </a:lnTo>
                </a:path>
                <a:path w="1870710" h="1816735">
                  <a:moveTo>
                    <a:pt x="1083638" y="515704"/>
                  </a:moveTo>
                  <a:lnTo>
                    <a:pt x="1111475" y="487868"/>
                  </a:lnTo>
                </a:path>
                <a:path w="1870710" h="1816735">
                  <a:moveTo>
                    <a:pt x="1083638" y="487868"/>
                  </a:moveTo>
                  <a:lnTo>
                    <a:pt x="1111475" y="515704"/>
                  </a:lnTo>
                </a:path>
                <a:path w="1870710" h="1816735">
                  <a:moveTo>
                    <a:pt x="1522471" y="602186"/>
                  </a:moveTo>
                  <a:lnTo>
                    <a:pt x="1550307" y="574350"/>
                  </a:lnTo>
                </a:path>
                <a:path w="1870710" h="1816735">
                  <a:moveTo>
                    <a:pt x="1522471" y="574350"/>
                  </a:moveTo>
                  <a:lnTo>
                    <a:pt x="1550307" y="602186"/>
                  </a:lnTo>
                </a:path>
                <a:path w="1870710" h="1816735">
                  <a:moveTo>
                    <a:pt x="1800188" y="769808"/>
                  </a:moveTo>
                  <a:lnTo>
                    <a:pt x="1828024" y="741972"/>
                  </a:lnTo>
                </a:path>
                <a:path w="1870710" h="1816735">
                  <a:moveTo>
                    <a:pt x="1800188" y="741972"/>
                  </a:moveTo>
                  <a:lnTo>
                    <a:pt x="1828024" y="769808"/>
                  </a:lnTo>
                </a:path>
                <a:path w="1870710" h="1816735">
                  <a:moveTo>
                    <a:pt x="1842398" y="973663"/>
                  </a:moveTo>
                  <a:lnTo>
                    <a:pt x="1870234" y="945827"/>
                  </a:lnTo>
                </a:path>
                <a:path w="1870710" h="1816735">
                  <a:moveTo>
                    <a:pt x="1842398" y="945827"/>
                  </a:moveTo>
                  <a:lnTo>
                    <a:pt x="1870234" y="973663"/>
                  </a:lnTo>
                </a:path>
                <a:path w="1870710" h="1816735">
                  <a:moveTo>
                    <a:pt x="1637764" y="1159117"/>
                  </a:moveTo>
                  <a:lnTo>
                    <a:pt x="1665600" y="1131281"/>
                  </a:lnTo>
                </a:path>
                <a:path w="1870710" h="1816735">
                  <a:moveTo>
                    <a:pt x="1637764" y="1131281"/>
                  </a:moveTo>
                  <a:lnTo>
                    <a:pt x="1665600" y="1159117"/>
                  </a:lnTo>
                </a:path>
                <a:path w="1870710" h="1816735">
                  <a:moveTo>
                    <a:pt x="1241130" y="1276483"/>
                  </a:moveTo>
                  <a:lnTo>
                    <a:pt x="1268967" y="1248647"/>
                  </a:lnTo>
                </a:path>
                <a:path w="1870710" h="1816735">
                  <a:moveTo>
                    <a:pt x="1241130" y="1248647"/>
                  </a:moveTo>
                  <a:lnTo>
                    <a:pt x="1268967" y="1276483"/>
                  </a:lnTo>
                </a:path>
                <a:path w="1870710" h="1816735">
                  <a:moveTo>
                    <a:pt x="758759" y="1294320"/>
                  </a:moveTo>
                  <a:lnTo>
                    <a:pt x="786595" y="1266484"/>
                  </a:lnTo>
                </a:path>
                <a:path w="1870710" h="1816735">
                  <a:moveTo>
                    <a:pt x="758759" y="1266484"/>
                  </a:moveTo>
                  <a:lnTo>
                    <a:pt x="786595" y="1294320"/>
                  </a:lnTo>
                </a:path>
                <a:path w="1870710" h="1816735">
                  <a:moveTo>
                    <a:pt x="319926" y="1207838"/>
                  </a:moveTo>
                  <a:lnTo>
                    <a:pt x="347763" y="1180002"/>
                  </a:lnTo>
                </a:path>
                <a:path w="1870710" h="1816735">
                  <a:moveTo>
                    <a:pt x="319926" y="1180002"/>
                  </a:moveTo>
                  <a:lnTo>
                    <a:pt x="347763" y="120783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385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Maximum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electric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field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strength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1988" y="1325089"/>
            <a:ext cx="1861820" cy="1821814"/>
            <a:chOff x="771988" y="1325089"/>
            <a:chExt cx="1861820" cy="1821814"/>
          </a:xfrm>
        </p:grpSpPr>
        <p:sp>
          <p:nvSpPr>
            <p:cNvPr id="26" name="object 26"/>
            <p:cNvSpPr/>
            <p:nvPr/>
          </p:nvSpPr>
          <p:spPr>
            <a:xfrm>
              <a:off x="774528" y="1327629"/>
              <a:ext cx="1856739" cy="1816735"/>
            </a:xfrm>
            <a:custGeom>
              <a:avLst/>
              <a:gdLst/>
              <a:ahLst/>
              <a:cxnLst/>
              <a:rect l="l" t="t" r="r" b="b"/>
              <a:pathLst>
                <a:path w="1856739" h="1816735">
                  <a:moveTo>
                    <a:pt x="0" y="856593"/>
                  </a:moveTo>
                  <a:lnTo>
                    <a:pt x="28930" y="806425"/>
                  </a:lnTo>
                  <a:lnTo>
                    <a:pt x="71901" y="759338"/>
                  </a:lnTo>
                  <a:lnTo>
                    <a:pt x="127771" y="715670"/>
                  </a:lnTo>
                  <a:lnTo>
                    <a:pt x="160187" y="695224"/>
                  </a:lnTo>
                  <a:lnTo>
                    <a:pt x="195399" y="675759"/>
                  </a:lnTo>
                  <a:lnTo>
                    <a:pt x="233264" y="657319"/>
                  </a:lnTo>
                  <a:lnTo>
                    <a:pt x="273641" y="639944"/>
                  </a:lnTo>
                  <a:lnTo>
                    <a:pt x="316385" y="623677"/>
                  </a:lnTo>
                  <a:lnTo>
                    <a:pt x="361355" y="608561"/>
                  </a:lnTo>
                  <a:lnTo>
                    <a:pt x="408408" y="594638"/>
                  </a:lnTo>
                  <a:lnTo>
                    <a:pt x="457400" y="581950"/>
                  </a:lnTo>
                  <a:lnTo>
                    <a:pt x="508190" y="570539"/>
                  </a:lnTo>
                  <a:lnTo>
                    <a:pt x="560633" y="560447"/>
                  </a:lnTo>
                  <a:lnTo>
                    <a:pt x="614589" y="551718"/>
                  </a:lnTo>
                  <a:lnTo>
                    <a:pt x="669913" y="544392"/>
                  </a:lnTo>
                  <a:lnTo>
                    <a:pt x="726463" y="538513"/>
                  </a:lnTo>
                  <a:lnTo>
                    <a:pt x="784096" y="534122"/>
                  </a:lnTo>
                  <a:lnTo>
                    <a:pt x="842669" y="531262"/>
                  </a:lnTo>
                  <a:lnTo>
                    <a:pt x="902040" y="529974"/>
                  </a:lnTo>
                  <a:lnTo>
                    <a:pt x="962067" y="530303"/>
                  </a:lnTo>
                  <a:lnTo>
                    <a:pt x="1022605" y="532288"/>
                  </a:lnTo>
                  <a:lnTo>
                    <a:pt x="1083512" y="535973"/>
                  </a:lnTo>
                  <a:lnTo>
                    <a:pt x="1151809" y="542164"/>
                  </a:lnTo>
                  <a:lnTo>
                    <a:pt x="1217863" y="550338"/>
                  </a:lnTo>
                  <a:lnTo>
                    <a:pt x="1281529" y="560406"/>
                  </a:lnTo>
                  <a:lnTo>
                    <a:pt x="1342659" y="572279"/>
                  </a:lnTo>
                  <a:lnTo>
                    <a:pt x="1401107" y="585871"/>
                  </a:lnTo>
                  <a:lnTo>
                    <a:pt x="1456725" y="601091"/>
                  </a:lnTo>
                  <a:lnTo>
                    <a:pt x="1509369" y="617851"/>
                  </a:lnTo>
                  <a:lnTo>
                    <a:pt x="1558889" y="636063"/>
                  </a:lnTo>
                  <a:lnTo>
                    <a:pt x="1605141" y="655638"/>
                  </a:lnTo>
                  <a:lnTo>
                    <a:pt x="1647977" y="676488"/>
                  </a:lnTo>
                  <a:lnTo>
                    <a:pt x="1687251" y="698524"/>
                  </a:lnTo>
                  <a:lnTo>
                    <a:pt x="1722815" y="721657"/>
                  </a:lnTo>
                  <a:lnTo>
                    <a:pt x="1754523" y="745800"/>
                  </a:lnTo>
                  <a:lnTo>
                    <a:pt x="1805786" y="796758"/>
                  </a:lnTo>
                  <a:lnTo>
                    <a:pt x="1839865" y="850689"/>
                  </a:lnTo>
                  <a:lnTo>
                    <a:pt x="1855587" y="906886"/>
                  </a:lnTo>
                  <a:lnTo>
                    <a:pt x="1856198" y="935612"/>
                  </a:lnTo>
                  <a:lnTo>
                    <a:pt x="1851778" y="964640"/>
                  </a:lnTo>
                  <a:lnTo>
                    <a:pt x="1842183" y="993879"/>
                  </a:lnTo>
                </a:path>
                <a:path w="1856739" h="1816735">
                  <a:moveTo>
                    <a:pt x="965606" y="34141"/>
                  </a:moveTo>
                  <a:lnTo>
                    <a:pt x="991439" y="16604"/>
                  </a:lnTo>
                  <a:lnTo>
                    <a:pt x="1016406" y="5279"/>
                  </a:lnTo>
                  <a:lnTo>
                    <a:pt x="1040437" y="0"/>
                  </a:lnTo>
                  <a:lnTo>
                    <a:pt x="1063462" y="602"/>
                  </a:lnTo>
                  <a:lnTo>
                    <a:pt x="1106213" y="18789"/>
                  </a:lnTo>
                  <a:lnTo>
                    <a:pt x="1144100" y="58522"/>
                  </a:lnTo>
                  <a:lnTo>
                    <a:pt x="1176561" y="118478"/>
                  </a:lnTo>
                  <a:lnTo>
                    <a:pt x="1190581" y="155628"/>
                  </a:lnTo>
                  <a:lnTo>
                    <a:pt x="1203036" y="197339"/>
                  </a:lnTo>
                  <a:lnTo>
                    <a:pt x="1213853" y="243445"/>
                  </a:lnTo>
                  <a:lnTo>
                    <a:pt x="1222964" y="293782"/>
                  </a:lnTo>
                  <a:lnTo>
                    <a:pt x="1230298" y="348185"/>
                  </a:lnTo>
                  <a:lnTo>
                    <a:pt x="1235785" y="406488"/>
                  </a:lnTo>
                  <a:lnTo>
                    <a:pt x="1239355" y="468527"/>
                  </a:lnTo>
                  <a:lnTo>
                    <a:pt x="1240938" y="534137"/>
                  </a:lnTo>
                  <a:lnTo>
                    <a:pt x="1240464" y="603152"/>
                  </a:lnTo>
                  <a:lnTo>
                    <a:pt x="1237863" y="675408"/>
                  </a:lnTo>
                  <a:lnTo>
                    <a:pt x="1234262" y="734529"/>
                  </a:lnTo>
                  <a:lnTo>
                    <a:pt x="1229392" y="793679"/>
                  </a:lnTo>
                  <a:lnTo>
                    <a:pt x="1223300" y="852708"/>
                  </a:lnTo>
                  <a:lnTo>
                    <a:pt x="1216034" y="911465"/>
                  </a:lnTo>
                  <a:lnTo>
                    <a:pt x="1207642" y="969800"/>
                  </a:lnTo>
                  <a:lnTo>
                    <a:pt x="1198171" y="1027563"/>
                  </a:lnTo>
                  <a:lnTo>
                    <a:pt x="1187668" y="1084603"/>
                  </a:lnTo>
                  <a:lnTo>
                    <a:pt x="1176182" y="1140770"/>
                  </a:lnTo>
                  <a:lnTo>
                    <a:pt x="1163760" y="1195913"/>
                  </a:lnTo>
                  <a:lnTo>
                    <a:pt x="1150450" y="1249883"/>
                  </a:lnTo>
                  <a:lnTo>
                    <a:pt x="1136299" y="1302528"/>
                  </a:lnTo>
                  <a:lnTo>
                    <a:pt x="1121355" y="1353700"/>
                  </a:lnTo>
                  <a:lnTo>
                    <a:pt x="1105665" y="1403246"/>
                  </a:lnTo>
                  <a:lnTo>
                    <a:pt x="1089277" y="1451017"/>
                  </a:lnTo>
                  <a:lnTo>
                    <a:pt x="1072239" y="1496863"/>
                  </a:lnTo>
                  <a:lnTo>
                    <a:pt x="1054598" y="1540633"/>
                  </a:lnTo>
                  <a:lnTo>
                    <a:pt x="1036402" y="1582177"/>
                  </a:lnTo>
                  <a:lnTo>
                    <a:pt x="1017699" y="1621345"/>
                  </a:lnTo>
                  <a:lnTo>
                    <a:pt x="998535" y="1657986"/>
                  </a:lnTo>
                  <a:lnTo>
                    <a:pt x="978960" y="1691949"/>
                  </a:lnTo>
                  <a:lnTo>
                    <a:pt x="938762" y="1751244"/>
                  </a:lnTo>
                  <a:lnTo>
                    <a:pt x="897487" y="1798025"/>
                  </a:lnTo>
                  <a:lnTo>
                    <a:pt x="876564" y="1816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5722" y="2252865"/>
              <a:ext cx="320040" cy="371475"/>
            </a:xfrm>
            <a:custGeom>
              <a:avLst/>
              <a:gdLst/>
              <a:ahLst/>
              <a:cxnLst/>
              <a:rect l="l" t="t" r="r" b="b"/>
              <a:pathLst>
                <a:path w="320039" h="371475">
                  <a:moveTo>
                    <a:pt x="319892" y="0"/>
                  </a:moveTo>
                  <a:lnTo>
                    <a:pt x="0" y="37142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786" y="2621761"/>
              <a:ext cx="194466" cy="22538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31506" y="280426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7967" y="1150908"/>
            <a:ext cx="2080260" cy="2061845"/>
            <a:chOff x="757967" y="1150908"/>
            <a:chExt cx="2080260" cy="2061845"/>
          </a:xfrm>
        </p:grpSpPr>
        <p:sp>
          <p:nvSpPr>
            <p:cNvPr id="31" name="object 31"/>
            <p:cNvSpPr/>
            <p:nvPr/>
          </p:nvSpPr>
          <p:spPr>
            <a:xfrm>
              <a:off x="1695615" y="2252865"/>
              <a:ext cx="879475" cy="135255"/>
            </a:xfrm>
            <a:custGeom>
              <a:avLst/>
              <a:gdLst/>
              <a:ahLst/>
              <a:cxnLst/>
              <a:rect l="l" t="t" r="r" b="b"/>
              <a:pathLst>
                <a:path w="879475" h="135255">
                  <a:moveTo>
                    <a:pt x="0" y="0"/>
                  </a:moveTo>
                  <a:lnTo>
                    <a:pt x="878888" y="135191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4503" y="2388057"/>
              <a:ext cx="219075" cy="33655"/>
            </a:xfrm>
            <a:custGeom>
              <a:avLst/>
              <a:gdLst/>
              <a:ahLst/>
              <a:cxnLst/>
              <a:rect l="l" t="t" r="r" b="b"/>
              <a:pathLst>
                <a:path w="219075" h="33655">
                  <a:moveTo>
                    <a:pt x="0" y="0"/>
                  </a:moveTo>
                  <a:lnTo>
                    <a:pt x="218646" y="3363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5262" y="240216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4" y="33129"/>
                  </a:lnTo>
                  <a:lnTo>
                    <a:pt x="27437" y="29733"/>
                  </a:lnTo>
                  <a:lnTo>
                    <a:pt x="41147" y="27461"/>
                  </a:lnTo>
                  <a:lnTo>
                    <a:pt x="52904" y="26449"/>
                  </a:lnTo>
                  <a:lnTo>
                    <a:pt x="41995" y="21951"/>
                  </a:lnTo>
                  <a:lnTo>
                    <a:pt x="29601" y="15665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5615" y="1405203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66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615" y="1196456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5">
                  <a:moveTo>
                    <a:pt x="0" y="20874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6636" y="1150908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875" y="1332080"/>
              <a:ext cx="1627346" cy="1880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0497" y="1361771"/>
              <a:ext cx="1870710" cy="1816735"/>
            </a:xfrm>
            <a:custGeom>
              <a:avLst/>
              <a:gdLst/>
              <a:ahLst/>
              <a:cxnLst/>
              <a:rect l="l" t="t" r="r" b="b"/>
              <a:pathLst>
                <a:path w="1870710" h="1816735">
                  <a:moveTo>
                    <a:pt x="979636" y="0"/>
                  </a:moveTo>
                  <a:lnTo>
                    <a:pt x="937965" y="40074"/>
                  </a:lnTo>
                  <a:lnTo>
                    <a:pt x="897180" y="93262"/>
                  </a:lnTo>
                  <a:lnTo>
                    <a:pt x="857665" y="158362"/>
                  </a:lnTo>
                  <a:lnTo>
                    <a:pt x="838501" y="195003"/>
                  </a:lnTo>
                  <a:lnTo>
                    <a:pt x="819798" y="234170"/>
                  </a:lnTo>
                  <a:lnTo>
                    <a:pt x="801602" y="275714"/>
                  </a:lnTo>
                  <a:lnTo>
                    <a:pt x="783961" y="319484"/>
                  </a:lnTo>
                  <a:lnTo>
                    <a:pt x="766923" y="365330"/>
                  </a:lnTo>
                  <a:lnTo>
                    <a:pt x="750535" y="413102"/>
                  </a:lnTo>
                  <a:lnTo>
                    <a:pt x="734845" y="462648"/>
                  </a:lnTo>
                  <a:lnTo>
                    <a:pt x="719901" y="513819"/>
                  </a:lnTo>
                  <a:lnTo>
                    <a:pt x="705750" y="566465"/>
                  </a:lnTo>
                  <a:lnTo>
                    <a:pt x="692439" y="620435"/>
                  </a:lnTo>
                  <a:lnTo>
                    <a:pt x="680017" y="675578"/>
                  </a:lnTo>
                  <a:lnTo>
                    <a:pt x="668532" y="731745"/>
                  </a:lnTo>
                  <a:lnTo>
                    <a:pt x="658029" y="788785"/>
                  </a:lnTo>
                  <a:lnTo>
                    <a:pt x="648558" y="846548"/>
                  </a:lnTo>
                  <a:lnTo>
                    <a:pt x="640166" y="904883"/>
                  </a:lnTo>
                  <a:lnTo>
                    <a:pt x="632900" y="963640"/>
                  </a:lnTo>
                  <a:lnTo>
                    <a:pt x="626808" y="1022668"/>
                  </a:lnTo>
                  <a:lnTo>
                    <a:pt x="621938" y="1081819"/>
                  </a:lnTo>
                  <a:lnTo>
                    <a:pt x="618337" y="1140940"/>
                  </a:lnTo>
                  <a:lnTo>
                    <a:pt x="615736" y="1213195"/>
                  </a:lnTo>
                  <a:lnTo>
                    <a:pt x="615262" y="1282210"/>
                  </a:lnTo>
                  <a:lnTo>
                    <a:pt x="616845" y="1347820"/>
                  </a:lnTo>
                  <a:lnTo>
                    <a:pt x="620415" y="1409859"/>
                  </a:lnTo>
                  <a:lnTo>
                    <a:pt x="625902" y="1468163"/>
                  </a:lnTo>
                  <a:lnTo>
                    <a:pt x="633236" y="1522566"/>
                  </a:lnTo>
                  <a:lnTo>
                    <a:pt x="642347" y="1572903"/>
                  </a:lnTo>
                  <a:lnTo>
                    <a:pt x="653164" y="1619009"/>
                  </a:lnTo>
                  <a:lnTo>
                    <a:pt x="665618" y="1660720"/>
                  </a:lnTo>
                  <a:lnTo>
                    <a:pt x="679639" y="1697869"/>
                  </a:lnTo>
                  <a:lnTo>
                    <a:pt x="712100" y="1757826"/>
                  </a:lnTo>
                  <a:lnTo>
                    <a:pt x="749987" y="1797558"/>
                  </a:lnTo>
                  <a:lnTo>
                    <a:pt x="792738" y="1815746"/>
                  </a:lnTo>
                  <a:lnTo>
                    <a:pt x="815763" y="1816348"/>
                  </a:lnTo>
                  <a:lnTo>
                    <a:pt x="839794" y="1811069"/>
                  </a:lnTo>
                  <a:lnTo>
                    <a:pt x="864761" y="1799743"/>
                  </a:lnTo>
                  <a:lnTo>
                    <a:pt x="890594" y="1782206"/>
                  </a:lnTo>
                </a:path>
                <a:path w="1870710" h="1816735">
                  <a:moveTo>
                    <a:pt x="1856203" y="959737"/>
                  </a:moveTo>
                  <a:lnTo>
                    <a:pt x="1827273" y="1009905"/>
                  </a:lnTo>
                  <a:lnTo>
                    <a:pt x="1784302" y="1056992"/>
                  </a:lnTo>
                  <a:lnTo>
                    <a:pt x="1728432" y="1100660"/>
                  </a:lnTo>
                  <a:lnTo>
                    <a:pt x="1696016" y="1121106"/>
                  </a:lnTo>
                  <a:lnTo>
                    <a:pt x="1660804" y="1140571"/>
                  </a:lnTo>
                  <a:lnTo>
                    <a:pt x="1622939" y="1159011"/>
                  </a:lnTo>
                  <a:lnTo>
                    <a:pt x="1582562" y="1176386"/>
                  </a:lnTo>
                  <a:lnTo>
                    <a:pt x="1539818" y="1192653"/>
                  </a:lnTo>
                  <a:lnTo>
                    <a:pt x="1494848" y="1207769"/>
                  </a:lnTo>
                  <a:lnTo>
                    <a:pt x="1447795" y="1221692"/>
                  </a:lnTo>
                  <a:lnTo>
                    <a:pt x="1398803" y="1234380"/>
                  </a:lnTo>
                  <a:lnTo>
                    <a:pt x="1348013" y="1245791"/>
                  </a:lnTo>
                  <a:lnTo>
                    <a:pt x="1295569" y="1255882"/>
                  </a:lnTo>
                  <a:lnTo>
                    <a:pt x="1241614" y="1264612"/>
                  </a:lnTo>
                  <a:lnTo>
                    <a:pt x="1186290" y="1271938"/>
                  </a:lnTo>
                  <a:lnTo>
                    <a:pt x="1129740" y="1277817"/>
                  </a:lnTo>
                  <a:lnTo>
                    <a:pt x="1072107" y="1282208"/>
                  </a:lnTo>
                  <a:lnTo>
                    <a:pt x="1013534" y="1285068"/>
                  </a:lnTo>
                  <a:lnTo>
                    <a:pt x="954162" y="1286355"/>
                  </a:lnTo>
                  <a:lnTo>
                    <a:pt x="894136" y="1286027"/>
                  </a:lnTo>
                  <a:lnTo>
                    <a:pt x="833598" y="1284042"/>
                  </a:lnTo>
                  <a:lnTo>
                    <a:pt x="772691" y="1280356"/>
                  </a:lnTo>
                  <a:lnTo>
                    <a:pt x="704394" y="1274166"/>
                  </a:lnTo>
                  <a:lnTo>
                    <a:pt x="638340" y="1265992"/>
                  </a:lnTo>
                  <a:lnTo>
                    <a:pt x="574674" y="1255924"/>
                  </a:lnTo>
                  <a:lnTo>
                    <a:pt x="513544" y="1244050"/>
                  </a:lnTo>
                  <a:lnTo>
                    <a:pt x="455096" y="1230459"/>
                  </a:lnTo>
                  <a:lnTo>
                    <a:pt x="399477" y="1215239"/>
                  </a:lnTo>
                  <a:lnTo>
                    <a:pt x="346834" y="1198479"/>
                  </a:lnTo>
                  <a:lnTo>
                    <a:pt x="297314" y="1180267"/>
                  </a:lnTo>
                  <a:lnTo>
                    <a:pt x="251062" y="1160692"/>
                  </a:lnTo>
                  <a:lnTo>
                    <a:pt x="208226" y="1139842"/>
                  </a:lnTo>
                  <a:lnTo>
                    <a:pt x="168952" y="1117806"/>
                  </a:lnTo>
                  <a:lnTo>
                    <a:pt x="133388" y="1094673"/>
                  </a:lnTo>
                  <a:lnTo>
                    <a:pt x="101679" y="1070530"/>
                  </a:lnTo>
                  <a:lnTo>
                    <a:pt x="50417" y="1019572"/>
                  </a:lnTo>
                  <a:lnTo>
                    <a:pt x="16338" y="965641"/>
                  </a:lnTo>
                  <a:lnTo>
                    <a:pt x="616" y="909444"/>
                  </a:lnTo>
                  <a:lnTo>
                    <a:pt x="5" y="880717"/>
                  </a:lnTo>
                  <a:lnTo>
                    <a:pt x="4425" y="851690"/>
                  </a:lnTo>
                  <a:lnTo>
                    <a:pt x="14020" y="822451"/>
                  </a:lnTo>
                </a:path>
                <a:path w="1870710" h="1816735">
                  <a:moveTo>
                    <a:pt x="42209" y="1040216"/>
                  </a:moveTo>
                  <a:lnTo>
                    <a:pt x="70045" y="1012380"/>
                  </a:lnTo>
                </a:path>
                <a:path w="1870710" h="1816735">
                  <a:moveTo>
                    <a:pt x="42209" y="1012380"/>
                  </a:moveTo>
                  <a:lnTo>
                    <a:pt x="70045" y="1040216"/>
                  </a:lnTo>
                </a:path>
                <a:path w="1870710" h="1816735">
                  <a:moveTo>
                    <a:pt x="0" y="836361"/>
                  </a:moveTo>
                  <a:lnTo>
                    <a:pt x="27836" y="808525"/>
                  </a:lnTo>
                </a:path>
                <a:path w="1870710" h="1816735">
                  <a:moveTo>
                    <a:pt x="0" y="808525"/>
                  </a:moveTo>
                  <a:lnTo>
                    <a:pt x="27836" y="836361"/>
                  </a:lnTo>
                </a:path>
                <a:path w="1870710" h="1816735">
                  <a:moveTo>
                    <a:pt x="204633" y="650907"/>
                  </a:moveTo>
                  <a:lnTo>
                    <a:pt x="232469" y="623071"/>
                  </a:lnTo>
                </a:path>
                <a:path w="1870710" h="1816735">
                  <a:moveTo>
                    <a:pt x="204633" y="623071"/>
                  </a:moveTo>
                  <a:lnTo>
                    <a:pt x="232469" y="650907"/>
                  </a:lnTo>
                </a:path>
                <a:path w="1870710" h="1816735">
                  <a:moveTo>
                    <a:pt x="601267" y="533541"/>
                  </a:moveTo>
                  <a:lnTo>
                    <a:pt x="629103" y="505705"/>
                  </a:lnTo>
                </a:path>
                <a:path w="1870710" h="1816735">
                  <a:moveTo>
                    <a:pt x="601267" y="505705"/>
                  </a:moveTo>
                  <a:lnTo>
                    <a:pt x="629103" y="533541"/>
                  </a:lnTo>
                </a:path>
                <a:path w="1870710" h="1816735">
                  <a:moveTo>
                    <a:pt x="1083638" y="515704"/>
                  </a:moveTo>
                  <a:lnTo>
                    <a:pt x="1111475" y="487868"/>
                  </a:lnTo>
                </a:path>
                <a:path w="1870710" h="1816735">
                  <a:moveTo>
                    <a:pt x="1083638" y="487868"/>
                  </a:moveTo>
                  <a:lnTo>
                    <a:pt x="1111475" y="515704"/>
                  </a:lnTo>
                </a:path>
                <a:path w="1870710" h="1816735">
                  <a:moveTo>
                    <a:pt x="1522471" y="602186"/>
                  </a:moveTo>
                  <a:lnTo>
                    <a:pt x="1550307" y="574350"/>
                  </a:lnTo>
                </a:path>
                <a:path w="1870710" h="1816735">
                  <a:moveTo>
                    <a:pt x="1522471" y="574350"/>
                  </a:moveTo>
                  <a:lnTo>
                    <a:pt x="1550307" y="602186"/>
                  </a:lnTo>
                </a:path>
                <a:path w="1870710" h="1816735">
                  <a:moveTo>
                    <a:pt x="1800188" y="769808"/>
                  </a:moveTo>
                  <a:lnTo>
                    <a:pt x="1828024" y="741972"/>
                  </a:lnTo>
                </a:path>
                <a:path w="1870710" h="1816735">
                  <a:moveTo>
                    <a:pt x="1800188" y="741972"/>
                  </a:moveTo>
                  <a:lnTo>
                    <a:pt x="1828024" y="769808"/>
                  </a:lnTo>
                </a:path>
                <a:path w="1870710" h="1816735">
                  <a:moveTo>
                    <a:pt x="1842398" y="973663"/>
                  </a:moveTo>
                  <a:lnTo>
                    <a:pt x="1870234" y="945827"/>
                  </a:lnTo>
                </a:path>
                <a:path w="1870710" h="1816735">
                  <a:moveTo>
                    <a:pt x="1842398" y="945827"/>
                  </a:moveTo>
                  <a:lnTo>
                    <a:pt x="1870234" y="973663"/>
                  </a:lnTo>
                </a:path>
                <a:path w="1870710" h="1816735">
                  <a:moveTo>
                    <a:pt x="1637764" y="1159117"/>
                  </a:moveTo>
                  <a:lnTo>
                    <a:pt x="1665600" y="1131281"/>
                  </a:lnTo>
                </a:path>
                <a:path w="1870710" h="1816735">
                  <a:moveTo>
                    <a:pt x="1637764" y="1131281"/>
                  </a:moveTo>
                  <a:lnTo>
                    <a:pt x="1665600" y="1159117"/>
                  </a:lnTo>
                </a:path>
                <a:path w="1870710" h="1816735">
                  <a:moveTo>
                    <a:pt x="1241130" y="1276483"/>
                  </a:moveTo>
                  <a:lnTo>
                    <a:pt x="1268967" y="1248647"/>
                  </a:lnTo>
                </a:path>
                <a:path w="1870710" h="1816735">
                  <a:moveTo>
                    <a:pt x="1241130" y="1248647"/>
                  </a:moveTo>
                  <a:lnTo>
                    <a:pt x="1268967" y="1276483"/>
                  </a:lnTo>
                </a:path>
                <a:path w="1870710" h="1816735">
                  <a:moveTo>
                    <a:pt x="758759" y="1294320"/>
                  </a:moveTo>
                  <a:lnTo>
                    <a:pt x="786595" y="1266484"/>
                  </a:lnTo>
                </a:path>
                <a:path w="1870710" h="1816735">
                  <a:moveTo>
                    <a:pt x="758759" y="1266484"/>
                  </a:moveTo>
                  <a:lnTo>
                    <a:pt x="786595" y="1294320"/>
                  </a:lnTo>
                </a:path>
                <a:path w="1870710" h="1816735">
                  <a:moveTo>
                    <a:pt x="319926" y="1207838"/>
                  </a:moveTo>
                  <a:lnTo>
                    <a:pt x="347763" y="1180002"/>
                  </a:lnTo>
                </a:path>
                <a:path w="1870710" h="1816735">
                  <a:moveTo>
                    <a:pt x="319926" y="1180002"/>
                  </a:moveTo>
                  <a:lnTo>
                    <a:pt x="347763" y="120783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74162" y="2201721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7659" y="950974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722" y="82747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797" y="126743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641" y="113873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8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4076" y="151048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31157" y="193498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78351" y="182173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Cambria"/>
                <a:cs typeface="Cambria"/>
              </a:rPr>
              <a:t>E</a:t>
            </a:r>
            <a:r>
              <a:rPr sz="1200" spc="89" baseline="-10416" dirty="0">
                <a:latin typeface="Palatino Linotype"/>
                <a:cs typeface="Palatino Linotype"/>
              </a:rPr>
              <a:t>sta</a:t>
            </a:r>
            <a:r>
              <a:rPr sz="1200" spc="30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65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60" dirty="0">
                <a:latin typeface="Palatino Linotype"/>
                <a:cs typeface="Palatino Linotype"/>
              </a:rPr>
              <a:t>0</a:t>
            </a:r>
            <a:r>
              <a:rPr sz="1200" i="1" spc="89" baseline="31250" dirty="0">
                <a:latin typeface="Arial"/>
                <a:cs typeface="Arial"/>
              </a:rPr>
              <a:t>◦</a:t>
            </a:r>
            <a:r>
              <a:rPr sz="1100" spc="60" dirty="0">
                <a:latin typeface="Palatino Linotype"/>
                <a:cs typeface="Palatino Linotype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14076" y="2178036"/>
            <a:ext cx="14198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Relative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level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difference: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32808" y="2518269"/>
            <a:ext cx="7588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90" dirty="0">
                <a:latin typeface="Palatino Linotype"/>
                <a:cs typeface="Palatino Linotype"/>
              </a:rPr>
              <a:t>∆</a:t>
            </a:r>
            <a:r>
              <a:rPr sz="1100" spc="190" dirty="0">
                <a:latin typeface="Cambria"/>
                <a:cs typeface="Cambria"/>
              </a:rPr>
              <a:t>L</a:t>
            </a:r>
            <a:r>
              <a:rPr sz="1100" spc="65" dirty="0">
                <a:latin typeface="Cambria"/>
                <a:cs typeface="Cambria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30" dirty="0">
                <a:latin typeface="Palatino Linotype"/>
                <a:cs typeface="Palatino Linotype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20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30" dirty="0">
                <a:latin typeface="Palatino Linotype"/>
                <a:cs typeface="Palatino Linotype"/>
              </a:rPr>
              <a:t>log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67706" y="2588855"/>
            <a:ext cx="1333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10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07038" y="2424543"/>
            <a:ext cx="1282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u="sng" spc="11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09311" y="2482645"/>
            <a:ext cx="1638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-2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sta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81587" y="2348882"/>
            <a:ext cx="524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</a:tabLst>
            </a:pPr>
            <a:r>
              <a:rPr sz="1000" spc="225" dirty="0">
                <a:latin typeface="Verdana"/>
                <a:cs typeface="Verdana"/>
              </a:rPr>
              <a:t>(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225" dirty="0">
                <a:latin typeface="Verdana"/>
                <a:cs typeface="Verdana"/>
              </a:rPr>
              <a:t>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64505" y="2635312"/>
            <a:ext cx="3524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spc="-15" baseline="7575" dirty="0">
                <a:latin typeface="Cambria"/>
                <a:cs typeface="Cambria"/>
              </a:rPr>
              <a:t>E</a:t>
            </a:r>
            <a:r>
              <a:rPr sz="800" spc="-10" dirty="0">
                <a:latin typeface="Palatino Linotype"/>
                <a:cs typeface="Palatino Linotype"/>
              </a:rPr>
              <a:t>real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00" y="447139"/>
            <a:ext cx="9340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448" y="987436"/>
            <a:ext cx="2649855" cy="1510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9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Arial"/>
                <a:cs typeface="Arial"/>
              </a:rPr>
              <a:t>with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5G,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some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mobile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services</a:t>
            </a:r>
            <a:r>
              <a:rPr sz="1100" dirty="0">
                <a:latin typeface="Arial"/>
                <a:cs typeface="Arial"/>
              </a:rPr>
              <a:t> far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above</a:t>
            </a:r>
            <a:endParaRPr sz="1100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Palatino Linotype"/>
                <a:cs typeface="Palatino Linotype"/>
              </a:rPr>
              <a:t>1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marR="30543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existing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normative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procedures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were </a:t>
            </a:r>
            <a:r>
              <a:rPr sz="1100" spc="-45" dirty="0">
                <a:latin typeface="Arial"/>
                <a:cs typeface="Arial"/>
              </a:rPr>
              <a:t>adopted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frequencies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marR="30480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complex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radiation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patterns</a:t>
            </a:r>
            <a:r>
              <a:rPr sz="1100" dirty="0">
                <a:latin typeface="Arial"/>
                <a:cs typeface="Arial"/>
              </a:rPr>
              <a:t> at </a:t>
            </a:r>
            <a:r>
              <a:rPr sz="1100" spc="-25" dirty="0">
                <a:latin typeface="Arial"/>
                <a:cs typeface="Arial"/>
              </a:rPr>
              <a:t>higher </a:t>
            </a:r>
            <a:r>
              <a:rPr sz="1100" spc="-10" dirty="0">
                <a:latin typeface="Arial"/>
                <a:cs typeface="Arial"/>
              </a:rPr>
              <a:t>frequencies</a:t>
            </a:r>
            <a:endParaRPr sz="1100">
              <a:latin typeface="Arial"/>
              <a:cs typeface="Arial"/>
            </a:endParaRPr>
          </a:p>
          <a:p>
            <a:pPr marL="176530" marR="307975" indent="-139065">
              <a:lnSpc>
                <a:spcPct val="102699"/>
              </a:lnSpc>
              <a:spcBef>
                <a:spcPts val="29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detecting</a:t>
            </a:r>
            <a:r>
              <a:rPr sz="1100" dirty="0">
                <a:latin typeface="Arial"/>
                <a:cs typeface="Arial"/>
              </a:rPr>
              <a:t> 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maximum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becomes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less </a:t>
            </a:r>
            <a:r>
              <a:rPr sz="1100" spc="-10" dirty="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38424" y="1875757"/>
            <a:ext cx="446405" cy="518159"/>
            <a:chOff x="3938424" y="1875757"/>
            <a:chExt cx="446405" cy="518159"/>
          </a:xfrm>
        </p:grpSpPr>
        <p:sp>
          <p:nvSpPr>
            <p:cNvPr id="26" name="object 26"/>
            <p:cNvSpPr/>
            <p:nvPr/>
          </p:nvSpPr>
          <p:spPr>
            <a:xfrm>
              <a:off x="3940964" y="1878297"/>
              <a:ext cx="441325" cy="513080"/>
            </a:xfrm>
            <a:custGeom>
              <a:avLst/>
              <a:gdLst/>
              <a:ahLst/>
              <a:cxnLst/>
              <a:rect l="l" t="t" r="r" b="b"/>
              <a:pathLst>
                <a:path w="441325" h="513080">
                  <a:moveTo>
                    <a:pt x="440914" y="365651"/>
                  </a:moveTo>
                  <a:lnTo>
                    <a:pt x="93176" y="326275"/>
                  </a:lnTo>
                  <a:lnTo>
                    <a:pt x="93176" y="0"/>
                  </a:lnTo>
                  <a:lnTo>
                    <a:pt x="440914" y="39375"/>
                  </a:lnTo>
                  <a:lnTo>
                    <a:pt x="440914" y="365651"/>
                  </a:lnTo>
                </a:path>
                <a:path w="441325" h="513080">
                  <a:moveTo>
                    <a:pt x="440914" y="365651"/>
                  </a:moveTo>
                  <a:lnTo>
                    <a:pt x="347737" y="512611"/>
                  </a:lnTo>
                  <a:lnTo>
                    <a:pt x="347737" y="186335"/>
                  </a:lnTo>
                  <a:lnTo>
                    <a:pt x="440914" y="39375"/>
                  </a:lnTo>
                </a:path>
                <a:path w="441325" h="513080">
                  <a:moveTo>
                    <a:pt x="93176" y="326275"/>
                  </a:moveTo>
                  <a:lnTo>
                    <a:pt x="0" y="473236"/>
                  </a:lnTo>
                  <a:lnTo>
                    <a:pt x="347737" y="512611"/>
                  </a:lnTo>
                </a:path>
                <a:path w="441325" h="513080">
                  <a:moveTo>
                    <a:pt x="0" y="473236"/>
                  </a:moveTo>
                  <a:lnTo>
                    <a:pt x="0" y="146960"/>
                  </a:lnTo>
                </a:path>
                <a:path w="441325" h="513080">
                  <a:moveTo>
                    <a:pt x="347737" y="186335"/>
                  </a:moveTo>
                  <a:lnTo>
                    <a:pt x="0" y="146960"/>
                  </a:lnTo>
                  <a:lnTo>
                    <a:pt x="9317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0964" y="2025257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0"/>
                  </a:moveTo>
                  <a:lnTo>
                    <a:pt x="0" y="326275"/>
                  </a:ln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0964" y="2025257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326275"/>
                  </a:move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lnTo>
                    <a:pt x="0" y="32627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0964" y="1878297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93176" y="0"/>
                  </a:moveTo>
                  <a:lnTo>
                    <a:pt x="0" y="146960"/>
                  </a:lnTo>
                  <a:lnTo>
                    <a:pt x="347737" y="186335"/>
                  </a:lnTo>
                  <a:lnTo>
                    <a:pt x="440914" y="393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40964" y="1878297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0" y="146960"/>
                  </a:moveTo>
                  <a:lnTo>
                    <a:pt x="93176" y="0"/>
                  </a:lnTo>
                  <a:lnTo>
                    <a:pt x="440914" y="39375"/>
                  </a:lnTo>
                  <a:lnTo>
                    <a:pt x="347737" y="186335"/>
                  </a:lnTo>
                  <a:lnTo>
                    <a:pt x="0" y="14696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702" y="1917672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93176" y="0"/>
                  </a:moveTo>
                  <a:lnTo>
                    <a:pt x="0" y="146960"/>
                  </a:lnTo>
                  <a:lnTo>
                    <a:pt x="0" y="473236"/>
                  </a:lnTo>
                  <a:lnTo>
                    <a:pt x="93176" y="3262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8702" y="1917672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0" y="473236"/>
                  </a:moveTo>
                  <a:lnTo>
                    <a:pt x="0" y="146960"/>
                  </a:lnTo>
                  <a:lnTo>
                    <a:pt x="93176" y="0"/>
                  </a:lnTo>
                  <a:lnTo>
                    <a:pt x="93176" y="326275"/>
                  </a:lnTo>
                  <a:lnTo>
                    <a:pt x="0" y="47323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360000">
            <a:off x="3972081" y="2152119"/>
            <a:ext cx="294276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spc="25" dirty="0">
                <a:latin typeface="Arial"/>
                <a:cs typeface="Arial"/>
              </a:rPr>
              <a:t>EUT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8532" y="1159036"/>
            <a:ext cx="1383030" cy="1516380"/>
            <a:chOff x="3818532" y="1159036"/>
            <a:chExt cx="1383030" cy="1516380"/>
          </a:xfrm>
        </p:grpSpPr>
        <p:sp>
          <p:nvSpPr>
            <p:cNvPr id="35" name="object 35"/>
            <p:cNvSpPr/>
            <p:nvPr/>
          </p:nvSpPr>
          <p:spPr>
            <a:xfrm>
              <a:off x="4114833" y="2134603"/>
              <a:ext cx="46990" cy="73660"/>
            </a:xfrm>
            <a:custGeom>
              <a:avLst/>
              <a:gdLst/>
              <a:ahLst/>
              <a:cxnLst/>
              <a:rect l="l" t="t" r="r" b="b"/>
              <a:pathLst>
                <a:path w="46989" h="73660">
                  <a:moveTo>
                    <a:pt x="46587" y="0"/>
                  </a:moveTo>
                  <a:lnTo>
                    <a:pt x="0" y="7348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42921" y="2208083"/>
              <a:ext cx="272415" cy="429259"/>
            </a:xfrm>
            <a:custGeom>
              <a:avLst/>
              <a:gdLst/>
              <a:ahLst/>
              <a:cxnLst/>
              <a:rect l="l" t="t" r="r" b="b"/>
              <a:pathLst>
                <a:path w="272414" h="429260">
                  <a:moveTo>
                    <a:pt x="271911" y="0"/>
                  </a:moveTo>
                  <a:lnTo>
                    <a:pt x="0" y="42886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18532" y="2622515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61421" y="2134603"/>
              <a:ext cx="173990" cy="19685"/>
            </a:xfrm>
            <a:custGeom>
              <a:avLst/>
              <a:gdLst/>
              <a:ahLst/>
              <a:cxnLst/>
              <a:rect l="l" t="t" r="r" b="b"/>
              <a:pathLst>
                <a:path w="173989" h="19685">
                  <a:moveTo>
                    <a:pt x="0" y="0"/>
                  </a:moveTo>
                  <a:lnTo>
                    <a:pt x="173869" y="19687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5290" y="2154290"/>
              <a:ext cx="821055" cy="93345"/>
            </a:xfrm>
            <a:custGeom>
              <a:avLst/>
              <a:gdLst/>
              <a:ahLst/>
              <a:cxnLst/>
              <a:rect l="l" t="t" r="r" b="b"/>
              <a:pathLst>
                <a:path w="821054" h="93344">
                  <a:moveTo>
                    <a:pt x="0" y="0"/>
                  </a:moveTo>
                  <a:lnTo>
                    <a:pt x="820611" y="9292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48738" y="2227785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61421" y="1971465"/>
              <a:ext cx="0" cy="163195"/>
            </a:xfrm>
            <a:custGeom>
              <a:avLst/>
              <a:gdLst/>
              <a:ahLst/>
              <a:cxnLst/>
              <a:rect l="l" t="t" r="r" b="b"/>
              <a:pathLst>
                <a:path h="163194">
                  <a:moveTo>
                    <a:pt x="0" y="16313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61421" y="1204585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76688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42443" y="1159036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42921" y="2134603"/>
              <a:ext cx="318770" cy="502920"/>
            </a:xfrm>
            <a:custGeom>
              <a:avLst/>
              <a:gdLst/>
              <a:ahLst/>
              <a:cxnLst/>
              <a:rect l="l" t="t" r="r" b="b"/>
              <a:pathLst>
                <a:path w="318770" h="502919">
                  <a:moveTo>
                    <a:pt x="318499" y="0"/>
                  </a:moveTo>
                  <a:lnTo>
                    <a:pt x="0" y="502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8532" y="2622515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66248" y="2632518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27043" y="1159036"/>
            <a:ext cx="1474470" cy="1763395"/>
            <a:chOff x="3727043" y="1159036"/>
            <a:chExt cx="1474470" cy="1763395"/>
          </a:xfrm>
        </p:grpSpPr>
        <p:sp>
          <p:nvSpPr>
            <p:cNvPr id="48" name="object 48"/>
            <p:cNvSpPr/>
            <p:nvPr/>
          </p:nvSpPr>
          <p:spPr>
            <a:xfrm>
              <a:off x="4161421" y="2134603"/>
              <a:ext cx="995044" cy="113030"/>
            </a:xfrm>
            <a:custGeom>
              <a:avLst/>
              <a:gdLst/>
              <a:ahLst/>
              <a:cxnLst/>
              <a:rect l="l" t="t" r="r" b="b"/>
              <a:pathLst>
                <a:path w="995045" h="113030">
                  <a:moveTo>
                    <a:pt x="0" y="0"/>
                  </a:moveTo>
                  <a:lnTo>
                    <a:pt x="994480" y="1126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48738" y="2227785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61421" y="1204585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93001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42442" y="1159036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7043" y="1719178"/>
              <a:ext cx="1084778" cy="83084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161421" y="2134603"/>
              <a:ext cx="474980" cy="287020"/>
            </a:xfrm>
            <a:custGeom>
              <a:avLst/>
              <a:gdLst/>
              <a:ahLst/>
              <a:cxnLst/>
              <a:rect l="l" t="t" r="r" b="b"/>
              <a:pathLst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  <a:path w="474979" h="287019">
                  <a:moveTo>
                    <a:pt x="474928" y="286650"/>
                  </a:moveTo>
                  <a:lnTo>
                    <a:pt x="474928" y="286652"/>
                  </a:lnTo>
                </a:path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36382" y="2269483"/>
              <a:ext cx="413384" cy="652780"/>
            </a:xfrm>
            <a:custGeom>
              <a:avLst/>
              <a:gdLst/>
              <a:ahLst/>
              <a:cxnLst/>
              <a:rect l="l" t="t" r="r" b="b"/>
              <a:pathLst>
                <a:path w="413385" h="652780">
                  <a:moveTo>
                    <a:pt x="0" y="151794"/>
                  </a:moveTo>
                  <a:lnTo>
                    <a:pt x="412981" y="401055"/>
                  </a:lnTo>
                </a:path>
                <a:path w="413385" h="652780">
                  <a:moveTo>
                    <a:pt x="61948" y="123929"/>
                  </a:moveTo>
                  <a:lnTo>
                    <a:pt x="61948" y="254437"/>
                  </a:lnTo>
                </a:path>
                <a:path w="413385" h="652780">
                  <a:moveTo>
                    <a:pt x="113570" y="128984"/>
                  </a:moveTo>
                  <a:lnTo>
                    <a:pt x="113570" y="305171"/>
                  </a:lnTo>
                </a:path>
                <a:path w="413385" h="652780">
                  <a:moveTo>
                    <a:pt x="165193" y="120990"/>
                  </a:moveTo>
                  <a:lnTo>
                    <a:pt x="165193" y="382012"/>
                  </a:lnTo>
                </a:path>
                <a:path w="413385" h="652780">
                  <a:moveTo>
                    <a:pt x="227141" y="93121"/>
                  </a:moveTo>
                  <a:lnTo>
                    <a:pt x="227141" y="484650"/>
                  </a:lnTo>
                </a:path>
                <a:path w="413385" h="652780">
                  <a:moveTo>
                    <a:pt x="289085" y="0"/>
                  </a:moveTo>
                  <a:lnTo>
                    <a:pt x="289085" y="652551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9977" y="2378156"/>
              <a:ext cx="508634" cy="43815"/>
            </a:xfrm>
            <a:custGeom>
              <a:avLst/>
              <a:gdLst/>
              <a:ahLst/>
              <a:cxnLst/>
              <a:rect l="l" t="t" r="r" b="b"/>
              <a:pathLst>
                <a:path w="508635" h="43814">
                  <a:moveTo>
                    <a:pt x="0" y="26856"/>
                  </a:moveTo>
                  <a:lnTo>
                    <a:pt x="55648" y="34389"/>
                  </a:lnTo>
                  <a:lnTo>
                    <a:pt x="110040" y="39665"/>
                  </a:lnTo>
                  <a:lnTo>
                    <a:pt x="163242" y="42679"/>
                  </a:lnTo>
                  <a:lnTo>
                    <a:pt x="215324" y="43425"/>
                  </a:lnTo>
                  <a:lnTo>
                    <a:pt x="266355" y="41899"/>
                  </a:lnTo>
                  <a:lnTo>
                    <a:pt x="316402" y="38095"/>
                  </a:lnTo>
                  <a:lnTo>
                    <a:pt x="365534" y="32008"/>
                  </a:lnTo>
                  <a:lnTo>
                    <a:pt x="413820" y="23633"/>
                  </a:lnTo>
                  <a:lnTo>
                    <a:pt x="461328" y="12965"/>
                  </a:lnTo>
                  <a:lnTo>
                    <a:pt x="50812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87361" y="2361575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10" h="36194">
                  <a:moveTo>
                    <a:pt x="0" y="0"/>
                  </a:moveTo>
                  <a:lnTo>
                    <a:pt x="11771" y="36084"/>
                  </a:lnTo>
                  <a:lnTo>
                    <a:pt x="21605" y="26201"/>
                  </a:lnTo>
                  <a:lnTo>
                    <a:pt x="32750" y="16764"/>
                  </a:lnTo>
                  <a:lnTo>
                    <a:pt x="43962" y="8553"/>
                  </a:lnTo>
                  <a:lnTo>
                    <a:pt x="53998" y="2347"/>
                  </a:lnTo>
                  <a:lnTo>
                    <a:pt x="42233" y="3253"/>
                  </a:lnTo>
                  <a:lnTo>
                    <a:pt x="28336" y="3232"/>
                  </a:lnTo>
                  <a:lnTo>
                    <a:pt x="1377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37162" y="2025432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13466" y="959090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66527" y="2378378"/>
            <a:ext cx="116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φ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5257" y="3294410"/>
            <a:ext cx="2869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48908" y="3294410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409130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Influence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of</a:t>
            </a:r>
            <a:r>
              <a:rPr sz="1400" spc="-7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the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spatial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sampling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(without</a:t>
            </a:r>
            <a:r>
              <a:rPr sz="1400" spc="-6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height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scan)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6439" y="1111740"/>
            <a:ext cx="798195" cy="1541145"/>
            <a:chOff x="746439" y="1111740"/>
            <a:chExt cx="798195" cy="1541145"/>
          </a:xfrm>
        </p:grpSpPr>
        <p:sp>
          <p:nvSpPr>
            <p:cNvPr id="26" name="object 26"/>
            <p:cNvSpPr/>
            <p:nvPr/>
          </p:nvSpPr>
          <p:spPr>
            <a:xfrm>
              <a:off x="754059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4059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4059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6678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667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67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90334" y="2650428"/>
            <a:ext cx="927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latin typeface="Tahoma"/>
                <a:cs typeface="Tahoma"/>
              </a:rPr>
              <a:t>3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022836" y="1111740"/>
            <a:ext cx="15240" cy="1541145"/>
            <a:chOff x="2022836" y="1111740"/>
            <a:chExt cx="15240" cy="1541145"/>
          </a:xfrm>
        </p:grpSpPr>
        <p:sp>
          <p:nvSpPr>
            <p:cNvPr id="34" name="object 34"/>
            <p:cNvSpPr/>
            <p:nvPr/>
          </p:nvSpPr>
          <p:spPr>
            <a:xfrm>
              <a:off x="2030456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30456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30456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984112" y="2650428"/>
            <a:ext cx="927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latin typeface="Tahoma"/>
                <a:cs typeface="Tahoma"/>
              </a:rPr>
              <a:t>6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386733" y="1111740"/>
            <a:ext cx="15240" cy="1541145"/>
            <a:chOff x="2386733" y="1111740"/>
            <a:chExt cx="15240" cy="1541145"/>
          </a:xfrm>
        </p:grpSpPr>
        <p:sp>
          <p:nvSpPr>
            <p:cNvPr id="39" name="object 39"/>
            <p:cNvSpPr/>
            <p:nvPr/>
          </p:nvSpPr>
          <p:spPr>
            <a:xfrm>
              <a:off x="2394353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94353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94353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314364" y="2650428"/>
            <a:ext cx="16002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5" dirty="0">
                <a:latin typeface="Tahoma"/>
                <a:cs typeface="Tahoma"/>
              </a:rPr>
              <a:t>10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74288" y="1111740"/>
            <a:ext cx="15240" cy="1541145"/>
            <a:chOff x="3374288" y="1111740"/>
            <a:chExt cx="15240" cy="1541145"/>
          </a:xfrm>
        </p:grpSpPr>
        <p:sp>
          <p:nvSpPr>
            <p:cNvPr id="44" name="object 44"/>
            <p:cNvSpPr/>
            <p:nvPr/>
          </p:nvSpPr>
          <p:spPr>
            <a:xfrm>
              <a:off x="3381908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8190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190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01920" y="2650428"/>
            <a:ext cx="16002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5" dirty="0">
                <a:latin typeface="Tahoma"/>
                <a:cs typeface="Tahoma"/>
              </a:rPr>
              <a:t>40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46439" y="1111740"/>
            <a:ext cx="2643505" cy="1541145"/>
            <a:chOff x="746439" y="1111740"/>
            <a:chExt cx="2643505" cy="1541145"/>
          </a:xfrm>
        </p:grpSpPr>
        <p:sp>
          <p:nvSpPr>
            <p:cNvPr id="49" name="object 49"/>
            <p:cNvSpPr/>
            <p:nvPr/>
          </p:nvSpPr>
          <p:spPr>
            <a:xfrm>
              <a:off x="1247837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4783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4783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615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4161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161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00575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057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0057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40268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4026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4026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35392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3539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3539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19297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1929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1929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88131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88131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88131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76972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7697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7697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4059" y="2644777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4059" y="26447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4059" y="26447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784644" y="2818824"/>
            <a:ext cx="56642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i="1" spc="180" dirty="0">
                <a:latin typeface="Georgia"/>
                <a:cs typeface="Georgia"/>
              </a:rPr>
              <a:t>f</a:t>
            </a:r>
            <a:r>
              <a:rPr sz="1050" i="1" spc="155" dirty="0">
                <a:latin typeface="Georgia"/>
                <a:cs typeface="Georgia"/>
              </a:rPr>
              <a:t> </a:t>
            </a:r>
            <a:r>
              <a:rPr sz="1050" dirty="0">
                <a:latin typeface="Tahoma"/>
                <a:cs typeface="Tahoma"/>
              </a:rPr>
              <a:t>in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spc="30" dirty="0">
                <a:latin typeface="Times New Roman"/>
                <a:cs typeface="Times New Roman"/>
              </a:rPr>
              <a:t>GHz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4208" y="2554167"/>
            <a:ext cx="39179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i="1" spc="60" dirty="0">
                <a:latin typeface="Arial"/>
                <a:cs typeface="Arial"/>
              </a:rPr>
              <a:t>−</a:t>
            </a:r>
            <a:r>
              <a:rPr sz="950" spc="60" dirty="0">
                <a:latin typeface="Cambria"/>
                <a:cs typeface="Cambria"/>
              </a:rPr>
              <a:t>12</a:t>
            </a:r>
            <a:r>
              <a:rPr sz="950" spc="-50" dirty="0">
                <a:latin typeface="Cambria"/>
                <a:cs typeface="Cambria"/>
              </a:rPr>
              <a:t> </a:t>
            </a:r>
            <a:r>
              <a:rPr sz="1425" spc="-75" baseline="-43859" dirty="0">
                <a:latin typeface="Tahoma"/>
                <a:cs typeface="Tahoma"/>
              </a:rPr>
              <a:t>1</a:t>
            </a:r>
            <a:endParaRPr sz="1425" baseline="-43859">
              <a:latin typeface="Tahoma"/>
              <a:cs typeface="Tahom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8819" y="1111740"/>
            <a:ext cx="2658745" cy="1541145"/>
            <a:chOff x="738819" y="1111740"/>
            <a:chExt cx="2658745" cy="1541145"/>
          </a:xfrm>
        </p:grpSpPr>
        <p:sp>
          <p:nvSpPr>
            <p:cNvPr id="79" name="object 79"/>
            <p:cNvSpPr/>
            <p:nvPr/>
          </p:nvSpPr>
          <p:spPr>
            <a:xfrm>
              <a:off x="754059" y="239054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4059" y="239054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4059" y="239054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4059" y="2136304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4059" y="213630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4059" y="213630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4059" y="1882068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4059" y="188206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54059" y="188206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4059" y="1627832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4059" y="162783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4059" y="162783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4059" y="1373596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4059" y="137359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54059" y="137359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4059" y="111936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4059" y="111936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4059" y="111936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4059" y="2581218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4059" y="25812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54059" y="25812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4059" y="2517659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4059" y="251765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4059" y="251765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4059" y="245410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4059" y="245410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54059" y="245410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4059" y="2326981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4059" y="232698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4059" y="232698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54059" y="2263422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4059" y="226342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54059" y="226342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54059" y="2199863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54059" y="219986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54059" y="219986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4059" y="2072745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4059" y="207274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4059" y="207274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4059" y="2009186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4059" y="20091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4059" y="20091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4059" y="1945627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4059" y="194562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4059" y="194562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54059" y="1818509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4059" y="181850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54059" y="181850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4059" y="175495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54059" y="175495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54059" y="175495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54059" y="1691391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54059" y="169139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54059" y="169139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54059" y="1564273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4059" y="156427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54059" y="156427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54059" y="1500714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54059" y="150071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4059" y="150071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4059" y="1437155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54059" y="143715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54059" y="143715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4059" y="1310037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4059" y="131003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4059" y="131003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4059" y="1246478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4059" y="124647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4059" y="124647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54059" y="1182919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54059" y="118291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4059" y="118291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4059" y="1200027"/>
              <a:ext cx="2628265" cy="592455"/>
            </a:xfrm>
            <a:custGeom>
              <a:avLst/>
              <a:gdLst/>
              <a:ahLst/>
              <a:cxnLst/>
              <a:rect l="l" t="t" r="r" b="b"/>
              <a:pathLst>
                <a:path w="2628265" h="592455">
                  <a:moveTo>
                    <a:pt x="0" y="83019"/>
                  </a:moveTo>
                  <a:lnTo>
                    <a:pt x="493777" y="0"/>
                  </a:lnTo>
                  <a:lnTo>
                    <a:pt x="782618" y="77472"/>
                  </a:lnTo>
                  <a:lnTo>
                    <a:pt x="987555" y="233591"/>
                  </a:lnTo>
                  <a:lnTo>
                    <a:pt x="1146516" y="60157"/>
                  </a:lnTo>
                  <a:lnTo>
                    <a:pt x="1276396" y="42839"/>
                  </a:lnTo>
                  <a:lnTo>
                    <a:pt x="1386208" y="306742"/>
                  </a:lnTo>
                  <a:lnTo>
                    <a:pt x="1481332" y="208352"/>
                  </a:lnTo>
                  <a:lnTo>
                    <a:pt x="1565237" y="49013"/>
                  </a:lnTo>
                  <a:lnTo>
                    <a:pt x="1640293" y="128917"/>
                  </a:lnTo>
                  <a:lnTo>
                    <a:pt x="1708189" y="516670"/>
                  </a:lnTo>
                  <a:lnTo>
                    <a:pt x="1770174" y="568706"/>
                  </a:lnTo>
                  <a:lnTo>
                    <a:pt x="1827194" y="239882"/>
                  </a:lnTo>
                  <a:lnTo>
                    <a:pt x="1879986" y="476489"/>
                  </a:lnTo>
                  <a:lnTo>
                    <a:pt x="1929135" y="247583"/>
                  </a:lnTo>
                  <a:lnTo>
                    <a:pt x="1975110" y="455768"/>
                  </a:lnTo>
                  <a:lnTo>
                    <a:pt x="2018297" y="462076"/>
                  </a:lnTo>
                  <a:lnTo>
                    <a:pt x="2059015" y="534058"/>
                  </a:lnTo>
                  <a:lnTo>
                    <a:pt x="2097531" y="166667"/>
                  </a:lnTo>
                  <a:lnTo>
                    <a:pt x="2134071" y="464486"/>
                  </a:lnTo>
                  <a:lnTo>
                    <a:pt x="2168827" y="397105"/>
                  </a:lnTo>
                  <a:lnTo>
                    <a:pt x="2201967" y="302782"/>
                  </a:lnTo>
                  <a:lnTo>
                    <a:pt x="2233633" y="122485"/>
                  </a:lnTo>
                  <a:lnTo>
                    <a:pt x="2263951" y="196598"/>
                  </a:lnTo>
                  <a:lnTo>
                    <a:pt x="2293032" y="358855"/>
                  </a:lnTo>
                  <a:lnTo>
                    <a:pt x="2320971" y="272759"/>
                  </a:lnTo>
                  <a:lnTo>
                    <a:pt x="2347856" y="234742"/>
                  </a:lnTo>
                  <a:lnTo>
                    <a:pt x="2373764" y="251486"/>
                  </a:lnTo>
                  <a:lnTo>
                    <a:pt x="2398762" y="298690"/>
                  </a:lnTo>
                  <a:lnTo>
                    <a:pt x="2422912" y="173057"/>
                  </a:lnTo>
                  <a:lnTo>
                    <a:pt x="2446271" y="348981"/>
                  </a:lnTo>
                  <a:lnTo>
                    <a:pt x="2468887" y="346690"/>
                  </a:lnTo>
                  <a:lnTo>
                    <a:pt x="2490808" y="397269"/>
                  </a:lnTo>
                  <a:lnTo>
                    <a:pt x="2512075" y="300468"/>
                  </a:lnTo>
                  <a:lnTo>
                    <a:pt x="2532725" y="310215"/>
                  </a:lnTo>
                  <a:lnTo>
                    <a:pt x="2552793" y="537370"/>
                  </a:lnTo>
                  <a:lnTo>
                    <a:pt x="2572311" y="459531"/>
                  </a:lnTo>
                  <a:lnTo>
                    <a:pt x="2591309" y="592061"/>
                  </a:lnTo>
                  <a:lnTo>
                    <a:pt x="2609813" y="396923"/>
                  </a:lnTo>
                  <a:lnTo>
                    <a:pt x="2627848" y="353387"/>
                  </a:lnTo>
                </a:path>
              </a:pathLst>
            </a:custGeom>
            <a:ln w="30369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4059" y="1262034"/>
              <a:ext cx="2628265" cy="745490"/>
            </a:xfrm>
            <a:custGeom>
              <a:avLst/>
              <a:gdLst/>
              <a:ahLst/>
              <a:cxnLst/>
              <a:rect l="l" t="t" r="r" b="b"/>
              <a:pathLst>
                <a:path w="2628265" h="745489">
                  <a:moveTo>
                    <a:pt x="0" y="48522"/>
                  </a:moveTo>
                  <a:lnTo>
                    <a:pt x="493777" y="0"/>
                  </a:lnTo>
                  <a:lnTo>
                    <a:pt x="782618" y="197632"/>
                  </a:lnTo>
                  <a:lnTo>
                    <a:pt x="987555" y="263120"/>
                  </a:lnTo>
                  <a:lnTo>
                    <a:pt x="1146516" y="223464"/>
                  </a:lnTo>
                  <a:lnTo>
                    <a:pt x="1276396" y="269300"/>
                  </a:lnTo>
                  <a:lnTo>
                    <a:pt x="1386208" y="328154"/>
                  </a:lnTo>
                  <a:lnTo>
                    <a:pt x="1481332" y="219634"/>
                  </a:lnTo>
                  <a:lnTo>
                    <a:pt x="1565237" y="335561"/>
                  </a:lnTo>
                  <a:lnTo>
                    <a:pt x="1640293" y="252114"/>
                  </a:lnTo>
                  <a:lnTo>
                    <a:pt x="1708189" y="477995"/>
                  </a:lnTo>
                  <a:lnTo>
                    <a:pt x="1770174" y="550865"/>
                  </a:lnTo>
                  <a:lnTo>
                    <a:pt x="1827194" y="441990"/>
                  </a:lnTo>
                  <a:lnTo>
                    <a:pt x="1879986" y="745374"/>
                  </a:lnTo>
                  <a:lnTo>
                    <a:pt x="1929135" y="279107"/>
                  </a:lnTo>
                  <a:lnTo>
                    <a:pt x="1975110" y="546516"/>
                  </a:lnTo>
                  <a:lnTo>
                    <a:pt x="2018297" y="509337"/>
                  </a:lnTo>
                  <a:lnTo>
                    <a:pt x="2059015" y="600005"/>
                  </a:lnTo>
                  <a:lnTo>
                    <a:pt x="2097531" y="193746"/>
                  </a:lnTo>
                  <a:lnTo>
                    <a:pt x="2134071" y="450406"/>
                  </a:lnTo>
                  <a:lnTo>
                    <a:pt x="2168827" y="350508"/>
                  </a:lnTo>
                  <a:lnTo>
                    <a:pt x="2201967" y="483736"/>
                  </a:lnTo>
                  <a:lnTo>
                    <a:pt x="2233633" y="146246"/>
                  </a:lnTo>
                  <a:lnTo>
                    <a:pt x="2263951" y="325943"/>
                  </a:lnTo>
                  <a:lnTo>
                    <a:pt x="2293032" y="445125"/>
                  </a:lnTo>
                  <a:lnTo>
                    <a:pt x="2320971" y="345483"/>
                  </a:lnTo>
                  <a:lnTo>
                    <a:pt x="2347856" y="286769"/>
                  </a:lnTo>
                  <a:lnTo>
                    <a:pt x="2373764" y="277180"/>
                  </a:lnTo>
                  <a:lnTo>
                    <a:pt x="2398762" y="329294"/>
                  </a:lnTo>
                  <a:lnTo>
                    <a:pt x="2422912" y="309534"/>
                  </a:lnTo>
                  <a:lnTo>
                    <a:pt x="2446271" y="331416"/>
                  </a:lnTo>
                  <a:lnTo>
                    <a:pt x="2468887" y="445506"/>
                  </a:lnTo>
                  <a:lnTo>
                    <a:pt x="2490808" y="450207"/>
                  </a:lnTo>
                  <a:lnTo>
                    <a:pt x="2512075" y="294543"/>
                  </a:lnTo>
                  <a:lnTo>
                    <a:pt x="2532725" y="287014"/>
                  </a:lnTo>
                  <a:lnTo>
                    <a:pt x="2552793" y="565154"/>
                  </a:lnTo>
                  <a:lnTo>
                    <a:pt x="2572311" y="616149"/>
                  </a:lnTo>
                  <a:lnTo>
                    <a:pt x="2591309" y="532255"/>
                  </a:lnTo>
                  <a:lnTo>
                    <a:pt x="2609813" y="390310"/>
                  </a:lnTo>
                  <a:lnTo>
                    <a:pt x="2627848" y="425808"/>
                  </a:lnTo>
                </a:path>
              </a:pathLst>
            </a:custGeom>
            <a:ln w="30369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54059" y="1321560"/>
              <a:ext cx="2628265" cy="863600"/>
            </a:xfrm>
            <a:custGeom>
              <a:avLst/>
              <a:gdLst/>
              <a:ahLst/>
              <a:cxnLst/>
              <a:rect l="l" t="t" r="r" b="b"/>
              <a:pathLst>
                <a:path w="2628265" h="863600">
                  <a:moveTo>
                    <a:pt x="0" y="22167"/>
                  </a:moveTo>
                  <a:lnTo>
                    <a:pt x="493777" y="0"/>
                  </a:lnTo>
                  <a:lnTo>
                    <a:pt x="782618" y="188348"/>
                  </a:lnTo>
                  <a:lnTo>
                    <a:pt x="987555" y="264359"/>
                  </a:lnTo>
                  <a:lnTo>
                    <a:pt x="1146516" y="230266"/>
                  </a:lnTo>
                  <a:lnTo>
                    <a:pt x="1276396" y="589945"/>
                  </a:lnTo>
                  <a:lnTo>
                    <a:pt x="1386208" y="411106"/>
                  </a:lnTo>
                  <a:lnTo>
                    <a:pt x="1481332" y="160107"/>
                  </a:lnTo>
                  <a:lnTo>
                    <a:pt x="1565237" y="698422"/>
                  </a:lnTo>
                  <a:lnTo>
                    <a:pt x="1640293" y="586539"/>
                  </a:lnTo>
                  <a:lnTo>
                    <a:pt x="1708189" y="534508"/>
                  </a:lnTo>
                  <a:lnTo>
                    <a:pt x="1770174" y="690223"/>
                  </a:lnTo>
                  <a:lnTo>
                    <a:pt x="1827194" y="427532"/>
                  </a:lnTo>
                  <a:lnTo>
                    <a:pt x="1879986" y="863266"/>
                  </a:lnTo>
                  <a:lnTo>
                    <a:pt x="1929135" y="427401"/>
                  </a:lnTo>
                  <a:lnTo>
                    <a:pt x="1975110" y="588621"/>
                  </a:lnTo>
                  <a:lnTo>
                    <a:pt x="2018297" y="723326"/>
                  </a:lnTo>
                  <a:lnTo>
                    <a:pt x="2059015" y="637854"/>
                  </a:lnTo>
                  <a:lnTo>
                    <a:pt x="2097531" y="232877"/>
                  </a:lnTo>
                  <a:lnTo>
                    <a:pt x="2134071" y="538162"/>
                  </a:lnTo>
                  <a:lnTo>
                    <a:pt x="2168827" y="504739"/>
                  </a:lnTo>
                  <a:lnTo>
                    <a:pt x="2201967" y="543300"/>
                  </a:lnTo>
                  <a:lnTo>
                    <a:pt x="2233633" y="216281"/>
                  </a:lnTo>
                  <a:lnTo>
                    <a:pt x="2263951" y="221700"/>
                  </a:lnTo>
                  <a:lnTo>
                    <a:pt x="2293032" y="456572"/>
                  </a:lnTo>
                  <a:lnTo>
                    <a:pt x="2320971" y="329749"/>
                  </a:lnTo>
                  <a:lnTo>
                    <a:pt x="2347856" y="281885"/>
                  </a:lnTo>
                  <a:lnTo>
                    <a:pt x="2373764" y="339941"/>
                  </a:lnTo>
                  <a:lnTo>
                    <a:pt x="2398762" y="381873"/>
                  </a:lnTo>
                  <a:lnTo>
                    <a:pt x="2422912" y="254202"/>
                  </a:lnTo>
                  <a:lnTo>
                    <a:pt x="2446271" y="401756"/>
                  </a:lnTo>
                  <a:lnTo>
                    <a:pt x="2468887" y="466813"/>
                  </a:lnTo>
                  <a:lnTo>
                    <a:pt x="2490808" y="461180"/>
                  </a:lnTo>
                  <a:lnTo>
                    <a:pt x="2512075" y="332023"/>
                  </a:lnTo>
                  <a:lnTo>
                    <a:pt x="2532725" y="345852"/>
                  </a:lnTo>
                  <a:lnTo>
                    <a:pt x="2552793" y="649444"/>
                  </a:lnTo>
                  <a:lnTo>
                    <a:pt x="2572311" y="556622"/>
                  </a:lnTo>
                  <a:lnTo>
                    <a:pt x="2591309" y="622560"/>
                  </a:lnTo>
                  <a:lnTo>
                    <a:pt x="2609813" y="345210"/>
                  </a:lnTo>
                  <a:lnTo>
                    <a:pt x="2627848" y="366282"/>
                  </a:lnTo>
                </a:path>
              </a:pathLst>
            </a:custGeom>
            <a:ln w="30369">
              <a:solidFill>
                <a:srgbClr val="2BA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4059" y="1420846"/>
              <a:ext cx="2628265" cy="1109345"/>
            </a:xfrm>
            <a:custGeom>
              <a:avLst/>
              <a:gdLst/>
              <a:ahLst/>
              <a:cxnLst/>
              <a:rect l="l" t="t" r="r" b="b"/>
              <a:pathLst>
                <a:path w="2628265" h="1109345">
                  <a:moveTo>
                    <a:pt x="0" y="104192"/>
                  </a:moveTo>
                  <a:lnTo>
                    <a:pt x="493777" y="0"/>
                  </a:lnTo>
                  <a:lnTo>
                    <a:pt x="782618" y="399193"/>
                  </a:lnTo>
                  <a:lnTo>
                    <a:pt x="987555" y="418879"/>
                  </a:lnTo>
                  <a:lnTo>
                    <a:pt x="1146516" y="376148"/>
                  </a:lnTo>
                  <a:lnTo>
                    <a:pt x="1276396" y="990570"/>
                  </a:lnTo>
                  <a:lnTo>
                    <a:pt x="1386208" y="612092"/>
                  </a:lnTo>
                  <a:lnTo>
                    <a:pt x="1481332" y="409061"/>
                  </a:lnTo>
                  <a:lnTo>
                    <a:pt x="1565237" y="1108969"/>
                  </a:lnTo>
                  <a:lnTo>
                    <a:pt x="1640293" y="868655"/>
                  </a:lnTo>
                  <a:lnTo>
                    <a:pt x="1708189" y="586020"/>
                  </a:lnTo>
                  <a:lnTo>
                    <a:pt x="1770174" y="956409"/>
                  </a:lnTo>
                  <a:lnTo>
                    <a:pt x="1827194" y="585182"/>
                  </a:lnTo>
                  <a:lnTo>
                    <a:pt x="1879986" y="863553"/>
                  </a:lnTo>
                  <a:lnTo>
                    <a:pt x="1929135" y="542606"/>
                  </a:lnTo>
                  <a:lnTo>
                    <a:pt x="1975110" y="726334"/>
                  </a:lnTo>
                  <a:lnTo>
                    <a:pt x="2018297" y="913801"/>
                  </a:lnTo>
                  <a:lnTo>
                    <a:pt x="2059015" y="717869"/>
                  </a:lnTo>
                  <a:lnTo>
                    <a:pt x="2097531" y="368647"/>
                  </a:lnTo>
                  <a:lnTo>
                    <a:pt x="2134071" y="468272"/>
                  </a:lnTo>
                  <a:lnTo>
                    <a:pt x="2168827" y="686178"/>
                  </a:lnTo>
                  <a:lnTo>
                    <a:pt x="2201967" y="688121"/>
                  </a:lnTo>
                  <a:lnTo>
                    <a:pt x="2233633" y="303431"/>
                  </a:lnTo>
                  <a:lnTo>
                    <a:pt x="2263951" y="696742"/>
                  </a:lnTo>
                  <a:lnTo>
                    <a:pt x="2293032" y="653187"/>
                  </a:lnTo>
                  <a:lnTo>
                    <a:pt x="2320971" y="397621"/>
                  </a:lnTo>
                  <a:lnTo>
                    <a:pt x="2347856" y="444395"/>
                  </a:lnTo>
                  <a:lnTo>
                    <a:pt x="2373764" y="431361"/>
                  </a:lnTo>
                  <a:lnTo>
                    <a:pt x="2398762" y="443612"/>
                  </a:lnTo>
                  <a:lnTo>
                    <a:pt x="2422912" y="439935"/>
                  </a:lnTo>
                  <a:lnTo>
                    <a:pt x="2446271" y="551527"/>
                  </a:lnTo>
                  <a:lnTo>
                    <a:pt x="2468887" y="638160"/>
                  </a:lnTo>
                  <a:lnTo>
                    <a:pt x="2490808" y="495093"/>
                  </a:lnTo>
                  <a:lnTo>
                    <a:pt x="2512075" y="474530"/>
                  </a:lnTo>
                  <a:lnTo>
                    <a:pt x="2532725" y="477061"/>
                  </a:lnTo>
                  <a:lnTo>
                    <a:pt x="2552793" y="797701"/>
                  </a:lnTo>
                  <a:lnTo>
                    <a:pt x="2572311" y="734722"/>
                  </a:lnTo>
                  <a:lnTo>
                    <a:pt x="2591309" y="712044"/>
                  </a:lnTo>
                  <a:lnTo>
                    <a:pt x="2609813" y="513477"/>
                  </a:lnTo>
                  <a:lnTo>
                    <a:pt x="2627848" y="439908"/>
                  </a:lnTo>
                </a:path>
              </a:pathLst>
            </a:custGeom>
            <a:ln w="30369">
              <a:solidFill>
                <a:srgbClr val="D62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54059" y="1119360"/>
              <a:ext cx="2628265" cy="1525905"/>
            </a:xfrm>
            <a:custGeom>
              <a:avLst/>
              <a:gdLst/>
              <a:ahLst/>
              <a:cxnLst/>
              <a:rect l="l" t="t" r="r" b="b"/>
              <a:pathLst>
                <a:path w="2628265" h="1525905">
                  <a:moveTo>
                    <a:pt x="0" y="1525417"/>
                  </a:moveTo>
                  <a:lnTo>
                    <a:pt x="0" y="0"/>
                  </a:lnTo>
                </a:path>
                <a:path w="2628265" h="1525905">
                  <a:moveTo>
                    <a:pt x="2627848" y="1525417"/>
                  </a:moveTo>
                  <a:lnTo>
                    <a:pt x="2627848" y="0"/>
                  </a:lnTo>
                </a:path>
                <a:path w="2628265" h="1525905">
                  <a:moveTo>
                    <a:pt x="0" y="1525417"/>
                  </a:moveTo>
                  <a:lnTo>
                    <a:pt x="2627848" y="1525417"/>
                  </a:lnTo>
                </a:path>
                <a:path w="2628265" h="152590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14798" y="1880908"/>
              <a:ext cx="1015365" cy="703580"/>
            </a:xfrm>
            <a:custGeom>
              <a:avLst/>
              <a:gdLst/>
              <a:ahLst/>
              <a:cxnLst/>
              <a:rect l="l" t="t" r="r" b="b"/>
              <a:pathLst>
                <a:path w="1015364" h="703580">
                  <a:moveTo>
                    <a:pt x="990978" y="0"/>
                  </a:moveTo>
                  <a:lnTo>
                    <a:pt x="24295" y="0"/>
                  </a:lnTo>
                  <a:lnTo>
                    <a:pt x="13666" y="1518"/>
                  </a:lnTo>
                  <a:lnTo>
                    <a:pt x="6073" y="6073"/>
                  </a:lnTo>
                  <a:lnTo>
                    <a:pt x="1518" y="13666"/>
                  </a:lnTo>
                  <a:lnTo>
                    <a:pt x="0" y="24295"/>
                  </a:lnTo>
                  <a:lnTo>
                    <a:pt x="0" y="678833"/>
                  </a:lnTo>
                  <a:lnTo>
                    <a:pt x="1518" y="689463"/>
                  </a:lnTo>
                  <a:lnTo>
                    <a:pt x="6073" y="697055"/>
                  </a:lnTo>
                  <a:lnTo>
                    <a:pt x="13666" y="701610"/>
                  </a:lnTo>
                  <a:lnTo>
                    <a:pt x="24295" y="703129"/>
                  </a:lnTo>
                  <a:lnTo>
                    <a:pt x="990978" y="703129"/>
                  </a:lnTo>
                  <a:lnTo>
                    <a:pt x="1001608" y="701610"/>
                  </a:lnTo>
                  <a:lnTo>
                    <a:pt x="1009200" y="697055"/>
                  </a:lnTo>
                  <a:lnTo>
                    <a:pt x="1013756" y="689463"/>
                  </a:lnTo>
                  <a:lnTo>
                    <a:pt x="1015274" y="678833"/>
                  </a:lnTo>
                  <a:lnTo>
                    <a:pt x="1015274" y="24295"/>
                  </a:lnTo>
                  <a:lnTo>
                    <a:pt x="1013756" y="13666"/>
                  </a:lnTo>
                  <a:lnTo>
                    <a:pt x="1009200" y="6073"/>
                  </a:lnTo>
                  <a:lnTo>
                    <a:pt x="1001608" y="1518"/>
                  </a:lnTo>
                  <a:lnTo>
                    <a:pt x="99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14798" y="1880908"/>
              <a:ext cx="1015365" cy="703580"/>
            </a:xfrm>
            <a:custGeom>
              <a:avLst/>
              <a:gdLst/>
              <a:ahLst/>
              <a:cxnLst/>
              <a:rect l="l" t="t" r="r" b="b"/>
              <a:pathLst>
                <a:path w="1015364" h="703580">
                  <a:moveTo>
                    <a:pt x="24295" y="703129"/>
                  </a:moveTo>
                  <a:lnTo>
                    <a:pt x="990978" y="703129"/>
                  </a:lnTo>
                  <a:lnTo>
                    <a:pt x="1001608" y="701610"/>
                  </a:lnTo>
                  <a:lnTo>
                    <a:pt x="1009200" y="697055"/>
                  </a:lnTo>
                  <a:lnTo>
                    <a:pt x="1013756" y="689463"/>
                  </a:lnTo>
                  <a:lnTo>
                    <a:pt x="1015274" y="678833"/>
                  </a:lnTo>
                  <a:lnTo>
                    <a:pt x="1015274" y="24295"/>
                  </a:lnTo>
                  <a:lnTo>
                    <a:pt x="1013756" y="13666"/>
                  </a:lnTo>
                  <a:lnTo>
                    <a:pt x="1009200" y="6073"/>
                  </a:lnTo>
                  <a:lnTo>
                    <a:pt x="1001608" y="1518"/>
                  </a:lnTo>
                  <a:lnTo>
                    <a:pt x="990978" y="0"/>
                  </a:lnTo>
                  <a:lnTo>
                    <a:pt x="24295" y="0"/>
                  </a:lnTo>
                  <a:lnTo>
                    <a:pt x="13666" y="1518"/>
                  </a:lnTo>
                  <a:lnTo>
                    <a:pt x="6073" y="6073"/>
                  </a:lnTo>
                  <a:lnTo>
                    <a:pt x="1518" y="13666"/>
                  </a:lnTo>
                  <a:lnTo>
                    <a:pt x="0" y="24295"/>
                  </a:lnTo>
                  <a:lnTo>
                    <a:pt x="0" y="678833"/>
                  </a:lnTo>
                  <a:lnTo>
                    <a:pt x="1518" y="689463"/>
                  </a:lnTo>
                  <a:lnTo>
                    <a:pt x="6073" y="697055"/>
                  </a:lnTo>
                  <a:lnTo>
                    <a:pt x="13666" y="701610"/>
                  </a:lnTo>
                  <a:lnTo>
                    <a:pt x="24295" y="703129"/>
                  </a:lnTo>
                  <a:close/>
                </a:path>
              </a:pathLst>
            </a:custGeom>
            <a:ln w="1518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1242" y="1961063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459608" y="1282986"/>
            <a:ext cx="254000" cy="118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2</a:t>
            </a:r>
            <a:endParaRPr sz="950">
              <a:latin typeface="Cambria"/>
              <a:cs typeface="Cambria"/>
            </a:endParaRPr>
          </a:p>
          <a:p>
            <a:pPr marL="76835">
              <a:lnSpc>
                <a:spcPct val="100000"/>
              </a:lnSpc>
              <a:spcBef>
                <a:spcPts val="865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4</a:t>
            </a:r>
            <a:endParaRPr sz="950">
              <a:latin typeface="Cambria"/>
              <a:cs typeface="Cambria"/>
            </a:endParaRPr>
          </a:p>
          <a:p>
            <a:pPr marL="76835">
              <a:lnSpc>
                <a:spcPct val="100000"/>
              </a:lnSpc>
              <a:spcBef>
                <a:spcPts val="860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6</a:t>
            </a:r>
            <a:endParaRPr sz="950">
              <a:latin typeface="Cambria"/>
              <a:cs typeface="Cambria"/>
            </a:endParaRPr>
          </a:p>
          <a:p>
            <a:pPr marL="76835">
              <a:lnSpc>
                <a:spcPct val="100000"/>
              </a:lnSpc>
              <a:spcBef>
                <a:spcPts val="860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8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950" i="1" spc="35" dirty="0">
                <a:latin typeface="Arial"/>
                <a:cs typeface="Arial"/>
              </a:rPr>
              <a:t>−</a:t>
            </a:r>
            <a:r>
              <a:rPr sz="950" spc="35" dirty="0">
                <a:latin typeface="Cambria"/>
                <a:cs typeface="Cambria"/>
              </a:rPr>
              <a:t>10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23918" y="1028750"/>
            <a:ext cx="901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latin typeface="Cambria"/>
                <a:cs typeface="Cambria"/>
              </a:rPr>
              <a:t>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40117" y="1478371"/>
            <a:ext cx="194310" cy="80772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050" spc="140" dirty="0">
                <a:latin typeface="Times New Roman"/>
                <a:cs typeface="Times New Roman"/>
              </a:rPr>
              <a:t>∆</a:t>
            </a:r>
            <a:r>
              <a:rPr sz="1050" i="1" spc="140" dirty="0">
                <a:latin typeface="Georgia"/>
                <a:cs typeface="Georgia"/>
              </a:rPr>
              <a:t>L</a:t>
            </a:r>
            <a:r>
              <a:rPr sz="1050" spc="209" baseline="-7936" dirty="0">
                <a:latin typeface="Cambria"/>
                <a:cs typeface="Cambria"/>
              </a:rPr>
              <a:t>max</a:t>
            </a:r>
            <a:r>
              <a:rPr sz="1050" spc="307" baseline="-7936" dirty="0">
                <a:latin typeface="Cambria"/>
                <a:cs typeface="Cambria"/>
              </a:rPr>
              <a:t> </a:t>
            </a:r>
            <a:r>
              <a:rPr sz="1050" dirty="0">
                <a:latin typeface="Tahoma"/>
                <a:cs typeface="Tahoma"/>
              </a:rPr>
              <a:t>in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spc="50" dirty="0">
                <a:latin typeface="Times New Roman"/>
                <a:cs typeface="Times New Roman"/>
              </a:rPr>
              <a:t>dB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153280" y="1869856"/>
            <a:ext cx="61468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10" dirty="0">
                <a:latin typeface="Cambria"/>
                <a:cs typeface="Cambria"/>
              </a:rPr>
              <a:t>∆</a:t>
            </a:r>
            <a:r>
              <a:rPr sz="950" i="1" spc="110" dirty="0">
                <a:latin typeface="Trebuchet MS"/>
                <a:cs typeface="Trebuchet MS"/>
              </a:rPr>
              <a:t>φ</a:t>
            </a:r>
            <a:r>
              <a:rPr sz="1050" i="1" spc="165" baseline="-7936" dirty="0">
                <a:latin typeface="Trebuchet MS"/>
                <a:cs typeface="Trebuchet MS"/>
              </a:rPr>
              <a:t>s</a:t>
            </a:r>
            <a:r>
              <a:rPr sz="1050" i="1" spc="195" baseline="-7936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65" dirty="0">
                <a:latin typeface="Cambria"/>
                <a:cs typeface="Cambria"/>
              </a:rPr>
              <a:t>5</a:t>
            </a:r>
            <a:r>
              <a:rPr sz="1050" i="1" spc="9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51242" y="2118624"/>
            <a:ext cx="243204" cy="375920"/>
            <a:chOff x="851242" y="2118624"/>
            <a:chExt cx="243204" cy="375920"/>
          </a:xfrm>
        </p:grpSpPr>
        <p:sp>
          <p:nvSpPr>
            <p:cNvPr id="164" name="object 164"/>
            <p:cNvSpPr/>
            <p:nvPr/>
          </p:nvSpPr>
          <p:spPr>
            <a:xfrm>
              <a:off x="851242" y="2133809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1242" y="2306554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2BA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1242" y="2479299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D62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1153280" y="2042602"/>
            <a:ext cx="6788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10" dirty="0">
                <a:latin typeface="Cambria"/>
                <a:cs typeface="Cambria"/>
              </a:rPr>
              <a:t>∆</a:t>
            </a:r>
            <a:r>
              <a:rPr sz="950" i="1" spc="110" dirty="0">
                <a:latin typeface="Trebuchet MS"/>
                <a:cs typeface="Trebuchet MS"/>
              </a:rPr>
              <a:t>φ</a:t>
            </a:r>
            <a:r>
              <a:rPr sz="1050" i="1" spc="165" baseline="-7936" dirty="0">
                <a:latin typeface="Trebuchet MS"/>
                <a:cs typeface="Trebuchet MS"/>
              </a:rPr>
              <a:t>s</a:t>
            </a:r>
            <a:r>
              <a:rPr sz="1050" i="1" spc="195" baseline="-7936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25" dirty="0">
                <a:latin typeface="Cambria"/>
                <a:cs typeface="Cambria"/>
              </a:rPr>
              <a:t>10</a:t>
            </a:r>
            <a:r>
              <a:rPr sz="1050" i="1" spc="3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53280" y="2215347"/>
            <a:ext cx="6788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10" dirty="0">
                <a:latin typeface="Cambria"/>
                <a:cs typeface="Cambria"/>
              </a:rPr>
              <a:t>∆</a:t>
            </a:r>
            <a:r>
              <a:rPr sz="950" i="1" spc="110" dirty="0">
                <a:latin typeface="Trebuchet MS"/>
                <a:cs typeface="Trebuchet MS"/>
              </a:rPr>
              <a:t>φ</a:t>
            </a:r>
            <a:r>
              <a:rPr sz="1050" i="1" spc="165" baseline="-7936" dirty="0">
                <a:latin typeface="Trebuchet MS"/>
                <a:cs typeface="Trebuchet MS"/>
              </a:rPr>
              <a:t>s</a:t>
            </a:r>
            <a:r>
              <a:rPr sz="1050" i="1" spc="195" baseline="-7936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25" dirty="0">
                <a:latin typeface="Cambria"/>
                <a:cs typeface="Cambria"/>
              </a:rPr>
              <a:t>15</a:t>
            </a:r>
            <a:r>
              <a:rPr sz="1050" i="1" spc="3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62279" y="2433477"/>
            <a:ext cx="78740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i="1" spc="75" dirty="0">
                <a:latin typeface="Trebuchet MS"/>
                <a:cs typeface="Trebuchet MS"/>
              </a:rPr>
              <a:t>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153280" y="2388093"/>
            <a:ext cx="6788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00" dirty="0">
                <a:latin typeface="Cambria"/>
                <a:cs typeface="Cambria"/>
              </a:rPr>
              <a:t>∆</a:t>
            </a:r>
            <a:r>
              <a:rPr sz="950" i="1" spc="100" dirty="0">
                <a:latin typeface="Trebuchet MS"/>
                <a:cs typeface="Trebuchet MS"/>
              </a:rPr>
              <a:t>φ</a:t>
            </a:r>
            <a:r>
              <a:rPr sz="950" i="1" spc="480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25" dirty="0">
                <a:latin typeface="Cambria"/>
                <a:cs typeface="Cambria"/>
              </a:rPr>
              <a:t>30</a:t>
            </a:r>
            <a:r>
              <a:rPr sz="1050" i="1" spc="3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834866" y="1659684"/>
            <a:ext cx="1640205" cy="655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55" dirty="0">
                <a:latin typeface="Palatino Linotype"/>
                <a:cs typeface="Palatino Linotype"/>
              </a:rPr>
              <a:t>∆</a:t>
            </a:r>
            <a:r>
              <a:rPr sz="1100" spc="55" dirty="0">
                <a:latin typeface="Cambria"/>
                <a:cs typeface="Cambria"/>
              </a:rPr>
              <a:t>ϕ</a:t>
            </a:r>
            <a:r>
              <a:rPr sz="1200" i="1" spc="82" baseline="-10416" dirty="0">
                <a:latin typeface="Palatino Linotype"/>
                <a:cs typeface="Palatino Linotype"/>
              </a:rPr>
              <a:t>s</a:t>
            </a:r>
            <a:r>
              <a:rPr sz="1200" i="1" spc="262" baseline="-10416" dirty="0">
                <a:latin typeface="Palatino Linotype"/>
                <a:cs typeface="Palatino Linotype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↑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150" dirty="0">
                <a:latin typeface="Cambria"/>
                <a:cs typeface="Cambria"/>
              </a:rPr>
              <a:t> </a:t>
            </a:r>
            <a:r>
              <a:rPr sz="1100" spc="80" dirty="0">
                <a:latin typeface="Palatino Linotype"/>
                <a:cs typeface="Palatino Linotype"/>
              </a:rPr>
              <a:t>∆</a:t>
            </a:r>
            <a:r>
              <a:rPr sz="1100" spc="80" dirty="0">
                <a:latin typeface="Cambria"/>
                <a:cs typeface="Cambria"/>
              </a:rPr>
              <a:t>L</a:t>
            </a:r>
            <a:r>
              <a:rPr sz="1200" spc="120" baseline="-10416" dirty="0">
                <a:latin typeface="Palatino Linotype"/>
                <a:cs typeface="Palatino Linotype"/>
              </a:rPr>
              <a:t>max</a:t>
            </a:r>
            <a:r>
              <a:rPr sz="1200" spc="284" baseline="-10416" dirty="0">
                <a:latin typeface="Palatino Linotype"/>
                <a:cs typeface="Palatino Linotype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↑</a:t>
            </a:r>
            <a:endParaRPr sz="1100">
              <a:latin typeface="Times New Roman"/>
              <a:cs typeface="Times New Roman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195" dirty="0">
                <a:latin typeface="Cambria"/>
                <a:cs typeface="Cambria"/>
              </a:rPr>
              <a:t>f </a:t>
            </a:r>
            <a:r>
              <a:rPr sz="1100" i="1" dirty="0">
                <a:latin typeface="Times New Roman"/>
                <a:cs typeface="Times New Roman"/>
              </a:rPr>
              <a:t>↑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135" dirty="0">
                <a:latin typeface="Cambria"/>
                <a:cs typeface="Cambria"/>
              </a:rPr>
              <a:t> </a:t>
            </a:r>
            <a:r>
              <a:rPr sz="1100" spc="80" dirty="0">
                <a:latin typeface="Palatino Linotype"/>
                <a:cs typeface="Palatino Linotype"/>
              </a:rPr>
              <a:t>∆</a:t>
            </a:r>
            <a:r>
              <a:rPr sz="1100" spc="80" dirty="0">
                <a:latin typeface="Cambria"/>
                <a:cs typeface="Cambria"/>
              </a:rPr>
              <a:t>L</a:t>
            </a:r>
            <a:r>
              <a:rPr sz="1200" spc="120" baseline="-10416" dirty="0">
                <a:latin typeface="Palatino Linotype"/>
                <a:cs typeface="Palatino Linotype"/>
              </a:rPr>
              <a:t>max</a:t>
            </a:r>
            <a:r>
              <a:rPr sz="1200" spc="277" baseline="-10416" dirty="0">
                <a:latin typeface="Palatino Linotype"/>
                <a:cs typeface="Palatino Linotype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↑</a:t>
            </a:r>
            <a:endParaRPr sz="1100">
              <a:latin typeface="Times New Roman"/>
              <a:cs typeface="Times New Roman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20" dirty="0">
                <a:latin typeface="Arial"/>
                <a:cs typeface="Arial"/>
              </a:rPr>
              <a:t>high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55" dirty="0">
                <a:latin typeface="Cambria"/>
                <a:cs typeface="Cambria"/>
              </a:rPr>
              <a:t>f</a:t>
            </a:r>
            <a:r>
              <a:rPr sz="1100" spc="155" dirty="0">
                <a:latin typeface="Arial"/>
                <a:cs typeface="Arial"/>
              </a:rPr>
              <a:t>,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80" dirty="0">
                <a:latin typeface="Palatino Linotype"/>
                <a:cs typeface="Palatino Linotype"/>
              </a:rPr>
              <a:t>∆</a:t>
            </a:r>
            <a:r>
              <a:rPr sz="1100" spc="80" dirty="0">
                <a:latin typeface="Cambria"/>
                <a:cs typeface="Cambria"/>
              </a:rPr>
              <a:t>L</a:t>
            </a:r>
            <a:r>
              <a:rPr sz="1200" spc="120" baseline="-10416" dirty="0">
                <a:latin typeface="Palatino Linotype"/>
                <a:cs typeface="Palatino Linotype"/>
              </a:rPr>
              <a:t>max</a:t>
            </a:r>
            <a:r>
              <a:rPr sz="1200" spc="209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5" dirty="0">
                <a:latin typeface="Palatino Linotype"/>
                <a:cs typeface="Palatino Linotype"/>
              </a:rPr>
              <a:t> </a:t>
            </a:r>
            <a:r>
              <a:rPr sz="1100" spc="-10" dirty="0">
                <a:latin typeface="Cambria"/>
                <a:cs typeface="Cambria"/>
              </a:rPr>
              <a:t>const.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44278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Influence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of</a:t>
            </a:r>
            <a:r>
              <a:rPr sz="1400" spc="-6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the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spatial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sampling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(with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aligned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height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scan)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6439" y="1111740"/>
            <a:ext cx="798195" cy="1541145"/>
            <a:chOff x="746439" y="1111740"/>
            <a:chExt cx="798195" cy="1541145"/>
          </a:xfrm>
        </p:grpSpPr>
        <p:sp>
          <p:nvSpPr>
            <p:cNvPr id="26" name="object 26"/>
            <p:cNvSpPr/>
            <p:nvPr/>
          </p:nvSpPr>
          <p:spPr>
            <a:xfrm>
              <a:off x="754059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4059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4059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6678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667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67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90334" y="2650428"/>
            <a:ext cx="927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latin typeface="Tahoma"/>
                <a:cs typeface="Tahoma"/>
              </a:rPr>
              <a:t>3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022836" y="1111740"/>
            <a:ext cx="15240" cy="1541145"/>
            <a:chOff x="2022836" y="1111740"/>
            <a:chExt cx="15240" cy="1541145"/>
          </a:xfrm>
        </p:grpSpPr>
        <p:sp>
          <p:nvSpPr>
            <p:cNvPr id="34" name="object 34"/>
            <p:cNvSpPr/>
            <p:nvPr/>
          </p:nvSpPr>
          <p:spPr>
            <a:xfrm>
              <a:off x="2030456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30456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30456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984112" y="2650428"/>
            <a:ext cx="927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latin typeface="Tahoma"/>
                <a:cs typeface="Tahoma"/>
              </a:rPr>
              <a:t>6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386733" y="1111740"/>
            <a:ext cx="15240" cy="1541145"/>
            <a:chOff x="2386733" y="1111740"/>
            <a:chExt cx="15240" cy="1541145"/>
          </a:xfrm>
        </p:grpSpPr>
        <p:sp>
          <p:nvSpPr>
            <p:cNvPr id="39" name="object 39"/>
            <p:cNvSpPr/>
            <p:nvPr/>
          </p:nvSpPr>
          <p:spPr>
            <a:xfrm>
              <a:off x="2394353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94353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94353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314364" y="2650428"/>
            <a:ext cx="16002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5" dirty="0">
                <a:latin typeface="Tahoma"/>
                <a:cs typeface="Tahoma"/>
              </a:rPr>
              <a:t>10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74288" y="1111740"/>
            <a:ext cx="15240" cy="1541145"/>
            <a:chOff x="3374288" y="1111740"/>
            <a:chExt cx="15240" cy="1541145"/>
          </a:xfrm>
        </p:grpSpPr>
        <p:sp>
          <p:nvSpPr>
            <p:cNvPr id="44" name="object 44"/>
            <p:cNvSpPr/>
            <p:nvPr/>
          </p:nvSpPr>
          <p:spPr>
            <a:xfrm>
              <a:off x="3381908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8190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190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01920" y="2650428"/>
            <a:ext cx="16002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5" dirty="0">
                <a:latin typeface="Tahoma"/>
                <a:cs typeface="Tahoma"/>
              </a:rPr>
              <a:t>40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46439" y="1111740"/>
            <a:ext cx="2643505" cy="1541145"/>
            <a:chOff x="746439" y="1111740"/>
            <a:chExt cx="2643505" cy="1541145"/>
          </a:xfrm>
        </p:grpSpPr>
        <p:sp>
          <p:nvSpPr>
            <p:cNvPr id="49" name="object 49"/>
            <p:cNvSpPr/>
            <p:nvPr/>
          </p:nvSpPr>
          <p:spPr>
            <a:xfrm>
              <a:off x="1247837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4783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4783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615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4161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161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00575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057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00575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40268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4026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40268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35392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3539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3539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19297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1929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19297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88131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88131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88131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76972" y="1119360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1525417"/>
                  </a:moveTo>
                  <a:lnTo>
                    <a:pt x="0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7697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55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76972" y="259922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554"/>
                  </a:moveTo>
                  <a:lnTo>
                    <a:pt x="0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4059" y="2644777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4059" y="26447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4059" y="26447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784644" y="2818824"/>
            <a:ext cx="56642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i="1" spc="180" dirty="0">
                <a:latin typeface="Georgia"/>
                <a:cs typeface="Georgia"/>
              </a:rPr>
              <a:t>f</a:t>
            </a:r>
            <a:r>
              <a:rPr sz="1050" i="1" spc="155" dirty="0">
                <a:latin typeface="Georgia"/>
                <a:cs typeface="Georgia"/>
              </a:rPr>
              <a:t> </a:t>
            </a:r>
            <a:r>
              <a:rPr sz="1050" dirty="0">
                <a:latin typeface="Tahoma"/>
                <a:cs typeface="Tahoma"/>
              </a:rPr>
              <a:t>in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spc="30" dirty="0">
                <a:latin typeface="Times New Roman"/>
                <a:cs typeface="Times New Roman"/>
              </a:rPr>
              <a:t>GHz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4208" y="2554167"/>
            <a:ext cx="39179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i="1" spc="60" dirty="0">
                <a:latin typeface="Arial"/>
                <a:cs typeface="Arial"/>
              </a:rPr>
              <a:t>−</a:t>
            </a:r>
            <a:r>
              <a:rPr sz="950" spc="60" dirty="0">
                <a:latin typeface="Cambria"/>
                <a:cs typeface="Cambria"/>
              </a:rPr>
              <a:t>12</a:t>
            </a:r>
            <a:r>
              <a:rPr sz="950" spc="-50" dirty="0">
                <a:latin typeface="Cambria"/>
                <a:cs typeface="Cambria"/>
              </a:rPr>
              <a:t> </a:t>
            </a:r>
            <a:r>
              <a:rPr sz="1425" spc="-75" baseline="-43859" dirty="0">
                <a:latin typeface="Tahoma"/>
                <a:cs typeface="Tahoma"/>
              </a:rPr>
              <a:t>1</a:t>
            </a:r>
            <a:endParaRPr sz="1425" baseline="-43859">
              <a:latin typeface="Tahoma"/>
              <a:cs typeface="Tahom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8819" y="1111740"/>
            <a:ext cx="2658745" cy="1541145"/>
            <a:chOff x="738819" y="1111740"/>
            <a:chExt cx="2658745" cy="1541145"/>
          </a:xfrm>
        </p:grpSpPr>
        <p:sp>
          <p:nvSpPr>
            <p:cNvPr id="79" name="object 79"/>
            <p:cNvSpPr/>
            <p:nvPr/>
          </p:nvSpPr>
          <p:spPr>
            <a:xfrm>
              <a:off x="754059" y="239054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4059" y="239054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4059" y="239054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4059" y="2136304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4059" y="213630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4059" y="213630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4059" y="1882068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4059" y="188206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54059" y="188206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4059" y="1627832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4059" y="162783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4059" y="162783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4059" y="1373596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4059" y="137359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54059" y="137359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4059" y="111936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4059" y="111936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4059" y="111936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4059" y="2581218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4059" y="25812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54059" y="25812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4059" y="2517659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4059" y="251765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4059" y="251765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4059" y="245410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4059" y="245410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54059" y="245410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4059" y="2326981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4059" y="232698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4059" y="232698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54059" y="2263422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4059" y="226342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54059" y="226342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54059" y="2199863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54059" y="219986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54059" y="219986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4059" y="2072745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4059" y="207274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4059" y="207274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4059" y="2009186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4059" y="20091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4059" y="20091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4059" y="1945627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4059" y="194562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4059" y="194562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54059" y="1818509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4059" y="181850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54059" y="181850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4059" y="1754950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54059" y="175495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54059" y="175495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54059" y="1691391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54059" y="169139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54059" y="169139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54059" y="1564273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4059" y="156427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54059" y="156427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54059" y="1500714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54059" y="150071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4059" y="150071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4059" y="1437155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54059" y="143715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54059" y="143715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4059" y="1310037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4059" y="131003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4059" y="131003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4059" y="1246478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4059" y="124647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4059" y="124647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54059" y="1182919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54059" y="118291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55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4059" y="118291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9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4059" y="1142406"/>
              <a:ext cx="2628265" cy="440055"/>
            </a:xfrm>
            <a:custGeom>
              <a:avLst/>
              <a:gdLst/>
              <a:ahLst/>
              <a:cxnLst/>
              <a:rect l="l" t="t" r="r" b="b"/>
              <a:pathLst>
                <a:path w="2628265" h="440055">
                  <a:moveTo>
                    <a:pt x="0" y="0"/>
                  </a:moveTo>
                  <a:lnTo>
                    <a:pt x="493777" y="3196"/>
                  </a:lnTo>
                  <a:lnTo>
                    <a:pt x="782618" y="135094"/>
                  </a:lnTo>
                  <a:lnTo>
                    <a:pt x="987555" y="77044"/>
                  </a:lnTo>
                  <a:lnTo>
                    <a:pt x="1146516" y="17274"/>
                  </a:lnTo>
                  <a:lnTo>
                    <a:pt x="1276396" y="65302"/>
                  </a:lnTo>
                  <a:lnTo>
                    <a:pt x="1386208" y="79273"/>
                  </a:lnTo>
                  <a:lnTo>
                    <a:pt x="1481332" y="48025"/>
                  </a:lnTo>
                  <a:lnTo>
                    <a:pt x="1565237" y="106635"/>
                  </a:lnTo>
                  <a:lnTo>
                    <a:pt x="1640293" y="114320"/>
                  </a:lnTo>
                  <a:lnTo>
                    <a:pt x="1708189" y="159410"/>
                  </a:lnTo>
                  <a:lnTo>
                    <a:pt x="1770174" y="440035"/>
                  </a:lnTo>
                  <a:lnTo>
                    <a:pt x="1827194" y="158127"/>
                  </a:lnTo>
                  <a:lnTo>
                    <a:pt x="1879986" y="209694"/>
                  </a:lnTo>
                  <a:lnTo>
                    <a:pt x="1929135" y="76587"/>
                  </a:lnTo>
                  <a:lnTo>
                    <a:pt x="1975110" y="91777"/>
                  </a:lnTo>
                  <a:lnTo>
                    <a:pt x="2018297" y="437427"/>
                  </a:lnTo>
                  <a:lnTo>
                    <a:pt x="2059015" y="290668"/>
                  </a:lnTo>
                  <a:lnTo>
                    <a:pt x="2097531" y="153099"/>
                  </a:lnTo>
                  <a:lnTo>
                    <a:pt x="2134071" y="335775"/>
                  </a:lnTo>
                  <a:lnTo>
                    <a:pt x="2168827" y="177683"/>
                  </a:lnTo>
                  <a:lnTo>
                    <a:pt x="2201967" y="230615"/>
                  </a:lnTo>
                  <a:lnTo>
                    <a:pt x="2233633" y="90162"/>
                  </a:lnTo>
                  <a:lnTo>
                    <a:pt x="2263951" y="181511"/>
                  </a:lnTo>
                  <a:lnTo>
                    <a:pt x="2293032" y="230764"/>
                  </a:lnTo>
                  <a:lnTo>
                    <a:pt x="2320971" y="250604"/>
                  </a:lnTo>
                  <a:lnTo>
                    <a:pt x="2347856" y="151190"/>
                  </a:lnTo>
                  <a:lnTo>
                    <a:pt x="2373764" y="181503"/>
                  </a:lnTo>
                  <a:lnTo>
                    <a:pt x="2398762" y="238834"/>
                  </a:lnTo>
                  <a:lnTo>
                    <a:pt x="2422912" y="230678"/>
                  </a:lnTo>
                  <a:lnTo>
                    <a:pt x="2446271" y="86778"/>
                  </a:lnTo>
                  <a:lnTo>
                    <a:pt x="2468887" y="377162"/>
                  </a:lnTo>
                  <a:lnTo>
                    <a:pt x="2490808" y="323187"/>
                  </a:lnTo>
                  <a:lnTo>
                    <a:pt x="2512075" y="246643"/>
                  </a:lnTo>
                  <a:lnTo>
                    <a:pt x="2532725" y="321200"/>
                  </a:lnTo>
                  <a:lnTo>
                    <a:pt x="2552793" y="416091"/>
                  </a:lnTo>
                  <a:lnTo>
                    <a:pt x="2572311" y="254852"/>
                  </a:lnTo>
                  <a:lnTo>
                    <a:pt x="2591309" y="347902"/>
                  </a:lnTo>
                  <a:lnTo>
                    <a:pt x="2609813" y="169020"/>
                  </a:lnTo>
                  <a:lnTo>
                    <a:pt x="2627848" y="234184"/>
                  </a:lnTo>
                </a:path>
              </a:pathLst>
            </a:custGeom>
            <a:ln w="30369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4059" y="1197863"/>
              <a:ext cx="2628265" cy="579120"/>
            </a:xfrm>
            <a:custGeom>
              <a:avLst/>
              <a:gdLst/>
              <a:ahLst/>
              <a:cxnLst/>
              <a:rect l="l" t="t" r="r" b="b"/>
              <a:pathLst>
                <a:path w="2628265" h="579119">
                  <a:moveTo>
                    <a:pt x="0" y="0"/>
                  </a:moveTo>
                  <a:lnTo>
                    <a:pt x="493777" y="45868"/>
                  </a:lnTo>
                  <a:lnTo>
                    <a:pt x="782618" y="220139"/>
                  </a:lnTo>
                  <a:lnTo>
                    <a:pt x="987555" y="48896"/>
                  </a:lnTo>
                  <a:lnTo>
                    <a:pt x="1146516" y="62322"/>
                  </a:lnTo>
                  <a:lnTo>
                    <a:pt x="1276396" y="253314"/>
                  </a:lnTo>
                  <a:lnTo>
                    <a:pt x="1386208" y="333036"/>
                  </a:lnTo>
                  <a:lnTo>
                    <a:pt x="1481332" y="199416"/>
                  </a:lnTo>
                  <a:lnTo>
                    <a:pt x="1565237" y="399732"/>
                  </a:lnTo>
                  <a:lnTo>
                    <a:pt x="1640293" y="316285"/>
                  </a:lnTo>
                  <a:lnTo>
                    <a:pt x="1708189" y="197696"/>
                  </a:lnTo>
                  <a:lnTo>
                    <a:pt x="1770174" y="578745"/>
                  </a:lnTo>
                  <a:lnTo>
                    <a:pt x="1827194" y="228550"/>
                  </a:lnTo>
                  <a:lnTo>
                    <a:pt x="1879986" y="349947"/>
                  </a:lnTo>
                  <a:lnTo>
                    <a:pt x="1929135" y="241547"/>
                  </a:lnTo>
                  <a:lnTo>
                    <a:pt x="1975110" y="275829"/>
                  </a:lnTo>
                  <a:lnTo>
                    <a:pt x="2018297" y="573508"/>
                  </a:lnTo>
                  <a:lnTo>
                    <a:pt x="2059015" y="425317"/>
                  </a:lnTo>
                  <a:lnTo>
                    <a:pt x="2097531" y="257917"/>
                  </a:lnTo>
                  <a:lnTo>
                    <a:pt x="2134071" y="418539"/>
                  </a:lnTo>
                  <a:lnTo>
                    <a:pt x="2168827" y="361824"/>
                  </a:lnTo>
                  <a:lnTo>
                    <a:pt x="2201967" y="329627"/>
                  </a:lnTo>
                  <a:lnTo>
                    <a:pt x="2233633" y="166738"/>
                  </a:lnTo>
                  <a:lnTo>
                    <a:pt x="2263951" y="304066"/>
                  </a:lnTo>
                  <a:lnTo>
                    <a:pt x="2293032" y="333527"/>
                  </a:lnTo>
                  <a:lnTo>
                    <a:pt x="2320971" y="388825"/>
                  </a:lnTo>
                  <a:lnTo>
                    <a:pt x="2347856" y="278357"/>
                  </a:lnTo>
                  <a:lnTo>
                    <a:pt x="2373764" y="341352"/>
                  </a:lnTo>
                  <a:lnTo>
                    <a:pt x="2398762" y="326278"/>
                  </a:lnTo>
                  <a:lnTo>
                    <a:pt x="2422912" y="354655"/>
                  </a:lnTo>
                  <a:lnTo>
                    <a:pt x="2446271" y="294445"/>
                  </a:lnTo>
                  <a:lnTo>
                    <a:pt x="2468887" y="491905"/>
                  </a:lnTo>
                  <a:lnTo>
                    <a:pt x="2490808" y="327267"/>
                  </a:lnTo>
                  <a:lnTo>
                    <a:pt x="2512075" y="330881"/>
                  </a:lnTo>
                  <a:lnTo>
                    <a:pt x="2532725" y="293054"/>
                  </a:lnTo>
                  <a:lnTo>
                    <a:pt x="2552793" y="500457"/>
                  </a:lnTo>
                  <a:lnTo>
                    <a:pt x="2572311" y="410373"/>
                  </a:lnTo>
                  <a:lnTo>
                    <a:pt x="2591309" y="457861"/>
                  </a:lnTo>
                  <a:lnTo>
                    <a:pt x="2609813" y="351494"/>
                  </a:lnTo>
                  <a:lnTo>
                    <a:pt x="2627848" y="292773"/>
                  </a:lnTo>
                </a:path>
              </a:pathLst>
            </a:custGeom>
            <a:ln w="30369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54059" y="1265161"/>
              <a:ext cx="2628265" cy="746760"/>
            </a:xfrm>
            <a:custGeom>
              <a:avLst/>
              <a:gdLst/>
              <a:ahLst/>
              <a:cxnLst/>
              <a:rect l="l" t="t" r="r" b="b"/>
              <a:pathLst>
                <a:path w="2628265" h="746760">
                  <a:moveTo>
                    <a:pt x="0" y="22597"/>
                  </a:moveTo>
                  <a:lnTo>
                    <a:pt x="493777" y="0"/>
                  </a:lnTo>
                  <a:lnTo>
                    <a:pt x="782618" y="244748"/>
                  </a:lnTo>
                  <a:lnTo>
                    <a:pt x="987555" y="78327"/>
                  </a:lnTo>
                  <a:lnTo>
                    <a:pt x="1146516" y="209935"/>
                  </a:lnTo>
                  <a:lnTo>
                    <a:pt x="1276396" y="500696"/>
                  </a:lnTo>
                  <a:lnTo>
                    <a:pt x="1386208" y="450627"/>
                  </a:lnTo>
                  <a:lnTo>
                    <a:pt x="1481332" y="214261"/>
                  </a:lnTo>
                  <a:lnTo>
                    <a:pt x="1565237" y="612357"/>
                  </a:lnTo>
                  <a:lnTo>
                    <a:pt x="1640293" y="475054"/>
                  </a:lnTo>
                  <a:lnTo>
                    <a:pt x="1708189" y="207547"/>
                  </a:lnTo>
                  <a:lnTo>
                    <a:pt x="1770174" y="746622"/>
                  </a:lnTo>
                  <a:lnTo>
                    <a:pt x="1827194" y="241166"/>
                  </a:lnTo>
                  <a:lnTo>
                    <a:pt x="1879986" y="504421"/>
                  </a:lnTo>
                  <a:lnTo>
                    <a:pt x="1929135" y="303156"/>
                  </a:lnTo>
                  <a:lnTo>
                    <a:pt x="1975110" y="460676"/>
                  </a:lnTo>
                  <a:lnTo>
                    <a:pt x="2018297" y="601874"/>
                  </a:lnTo>
                  <a:lnTo>
                    <a:pt x="2059015" y="558000"/>
                  </a:lnTo>
                  <a:lnTo>
                    <a:pt x="2097531" y="275231"/>
                  </a:lnTo>
                  <a:lnTo>
                    <a:pt x="2134071" y="391980"/>
                  </a:lnTo>
                  <a:lnTo>
                    <a:pt x="2168827" y="453402"/>
                  </a:lnTo>
                  <a:lnTo>
                    <a:pt x="2201967" y="307778"/>
                  </a:lnTo>
                  <a:lnTo>
                    <a:pt x="2233633" y="272681"/>
                  </a:lnTo>
                  <a:lnTo>
                    <a:pt x="2263951" y="278100"/>
                  </a:lnTo>
                  <a:lnTo>
                    <a:pt x="2293032" y="393241"/>
                  </a:lnTo>
                  <a:lnTo>
                    <a:pt x="2320971" y="354029"/>
                  </a:lnTo>
                  <a:lnTo>
                    <a:pt x="2347856" y="252113"/>
                  </a:lnTo>
                  <a:lnTo>
                    <a:pt x="2373764" y="338278"/>
                  </a:lnTo>
                  <a:lnTo>
                    <a:pt x="2398762" y="307893"/>
                  </a:lnTo>
                  <a:lnTo>
                    <a:pt x="2422912" y="310602"/>
                  </a:lnTo>
                  <a:lnTo>
                    <a:pt x="2446271" y="327230"/>
                  </a:lnTo>
                  <a:lnTo>
                    <a:pt x="2468887" y="423386"/>
                  </a:lnTo>
                  <a:lnTo>
                    <a:pt x="2490808" y="315391"/>
                  </a:lnTo>
                  <a:lnTo>
                    <a:pt x="2512075" y="349255"/>
                  </a:lnTo>
                  <a:lnTo>
                    <a:pt x="2532725" y="274808"/>
                  </a:lnTo>
                  <a:lnTo>
                    <a:pt x="2552793" y="582676"/>
                  </a:lnTo>
                  <a:lnTo>
                    <a:pt x="2572311" y="475517"/>
                  </a:lnTo>
                  <a:lnTo>
                    <a:pt x="2591309" y="583588"/>
                  </a:lnTo>
                  <a:lnTo>
                    <a:pt x="2609813" y="385149"/>
                  </a:lnTo>
                  <a:lnTo>
                    <a:pt x="2627848" y="377993"/>
                  </a:lnTo>
                </a:path>
              </a:pathLst>
            </a:custGeom>
            <a:ln w="30369">
              <a:solidFill>
                <a:srgbClr val="2BA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4059" y="1403680"/>
              <a:ext cx="2628265" cy="988060"/>
            </a:xfrm>
            <a:custGeom>
              <a:avLst/>
              <a:gdLst/>
              <a:ahLst/>
              <a:cxnLst/>
              <a:rect l="l" t="t" r="r" b="b"/>
              <a:pathLst>
                <a:path w="2628265" h="988060">
                  <a:moveTo>
                    <a:pt x="0" y="0"/>
                  </a:moveTo>
                  <a:lnTo>
                    <a:pt x="493777" y="17166"/>
                  </a:lnTo>
                  <a:lnTo>
                    <a:pt x="782618" y="323429"/>
                  </a:lnTo>
                  <a:lnTo>
                    <a:pt x="987555" y="318868"/>
                  </a:lnTo>
                  <a:lnTo>
                    <a:pt x="1146516" y="299282"/>
                  </a:lnTo>
                  <a:lnTo>
                    <a:pt x="1276396" y="915348"/>
                  </a:lnTo>
                  <a:lnTo>
                    <a:pt x="1386208" y="413455"/>
                  </a:lnTo>
                  <a:lnTo>
                    <a:pt x="1481332" y="426227"/>
                  </a:lnTo>
                  <a:lnTo>
                    <a:pt x="1565237" y="987494"/>
                  </a:lnTo>
                  <a:lnTo>
                    <a:pt x="1640293" y="451913"/>
                  </a:lnTo>
                  <a:lnTo>
                    <a:pt x="1708189" y="329962"/>
                  </a:lnTo>
                  <a:lnTo>
                    <a:pt x="1770174" y="811230"/>
                  </a:lnTo>
                  <a:lnTo>
                    <a:pt x="1827194" y="401023"/>
                  </a:lnTo>
                  <a:lnTo>
                    <a:pt x="1879986" y="739211"/>
                  </a:lnTo>
                  <a:lnTo>
                    <a:pt x="1929135" y="445539"/>
                  </a:lnTo>
                  <a:lnTo>
                    <a:pt x="1975110" y="413149"/>
                  </a:lnTo>
                  <a:lnTo>
                    <a:pt x="2018297" y="687337"/>
                  </a:lnTo>
                  <a:lnTo>
                    <a:pt x="2059015" y="622419"/>
                  </a:lnTo>
                  <a:lnTo>
                    <a:pt x="2097531" y="324988"/>
                  </a:lnTo>
                  <a:lnTo>
                    <a:pt x="2134071" y="417686"/>
                  </a:lnTo>
                  <a:lnTo>
                    <a:pt x="2168827" y="503236"/>
                  </a:lnTo>
                  <a:lnTo>
                    <a:pt x="2201967" y="461180"/>
                  </a:lnTo>
                  <a:lnTo>
                    <a:pt x="2233633" y="320598"/>
                  </a:lnTo>
                  <a:lnTo>
                    <a:pt x="2263951" y="479307"/>
                  </a:lnTo>
                  <a:lnTo>
                    <a:pt x="2293032" y="450811"/>
                  </a:lnTo>
                  <a:lnTo>
                    <a:pt x="2320971" y="398420"/>
                  </a:lnTo>
                  <a:lnTo>
                    <a:pt x="2347856" y="325216"/>
                  </a:lnTo>
                  <a:lnTo>
                    <a:pt x="2373764" y="408451"/>
                  </a:lnTo>
                  <a:lnTo>
                    <a:pt x="2398762" y="333297"/>
                  </a:lnTo>
                  <a:lnTo>
                    <a:pt x="2422912" y="457101"/>
                  </a:lnTo>
                  <a:lnTo>
                    <a:pt x="2446271" y="483408"/>
                  </a:lnTo>
                  <a:lnTo>
                    <a:pt x="2468887" y="455326"/>
                  </a:lnTo>
                  <a:lnTo>
                    <a:pt x="2490808" y="407979"/>
                  </a:lnTo>
                  <a:lnTo>
                    <a:pt x="2512075" y="479811"/>
                  </a:lnTo>
                  <a:lnTo>
                    <a:pt x="2532725" y="491212"/>
                  </a:lnTo>
                  <a:lnTo>
                    <a:pt x="2552793" y="665600"/>
                  </a:lnTo>
                  <a:lnTo>
                    <a:pt x="2572311" y="515825"/>
                  </a:lnTo>
                  <a:lnTo>
                    <a:pt x="2591309" y="564941"/>
                  </a:lnTo>
                  <a:lnTo>
                    <a:pt x="2609813" y="474340"/>
                  </a:lnTo>
                  <a:lnTo>
                    <a:pt x="2627848" y="438755"/>
                  </a:lnTo>
                </a:path>
              </a:pathLst>
            </a:custGeom>
            <a:ln w="30369">
              <a:solidFill>
                <a:srgbClr val="D62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54059" y="1119360"/>
              <a:ext cx="2628265" cy="1525905"/>
            </a:xfrm>
            <a:custGeom>
              <a:avLst/>
              <a:gdLst/>
              <a:ahLst/>
              <a:cxnLst/>
              <a:rect l="l" t="t" r="r" b="b"/>
              <a:pathLst>
                <a:path w="2628265" h="1525905">
                  <a:moveTo>
                    <a:pt x="0" y="1525417"/>
                  </a:moveTo>
                  <a:lnTo>
                    <a:pt x="0" y="0"/>
                  </a:lnTo>
                </a:path>
                <a:path w="2628265" h="1525905">
                  <a:moveTo>
                    <a:pt x="2627848" y="1525417"/>
                  </a:moveTo>
                  <a:lnTo>
                    <a:pt x="2627848" y="0"/>
                  </a:lnTo>
                </a:path>
                <a:path w="2628265" h="1525905">
                  <a:moveTo>
                    <a:pt x="0" y="1525417"/>
                  </a:moveTo>
                  <a:lnTo>
                    <a:pt x="2627848" y="1525417"/>
                  </a:lnTo>
                </a:path>
                <a:path w="2628265" h="1525905">
                  <a:moveTo>
                    <a:pt x="0" y="0"/>
                  </a:moveTo>
                  <a:lnTo>
                    <a:pt x="2627848" y="0"/>
                  </a:lnTo>
                </a:path>
              </a:pathLst>
            </a:custGeom>
            <a:ln w="1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14798" y="1880908"/>
              <a:ext cx="1015365" cy="703580"/>
            </a:xfrm>
            <a:custGeom>
              <a:avLst/>
              <a:gdLst/>
              <a:ahLst/>
              <a:cxnLst/>
              <a:rect l="l" t="t" r="r" b="b"/>
              <a:pathLst>
                <a:path w="1015364" h="703580">
                  <a:moveTo>
                    <a:pt x="990978" y="0"/>
                  </a:moveTo>
                  <a:lnTo>
                    <a:pt x="24295" y="0"/>
                  </a:lnTo>
                  <a:lnTo>
                    <a:pt x="13666" y="1518"/>
                  </a:lnTo>
                  <a:lnTo>
                    <a:pt x="6073" y="6073"/>
                  </a:lnTo>
                  <a:lnTo>
                    <a:pt x="1518" y="13666"/>
                  </a:lnTo>
                  <a:lnTo>
                    <a:pt x="0" y="24295"/>
                  </a:lnTo>
                  <a:lnTo>
                    <a:pt x="0" y="678833"/>
                  </a:lnTo>
                  <a:lnTo>
                    <a:pt x="1518" y="689463"/>
                  </a:lnTo>
                  <a:lnTo>
                    <a:pt x="6073" y="697055"/>
                  </a:lnTo>
                  <a:lnTo>
                    <a:pt x="13666" y="701610"/>
                  </a:lnTo>
                  <a:lnTo>
                    <a:pt x="24295" y="703129"/>
                  </a:lnTo>
                  <a:lnTo>
                    <a:pt x="990978" y="703129"/>
                  </a:lnTo>
                  <a:lnTo>
                    <a:pt x="1001608" y="701610"/>
                  </a:lnTo>
                  <a:lnTo>
                    <a:pt x="1009200" y="697055"/>
                  </a:lnTo>
                  <a:lnTo>
                    <a:pt x="1013756" y="689463"/>
                  </a:lnTo>
                  <a:lnTo>
                    <a:pt x="1015274" y="678833"/>
                  </a:lnTo>
                  <a:lnTo>
                    <a:pt x="1015274" y="24295"/>
                  </a:lnTo>
                  <a:lnTo>
                    <a:pt x="1013756" y="13666"/>
                  </a:lnTo>
                  <a:lnTo>
                    <a:pt x="1009200" y="6073"/>
                  </a:lnTo>
                  <a:lnTo>
                    <a:pt x="1001608" y="1518"/>
                  </a:lnTo>
                  <a:lnTo>
                    <a:pt x="990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14798" y="1880908"/>
              <a:ext cx="1015365" cy="703580"/>
            </a:xfrm>
            <a:custGeom>
              <a:avLst/>
              <a:gdLst/>
              <a:ahLst/>
              <a:cxnLst/>
              <a:rect l="l" t="t" r="r" b="b"/>
              <a:pathLst>
                <a:path w="1015364" h="703580">
                  <a:moveTo>
                    <a:pt x="24295" y="703129"/>
                  </a:moveTo>
                  <a:lnTo>
                    <a:pt x="990978" y="703129"/>
                  </a:lnTo>
                  <a:lnTo>
                    <a:pt x="1001608" y="701610"/>
                  </a:lnTo>
                  <a:lnTo>
                    <a:pt x="1009200" y="697055"/>
                  </a:lnTo>
                  <a:lnTo>
                    <a:pt x="1013756" y="689463"/>
                  </a:lnTo>
                  <a:lnTo>
                    <a:pt x="1015274" y="678833"/>
                  </a:lnTo>
                  <a:lnTo>
                    <a:pt x="1015274" y="24295"/>
                  </a:lnTo>
                  <a:lnTo>
                    <a:pt x="1013756" y="13666"/>
                  </a:lnTo>
                  <a:lnTo>
                    <a:pt x="1009200" y="6073"/>
                  </a:lnTo>
                  <a:lnTo>
                    <a:pt x="1001608" y="1518"/>
                  </a:lnTo>
                  <a:lnTo>
                    <a:pt x="990978" y="0"/>
                  </a:lnTo>
                  <a:lnTo>
                    <a:pt x="24295" y="0"/>
                  </a:lnTo>
                  <a:lnTo>
                    <a:pt x="13666" y="1518"/>
                  </a:lnTo>
                  <a:lnTo>
                    <a:pt x="6073" y="6073"/>
                  </a:lnTo>
                  <a:lnTo>
                    <a:pt x="1518" y="13666"/>
                  </a:lnTo>
                  <a:lnTo>
                    <a:pt x="0" y="24295"/>
                  </a:lnTo>
                  <a:lnTo>
                    <a:pt x="0" y="678833"/>
                  </a:lnTo>
                  <a:lnTo>
                    <a:pt x="1518" y="689463"/>
                  </a:lnTo>
                  <a:lnTo>
                    <a:pt x="6073" y="697055"/>
                  </a:lnTo>
                  <a:lnTo>
                    <a:pt x="13666" y="701610"/>
                  </a:lnTo>
                  <a:lnTo>
                    <a:pt x="24295" y="703129"/>
                  </a:lnTo>
                  <a:close/>
                </a:path>
              </a:pathLst>
            </a:custGeom>
            <a:ln w="1518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1242" y="1961063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459608" y="1282986"/>
            <a:ext cx="254000" cy="118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2</a:t>
            </a:r>
            <a:endParaRPr sz="950">
              <a:latin typeface="Cambria"/>
              <a:cs typeface="Cambria"/>
            </a:endParaRPr>
          </a:p>
          <a:p>
            <a:pPr marL="76835">
              <a:lnSpc>
                <a:spcPct val="100000"/>
              </a:lnSpc>
              <a:spcBef>
                <a:spcPts val="865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4</a:t>
            </a:r>
            <a:endParaRPr sz="950">
              <a:latin typeface="Cambria"/>
              <a:cs typeface="Cambria"/>
            </a:endParaRPr>
          </a:p>
          <a:p>
            <a:pPr marL="76835">
              <a:lnSpc>
                <a:spcPct val="100000"/>
              </a:lnSpc>
              <a:spcBef>
                <a:spcPts val="860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6</a:t>
            </a:r>
            <a:endParaRPr sz="950">
              <a:latin typeface="Cambria"/>
              <a:cs typeface="Cambria"/>
            </a:endParaRPr>
          </a:p>
          <a:p>
            <a:pPr marL="76835">
              <a:lnSpc>
                <a:spcPct val="100000"/>
              </a:lnSpc>
              <a:spcBef>
                <a:spcPts val="860"/>
              </a:spcBef>
            </a:pPr>
            <a:r>
              <a:rPr sz="950" i="1" spc="80" dirty="0">
                <a:latin typeface="Arial"/>
                <a:cs typeface="Arial"/>
              </a:rPr>
              <a:t>−</a:t>
            </a:r>
            <a:r>
              <a:rPr sz="950" spc="80" dirty="0">
                <a:latin typeface="Cambria"/>
                <a:cs typeface="Cambria"/>
              </a:rPr>
              <a:t>8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950" i="1" spc="35" dirty="0">
                <a:latin typeface="Arial"/>
                <a:cs typeface="Arial"/>
              </a:rPr>
              <a:t>−</a:t>
            </a:r>
            <a:r>
              <a:rPr sz="950" spc="35" dirty="0">
                <a:latin typeface="Cambria"/>
                <a:cs typeface="Cambria"/>
              </a:rPr>
              <a:t>10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23918" y="1028750"/>
            <a:ext cx="901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0" dirty="0">
                <a:latin typeface="Cambria"/>
                <a:cs typeface="Cambria"/>
              </a:rPr>
              <a:t>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40117" y="1478371"/>
            <a:ext cx="194310" cy="80772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050" spc="140" dirty="0">
                <a:latin typeface="Times New Roman"/>
                <a:cs typeface="Times New Roman"/>
              </a:rPr>
              <a:t>∆</a:t>
            </a:r>
            <a:r>
              <a:rPr sz="1050" i="1" spc="140" dirty="0">
                <a:latin typeface="Georgia"/>
                <a:cs typeface="Georgia"/>
              </a:rPr>
              <a:t>L</a:t>
            </a:r>
            <a:r>
              <a:rPr sz="1050" spc="209" baseline="-7936" dirty="0">
                <a:latin typeface="Cambria"/>
                <a:cs typeface="Cambria"/>
              </a:rPr>
              <a:t>max</a:t>
            </a:r>
            <a:r>
              <a:rPr sz="1050" spc="307" baseline="-7936" dirty="0">
                <a:latin typeface="Cambria"/>
                <a:cs typeface="Cambria"/>
              </a:rPr>
              <a:t> </a:t>
            </a:r>
            <a:r>
              <a:rPr sz="1050" dirty="0">
                <a:latin typeface="Tahoma"/>
                <a:cs typeface="Tahoma"/>
              </a:rPr>
              <a:t>in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spc="50" dirty="0">
                <a:latin typeface="Times New Roman"/>
                <a:cs typeface="Times New Roman"/>
              </a:rPr>
              <a:t>dB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153280" y="1869856"/>
            <a:ext cx="61468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10" dirty="0">
                <a:latin typeface="Cambria"/>
                <a:cs typeface="Cambria"/>
              </a:rPr>
              <a:t>∆</a:t>
            </a:r>
            <a:r>
              <a:rPr sz="950" i="1" spc="110" dirty="0">
                <a:latin typeface="Trebuchet MS"/>
                <a:cs typeface="Trebuchet MS"/>
              </a:rPr>
              <a:t>φ</a:t>
            </a:r>
            <a:r>
              <a:rPr sz="1050" i="1" spc="165" baseline="-7936" dirty="0">
                <a:latin typeface="Trebuchet MS"/>
                <a:cs typeface="Trebuchet MS"/>
              </a:rPr>
              <a:t>s</a:t>
            </a:r>
            <a:r>
              <a:rPr sz="1050" i="1" spc="195" baseline="-7936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65" dirty="0">
                <a:latin typeface="Cambria"/>
                <a:cs typeface="Cambria"/>
              </a:rPr>
              <a:t>5</a:t>
            </a:r>
            <a:r>
              <a:rPr sz="1050" i="1" spc="9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51242" y="2118624"/>
            <a:ext cx="243204" cy="375920"/>
            <a:chOff x="851242" y="2118624"/>
            <a:chExt cx="243204" cy="375920"/>
          </a:xfrm>
        </p:grpSpPr>
        <p:sp>
          <p:nvSpPr>
            <p:cNvPr id="164" name="object 164"/>
            <p:cNvSpPr/>
            <p:nvPr/>
          </p:nvSpPr>
          <p:spPr>
            <a:xfrm>
              <a:off x="851242" y="2133809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1242" y="2306554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2BA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1242" y="2479299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121478" y="0"/>
                  </a:lnTo>
                  <a:lnTo>
                    <a:pt x="242956" y="0"/>
                  </a:lnTo>
                </a:path>
              </a:pathLst>
            </a:custGeom>
            <a:ln w="30369">
              <a:solidFill>
                <a:srgbClr val="D62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1153280" y="2042602"/>
            <a:ext cx="6788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10" dirty="0">
                <a:latin typeface="Cambria"/>
                <a:cs typeface="Cambria"/>
              </a:rPr>
              <a:t>∆</a:t>
            </a:r>
            <a:r>
              <a:rPr sz="950" i="1" spc="110" dirty="0">
                <a:latin typeface="Trebuchet MS"/>
                <a:cs typeface="Trebuchet MS"/>
              </a:rPr>
              <a:t>φ</a:t>
            </a:r>
            <a:r>
              <a:rPr sz="1050" i="1" spc="165" baseline="-7936" dirty="0">
                <a:latin typeface="Trebuchet MS"/>
                <a:cs typeface="Trebuchet MS"/>
              </a:rPr>
              <a:t>s</a:t>
            </a:r>
            <a:r>
              <a:rPr sz="1050" i="1" spc="195" baseline="-7936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25" dirty="0">
                <a:latin typeface="Cambria"/>
                <a:cs typeface="Cambria"/>
              </a:rPr>
              <a:t>10</a:t>
            </a:r>
            <a:r>
              <a:rPr sz="1050" i="1" spc="3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53280" y="2215347"/>
            <a:ext cx="6788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10" dirty="0">
                <a:latin typeface="Cambria"/>
                <a:cs typeface="Cambria"/>
              </a:rPr>
              <a:t>∆</a:t>
            </a:r>
            <a:r>
              <a:rPr sz="950" i="1" spc="110" dirty="0">
                <a:latin typeface="Trebuchet MS"/>
                <a:cs typeface="Trebuchet MS"/>
              </a:rPr>
              <a:t>φ</a:t>
            </a:r>
            <a:r>
              <a:rPr sz="1050" i="1" spc="165" baseline="-7936" dirty="0">
                <a:latin typeface="Trebuchet MS"/>
                <a:cs typeface="Trebuchet MS"/>
              </a:rPr>
              <a:t>s</a:t>
            </a:r>
            <a:r>
              <a:rPr sz="1050" i="1" spc="195" baseline="-7936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25" dirty="0">
                <a:latin typeface="Cambria"/>
                <a:cs typeface="Cambria"/>
              </a:rPr>
              <a:t>15</a:t>
            </a:r>
            <a:r>
              <a:rPr sz="1050" i="1" spc="3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62279" y="2433477"/>
            <a:ext cx="78740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i="1" spc="75" dirty="0">
                <a:latin typeface="Trebuchet MS"/>
                <a:cs typeface="Trebuchet MS"/>
              </a:rPr>
              <a:t>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153280" y="2388093"/>
            <a:ext cx="6788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spc="100" dirty="0">
                <a:latin typeface="Cambria"/>
                <a:cs typeface="Cambria"/>
              </a:rPr>
              <a:t>∆</a:t>
            </a:r>
            <a:r>
              <a:rPr sz="950" i="1" spc="100" dirty="0">
                <a:latin typeface="Trebuchet MS"/>
                <a:cs typeface="Trebuchet MS"/>
              </a:rPr>
              <a:t>φ</a:t>
            </a:r>
            <a:r>
              <a:rPr sz="950" i="1" spc="480" dirty="0">
                <a:latin typeface="Trebuchet MS"/>
                <a:cs typeface="Trebuchet MS"/>
              </a:rPr>
              <a:t> </a:t>
            </a:r>
            <a:r>
              <a:rPr sz="950" spc="254" dirty="0">
                <a:latin typeface="Cambria"/>
                <a:cs typeface="Cambria"/>
              </a:rPr>
              <a:t>=</a:t>
            </a:r>
            <a:r>
              <a:rPr sz="950" spc="75" dirty="0">
                <a:latin typeface="Cambria"/>
                <a:cs typeface="Cambria"/>
              </a:rPr>
              <a:t> </a:t>
            </a:r>
            <a:r>
              <a:rPr sz="950" spc="25" dirty="0">
                <a:latin typeface="Cambria"/>
                <a:cs typeface="Cambria"/>
              </a:rPr>
              <a:t>30</a:t>
            </a:r>
            <a:r>
              <a:rPr sz="1050" i="1" spc="37" baseline="27777" dirty="0">
                <a:latin typeface="Arial"/>
                <a:cs typeface="Arial"/>
              </a:rPr>
              <a:t>◦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860266" y="1913495"/>
            <a:ext cx="16808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0"/>
              </a:spcBef>
              <a:buClr>
                <a:srgbClr val="0049B2"/>
              </a:buClr>
              <a:buFont typeface="Times New Roman"/>
              <a:buChar char="•"/>
              <a:tabLst>
                <a:tab pos="151130" algn="l"/>
              </a:tabLst>
            </a:pPr>
            <a:r>
              <a:rPr sz="1100" spc="-40" dirty="0">
                <a:latin typeface="Arial"/>
                <a:cs typeface="Arial"/>
              </a:rPr>
              <a:t>improvement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2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dB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dB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18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31108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Comparison</a:t>
            </a:r>
            <a:r>
              <a:rPr sz="1400" spc="-6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fixed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and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aligned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height</a:t>
            </a:r>
            <a:r>
              <a:rPr sz="1400" spc="-6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scan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7705" y="1130017"/>
            <a:ext cx="2267585" cy="762635"/>
            <a:chOff x="817705" y="1130017"/>
            <a:chExt cx="2267585" cy="762635"/>
          </a:xfrm>
        </p:grpSpPr>
        <p:sp>
          <p:nvSpPr>
            <p:cNvPr id="26" name="object 26"/>
            <p:cNvSpPr/>
            <p:nvPr/>
          </p:nvSpPr>
          <p:spPr>
            <a:xfrm>
              <a:off x="824055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405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405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8535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8853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853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53016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53016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53016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17496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7496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17496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81976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81976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1976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4055" y="1744144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4055" y="17441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4055" y="17441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4055" y="1488752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055" y="148875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4055" y="148875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4055" y="1233360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4055" y="12333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4055" y="12333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4055" y="1390004"/>
              <a:ext cx="1955800" cy="86360"/>
            </a:xfrm>
            <a:custGeom>
              <a:avLst/>
              <a:gdLst/>
              <a:ahLst/>
              <a:cxnLst/>
              <a:rect l="l" t="t" r="r" b="b"/>
              <a:pathLst>
                <a:path w="1955800" h="86359">
                  <a:moveTo>
                    <a:pt x="0" y="86103"/>
                  </a:moveTo>
                  <a:lnTo>
                    <a:pt x="59118" y="72170"/>
                  </a:lnTo>
                  <a:lnTo>
                    <a:pt x="118272" y="59578"/>
                  </a:lnTo>
                  <a:lnTo>
                    <a:pt x="177498" y="46636"/>
                  </a:lnTo>
                  <a:lnTo>
                    <a:pt x="236833" y="38722"/>
                  </a:lnTo>
                  <a:lnTo>
                    <a:pt x="296313" y="31937"/>
                  </a:lnTo>
                  <a:lnTo>
                    <a:pt x="355975" y="27112"/>
                  </a:lnTo>
                  <a:lnTo>
                    <a:pt x="415856" y="21576"/>
                  </a:lnTo>
                  <a:lnTo>
                    <a:pt x="475995" y="14813"/>
                  </a:lnTo>
                  <a:lnTo>
                    <a:pt x="536429" y="11381"/>
                  </a:lnTo>
                  <a:lnTo>
                    <a:pt x="597198" y="10085"/>
                  </a:lnTo>
                  <a:lnTo>
                    <a:pt x="658343" y="12825"/>
                  </a:lnTo>
                  <a:lnTo>
                    <a:pt x="719904" y="15853"/>
                  </a:lnTo>
                  <a:lnTo>
                    <a:pt x="781923" y="18177"/>
                  </a:lnTo>
                  <a:lnTo>
                    <a:pt x="844444" y="19412"/>
                  </a:lnTo>
                  <a:lnTo>
                    <a:pt x="907512" y="21295"/>
                  </a:lnTo>
                  <a:lnTo>
                    <a:pt x="971172" y="26170"/>
                  </a:lnTo>
                  <a:lnTo>
                    <a:pt x="1035473" y="27683"/>
                  </a:lnTo>
                  <a:lnTo>
                    <a:pt x="1100464" y="26403"/>
                  </a:lnTo>
                  <a:lnTo>
                    <a:pt x="1166197" y="17561"/>
                  </a:lnTo>
                  <a:lnTo>
                    <a:pt x="1232724" y="8040"/>
                  </a:lnTo>
                  <a:lnTo>
                    <a:pt x="1300102" y="2374"/>
                  </a:lnTo>
                  <a:lnTo>
                    <a:pt x="1368389" y="0"/>
                  </a:lnTo>
                  <a:lnTo>
                    <a:pt x="1437646" y="4352"/>
                  </a:lnTo>
                  <a:lnTo>
                    <a:pt x="1507937" y="12043"/>
                  </a:lnTo>
                  <a:lnTo>
                    <a:pt x="1579329" y="17371"/>
                  </a:lnTo>
                  <a:lnTo>
                    <a:pt x="1651893" y="11861"/>
                  </a:lnTo>
                  <a:lnTo>
                    <a:pt x="1725702" y="10133"/>
                  </a:lnTo>
                  <a:lnTo>
                    <a:pt x="1800837" y="15126"/>
                  </a:lnTo>
                  <a:lnTo>
                    <a:pt x="1877379" y="22165"/>
                  </a:lnTo>
                  <a:lnTo>
                    <a:pt x="1955417" y="44086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4055" y="1407642"/>
              <a:ext cx="1955800" cy="165100"/>
            </a:xfrm>
            <a:custGeom>
              <a:avLst/>
              <a:gdLst/>
              <a:ahLst/>
              <a:cxnLst/>
              <a:rect l="l" t="t" r="r" b="b"/>
              <a:pathLst>
                <a:path w="1955800" h="165100">
                  <a:moveTo>
                    <a:pt x="0" y="70898"/>
                  </a:moveTo>
                  <a:lnTo>
                    <a:pt x="59118" y="50571"/>
                  </a:lnTo>
                  <a:lnTo>
                    <a:pt x="118272" y="36491"/>
                  </a:lnTo>
                  <a:lnTo>
                    <a:pt x="177498" y="28700"/>
                  </a:lnTo>
                  <a:lnTo>
                    <a:pt x="236833" y="24143"/>
                  </a:lnTo>
                  <a:lnTo>
                    <a:pt x="296313" y="19019"/>
                  </a:lnTo>
                  <a:lnTo>
                    <a:pt x="355975" y="13560"/>
                  </a:lnTo>
                  <a:lnTo>
                    <a:pt x="415856" y="9146"/>
                  </a:lnTo>
                  <a:lnTo>
                    <a:pt x="475995" y="3297"/>
                  </a:lnTo>
                  <a:lnTo>
                    <a:pt x="536429" y="0"/>
                  </a:lnTo>
                  <a:lnTo>
                    <a:pt x="597198" y="605"/>
                  </a:lnTo>
                  <a:lnTo>
                    <a:pt x="658343" y="4600"/>
                  </a:lnTo>
                  <a:lnTo>
                    <a:pt x="719904" y="7434"/>
                  </a:lnTo>
                  <a:lnTo>
                    <a:pt x="781923" y="11652"/>
                  </a:lnTo>
                  <a:lnTo>
                    <a:pt x="844444" y="16635"/>
                  </a:lnTo>
                  <a:lnTo>
                    <a:pt x="907512" y="25189"/>
                  </a:lnTo>
                  <a:lnTo>
                    <a:pt x="971172" y="36741"/>
                  </a:lnTo>
                  <a:lnTo>
                    <a:pt x="1035473" y="43197"/>
                  </a:lnTo>
                  <a:lnTo>
                    <a:pt x="1100464" y="43339"/>
                  </a:lnTo>
                  <a:lnTo>
                    <a:pt x="1166197" y="36953"/>
                  </a:lnTo>
                  <a:lnTo>
                    <a:pt x="1232724" y="32440"/>
                  </a:lnTo>
                  <a:lnTo>
                    <a:pt x="1300102" y="33589"/>
                  </a:lnTo>
                  <a:lnTo>
                    <a:pt x="1368389" y="44708"/>
                  </a:lnTo>
                  <a:lnTo>
                    <a:pt x="1437646" y="67958"/>
                  </a:lnTo>
                  <a:lnTo>
                    <a:pt x="1507937" y="92380"/>
                  </a:lnTo>
                  <a:lnTo>
                    <a:pt x="1579329" y="97931"/>
                  </a:lnTo>
                  <a:lnTo>
                    <a:pt x="1651893" y="94937"/>
                  </a:lnTo>
                  <a:lnTo>
                    <a:pt x="1725702" y="92848"/>
                  </a:lnTo>
                  <a:lnTo>
                    <a:pt x="1800837" y="96020"/>
                  </a:lnTo>
                  <a:lnTo>
                    <a:pt x="1877379" y="119911"/>
                  </a:lnTo>
                  <a:lnTo>
                    <a:pt x="1955417" y="164847"/>
                  </a:lnTo>
                </a:path>
              </a:pathLst>
            </a:custGeom>
            <a:ln w="12475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4055" y="1133192"/>
              <a:ext cx="2258060" cy="756285"/>
            </a:xfrm>
            <a:custGeom>
              <a:avLst/>
              <a:gdLst/>
              <a:ahLst/>
              <a:cxnLst/>
              <a:rect l="l" t="t" r="r" b="b"/>
              <a:pathLst>
                <a:path w="2258060" h="756285">
                  <a:moveTo>
                    <a:pt x="0" y="755772"/>
                  </a:moveTo>
                  <a:lnTo>
                    <a:pt x="0" y="0"/>
                  </a:lnTo>
                </a:path>
                <a:path w="2258060" h="756285">
                  <a:moveTo>
                    <a:pt x="2257921" y="755772"/>
                  </a:moveTo>
                  <a:lnTo>
                    <a:pt x="2257921" y="0"/>
                  </a:lnTo>
                </a:path>
                <a:path w="2258060" h="756285">
                  <a:moveTo>
                    <a:pt x="0" y="755772"/>
                  </a:moveTo>
                  <a:lnTo>
                    <a:pt x="2257921" y="755772"/>
                  </a:lnTo>
                </a:path>
                <a:path w="2258060" h="756285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6431" y="1640244"/>
              <a:ext cx="1323340" cy="186690"/>
            </a:xfrm>
            <a:custGeom>
              <a:avLst/>
              <a:gdLst/>
              <a:ahLst/>
              <a:cxnLst/>
              <a:rect l="l" t="t" r="r" b="b"/>
              <a:pathLst>
                <a:path w="1323339" h="186689">
                  <a:moveTo>
                    <a:pt x="1297909" y="0"/>
                  </a:move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161394"/>
                  </a:lnTo>
                  <a:lnTo>
                    <a:pt x="1559" y="172309"/>
                  </a:lnTo>
                  <a:lnTo>
                    <a:pt x="6237" y="180106"/>
                  </a:lnTo>
                  <a:lnTo>
                    <a:pt x="14034" y="184785"/>
                  </a:lnTo>
                  <a:lnTo>
                    <a:pt x="24950" y="186344"/>
                  </a:lnTo>
                  <a:lnTo>
                    <a:pt x="1297909" y="186344"/>
                  </a:lnTo>
                  <a:lnTo>
                    <a:pt x="1308825" y="184785"/>
                  </a:lnTo>
                  <a:lnTo>
                    <a:pt x="1316622" y="180106"/>
                  </a:lnTo>
                  <a:lnTo>
                    <a:pt x="1321300" y="172309"/>
                  </a:lnTo>
                  <a:lnTo>
                    <a:pt x="1322860" y="161394"/>
                  </a:lnTo>
                  <a:lnTo>
                    <a:pt x="1322860" y="24950"/>
                  </a:lnTo>
                  <a:lnTo>
                    <a:pt x="1321300" y="14034"/>
                  </a:lnTo>
                  <a:lnTo>
                    <a:pt x="1316622" y="6237"/>
                  </a:lnTo>
                  <a:lnTo>
                    <a:pt x="1308825" y="1559"/>
                  </a:lnTo>
                  <a:lnTo>
                    <a:pt x="1297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6431" y="1640244"/>
              <a:ext cx="1323340" cy="186690"/>
            </a:xfrm>
            <a:custGeom>
              <a:avLst/>
              <a:gdLst/>
              <a:ahLst/>
              <a:cxnLst/>
              <a:rect l="l" t="t" r="r" b="b"/>
              <a:pathLst>
                <a:path w="1323339" h="186689">
                  <a:moveTo>
                    <a:pt x="24950" y="186344"/>
                  </a:moveTo>
                  <a:lnTo>
                    <a:pt x="1297909" y="186344"/>
                  </a:lnTo>
                  <a:lnTo>
                    <a:pt x="1308825" y="184785"/>
                  </a:lnTo>
                  <a:lnTo>
                    <a:pt x="1316622" y="180106"/>
                  </a:lnTo>
                  <a:lnTo>
                    <a:pt x="1321300" y="172309"/>
                  </a:lnTo>
                  <a:lnTo>
                    <a:pt x="1322860" y="161394"/>
                  </a:lnTo>
                  <a:lnTo>
                    <a:pt x="1322860" y="24950"/>
                  </a:lnTo>
                  <a:lnTo>
                    <a:pt x="1321300" y="14034"/>
                  </a:lnTo>
                  <a:lnTo>
                    <a:pt x="1316622" y="6237"/>
                  </a:lnTo>
                  <a:lnTo>
                    <a:pt x="1308825" y="1559"/>
                  </a:lnTo>
                  <a:lnTo>
                    <a:pt x="1297909" y="0"/>
                  </a:ln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161394"/>
                  </a:lnTo>
                  <a:lnTo>
                    <a:pt x="1559" y="172309"/>
                  </a:lnTo>
                  <a:lnTo>
                    <a:pt x="6237" y="180106"/>
                  </a:lnTo>
                  <a:lnTo>
                    <a:pt x="14034" y="184785"/>
                  </a:lnTo>
                  <a:lnTo>
                    <a:pt x="24950" y="186344"/>
                  </a:lnTo>
                  <a:close/>
                </a:path>
              </a:pathLst>
            </a:custGeom>
            <a:ln w="124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3856" y="1721333"/>
              <a:ext cx="249554" cy="0"/>
            </a:xfrm>
            <a:custGeom>
              <a:avLst/>
              <a:gdLst/>
              <a:ahLst/>
              <a:cxnLst/>
              <a:rect l="l" t="t" r="r" b="b"/>
              <a:pathLst>
                <a:path w="249555">
                  <a:moveTo>
                    <a:pt x="0" y="0"/>
                  </a:moveTo>
                  <a:lnTo>
                    <a:pt x="124752" y="0"/>
                  </a:lnTo>
                  <a:lnTo>
                    <a:pt x="249504" y="0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43405" y="1650313"/>
            <a:ext cx="14986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70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3405" y="1139528"/>
            <a:ext cx="149860" cy="430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80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950" spc="-25" dirty="0">
                <a:latin typeface="Cambria"/>
                <a:cs typeface="Cambria"/>
              </a:rPr>
              <a:t>75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0210" y="1212463"/>
            <a:ext cx="165100" cy="597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25"/>
              </a:lnSpc>
            </a:pPr>
            <a:r>
              <a:rPr sz="950" i="1" dirty="0">
                <a:latin typeface="Georgia"/>
                <a:cs typeface="Georgia"/>
              </a:rPr>
              <a:t>V</a:t>
            </a:r>
            <a:r>
              <a:rPr sz="950" i="1" spc="280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95" dirty="0">
                <a:latin typeface="Cambria"/>
                <a:cs typeface="Cambria"/>
              </a:rPr>
              <a:t> </a:t>
            </a:r>
            <a:r>
              <a:rPr sz="950" spc="45" dirty="0">
                <a:latin typeface="Cambria"/>
                <a:cs typeface="Cambria"/>
              </a:rPr>
              <a:t>dB</a:t>
            </a:r>
            <a:r>
              <a:rPr sz="975" spc="67" baseline="-12820" dirty="0">
                <a:latin typeface="Lucida Sans Unicode"/>
                <a:cs typeface="Lucida Sans Unicode"/>
              </a:rPr>
              <a:t>µ</a:t>
            </a:r>
            <a:r>
              <a:rPr sz="975" spc="67" baseline="-12820" dirty="0">
                <a:latin typeface="Arial"/>
                <a:cs typeface="Arial"/>
              </a:rPr>
              <a:t>V</a:t>
            </a:r>
            <a:endParaRPr sz="975" baseline="-1282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45568" y="921355"/>
            <a:ext cx="61468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spc="165" dirty="0">
                <a:latin typeface="Georgia"/>
                <a:cs typeface="Georgia"/>
              </a:rPr>
              <a:t>f</a:t>
            </a:r>
            <a:r>
              <a:rPr sz="950" i="1" spc="125" dirty="0">
                <a:latin typeface="Georgia"/>
                <a:cs typeface="Georgia"/>
              </a:rPr>
              <a:t> </a:t>
            </a:r>
            <a:r>
              <a:rPr sz="950" spc="229" dirty="0">
                <a:latin typeface="Cambria"/>
                <a:cs typeface="Cambria"/>
              </a:rPr>
              <a:t>=</a:t>
            </a:r>
            <a:r>
              <a:rPr sz="950" spc="50" dirty="0">
                <a:latin typeface="Cambria"/>
                <a:cs typeface="Cambria"/>
              </a:rPr>
              <a:t> </a:t>
            </a:r>
            <a:r>
              <a:rPr sz="950" dirty="0">
                <a:latin typeface="Cambria"/>
                <a:cs typeface="Cambria"/>
              </a:rPr>
              <a:t>1</a:t>
            </a:r>
            <a:r>
              <a:rPr sz="950" spc="100" dirty="0">
                <a:latin typeface="Cambria"/>
                <a:cs typeface="Cambria"/>
              </a:rPr>
              <a:t> </a:t>
            </a:r>
            <a:r>
              <a:rPr sz="950" spc="60" dirty="0">
                <a:latin typeface="Cambria"/>
                <a:cs typeface="Cambria"/>
              </a:rPr>
              <a:t>GHz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5787" y="1628010"/>
            <a:ext cx="105473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latin typeface="Cambria"/>
                <a:cs typeface="Cambria"/>
              </a:rPr>
              <a:t>tilted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87916" y="1721333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5">
                <a:moveTo>
                  <a:pt x="0" y="0"/>
                </a:moveTo>
                <a:lnTo>
                  <a:pt x="124752" y="0"/>
                </a:lnTo>
                <a:lnTo>
                  <a:pt x="249504" y="0"/>
                </a:lnTo>
              </a:path>
            </a:pathLst>
          </a:custGeom>
          <a:ln w="12475">
            <a:solidFill>
              <a:srgbClr val="FF7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956134" y="1628010"/>
            <a:ext cx="24384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fix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37026" y="1130073"/>
            <a:ext cx="2267585" cy="762635"/>
            <a:chOff x="3337026" y="1130073"/>
            <a:chExt cx="2267585" cy="762635"/>
          </a:xfrm>
        </p:grpSpPr>
        <p:sp>
          <p:nvSpPr>
            <p:cNvPr id="64" name="object 64"/>
            <p:cNvSpPr/>
            <p:nvPr/>
          </p:nvSpPr>
          <p:spPr>
            <a:xfrm>
              <a:off x="3343263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43263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43263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07744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07744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07744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72224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72224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72224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36705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3670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3670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01185" y="113319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0118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01185" y="185153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43263" y="1744144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43263" y="17441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43263" y="17441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43263" y="1488752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43263" y="148875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43263" y="148875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43263" y="1233360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43263" y="12333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43263" y="12333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43263" y="1167546"/>
              <a:ext cx="1955800" cy="671195"/>
            </a:xfrm>
            <a:custGeom>
              <a:avLst/>
              <a:gdLst/>
              <a:ahLst/>
              <a:cxnLst/>
              <a:rect l="l" t="t" r="r" b="b"/>
              <a:pathLst>
                <a:path w="1955800" h="671194">
                  <a:moveTo>
                    <a:pt x="0" y="0"/>
                  </a:moveTo>
                  <a:lnTo>
                    <a:pt x="59118" y="14451"/>
                  </a:lnTo>
                  <a:lnTo>
                    <a:pt x="118272" y="27869"/>
                  </a:lnTo>
                  <a:lnTo>
                    <a:pt x="177498" y="20096"/>
                  </a:lnTo>
                  <a:lnTo>
                    <a:pt x="236833" y="49265"/>
                  </a:lnTo>
                  <a:lnTo>
                    <a:pt x="296313" y="74786"/>
                  </a:lnTo>
                  <a:lnTo>
                    <a:pt x="355975" y="109510"/>
                  </a:lnTo>
                  <a:lnTo>
                    <a:pt x="415856" y="168452"/>
                  </a:lnTo>
                  <a:lnTo>
                    <a:pt x="475995" y="206741"/>
                  </a:lnTo>
                  <a:lnTo>
                    <a:pt x="536429" y="260571"/>
                  </a:lnTo>
                  <a:lnTo>
                    <a:pt x="597198" y="327249"/>
                  </a:lnTo>
                  <a:lnTo>
                    <a:pt x="658343" y="440791"/>
                  </a:lnTo>
                  <a:lnTo>
                    <a:pt x="719904" y="520776"/>
                  </a:lnTo>
                  <a:lnTo>
                    <a:pt x="781923" y="635780"/>
                  </a:lnTo>
                  <a:lnTo>
                    <a:pt x="844444" y="665921"/>
                  </a:lnTo>
                  <a:lnTo>
                    <a:pt x="907512" y="670919"/>
                  </a:lnTo>
                  <a:lnTo>
                    <a:pt x="971172" y="533624"/>
                  </a:lnTo>
                  <a:lnTo>
                    <a:pt x="1035473" y="501262"/>
                  </a:lnTo>
                  <a:lnTo>
                    <a:pt x="1100464" y="446396"/>
                  </a:lnTo>
                  <a:lnTo>
                    <a:pt x="1166197" y="395561"/>
                  </a:lnTo>
                  <a:lnTo>
                    <a:pt x="1232724" y="361611"/>
                  </a:lnTo>
                  <a:lnTo>
                    <a:pt x="1300102" y="366138"/>
                  </a:lnTo>
                  <a:lnTo>
                    <a:pt x="1368389" y="345704"/>
                  </a:lnTo>
                  <a:lnTo>
                    <a:pt x="1437646" y="341687"/>
                  </a:lnTo>
                  <a:lnTo>
                    <a:pt x="1507937" y="354964"/>
                  </a:lnTo>
                  <a:lnTo>
                    <a:pt x="1579329" y="358462"/>
                  </a:lnTo>
                  <a:lnTo>
                    <a:pt x="1651893" y="378007"/>
                  </a:lnTo>
                  <a:lnTo>
                    <a:pt x="1725702" y="414199"/>
                  </a:lnTo>
                  <a:lnTo>
                    <a:pt x="1800837" y="431928"/>
                  </a:lnTo>
                  <a:lnTo>
                    <a:pt x="1877379" y="451603"/>
                  </a:lnTo>
                  <a:lnTo>
                    <a:pt x="1955417" y="445316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43263" y="1177076"/>
              <a:ext cx="1955800" cy="677545"/>
            </a:xfrm>
            <a:custGeom>
              <a:avLst/>
              <a:gdLst/>
              <a:ahLst/>
              <a:cxnLst/>
              <a:rect l="l" t="t" r="r" b="b"/>
              <a:pathLst>
                <a:path w="1955800" h="677544">
                  <a:moveTo>
                    <a:pt x="0" y="0"/>
                  </a:moveTo>
                  <a:lnTo>
                    <a:pt x="59118" y="14332"/>
                  </a:lnTo>
                  <a:lnTo>
                    <a:pt x="118272" y="29882"/>
                  </a:lnTo>
                  <a:lnTo>
                    <a:pt x="177498" y="33353"/>
                  </a:lnTo>
                  <a:lnTo>
                    <a:pt x="236833" y="66601"/>
                  </a:lnTo>
                  <a:lnTo>
                    <a:pt x="296313" y="91202"/>
                  </a:lnTo>
                  <a:lnTo>
                    <a:pt x="355975" y="146528"/>
                  </a:lnTo>
                  <a:lnTo>
                    <a:pt x="415856" y="197455"/>
                  </a:lnTo>
                  <a:lnTo>
                    <a:pt x="475995" y="253915"/>
                  </a:lnTo>
                  <a:lnTo>
                    <a:pt x="536429" y="314209"/>
                  </a:lnTo>
                  <a:lnTo>
                    <a:pt x="597198" y="409044"/>
                  </a:lnTo>
                  <a:lnTo>
                    <a:pt x="658343" y="507949"/>
                  </a:lnTo>
                  <a:lnTo>
                    <a:pt x="719904" y="599713"/>
                  </a:lnTo>
                  <a:lnTo>
                    <a:pt x="781923" y="658860"/>
                  </a:lnTo>
                  <a:lnTo>
                    <a:pt x="844444" y="677535"/>
                  </a:lnTo>
                  <a:lnTo>
                    <a:pt x="907512" y="611924"/>
                  </a:lnTo>
                  <a:lnTo>
                    <a:pt x="971172" y="562161"/>
                  </a:lnTo>
                  <a:lnTo>
                    <a:pt x="1035473" y="510421"/>
                  </a:lnTo>
                  <a:lnTo>
                    <a:pt x="1100464" y="452515"/>
                  </a:lnTo>
                  <a:lnTo>
                    <a:pt x="1166197" y="409972"/>
                  </a:lnTo>
                  <a:lnTo>
                    <a:pt x="1232724" y="403079"/>
                  </a:lnTo>
                  <a:lnTo>
                    <a:pt x="1300102" y="403824"/>
                  </a:lnTo>
                  <a:lnTo>
                    <a:pt x="1368389" y="431191"/>
                  </a:lnTo>
                  <a:lnTo>
                    <a:pt x="1437646" y="467145"/>
                  </a:lnTo>
                  <a:lnTo>
                    <a:pt x="1507937" y="491052"/>
                  </a:lnTo>
                  <a:lnTo>
                    <a:pt x="1579329" y="520749"/>
                  </a:lnTo>
                  <a:lnTo>
                    <a:pt x="1651893" y="588433"/>
                  </a:lnTo>
                  <a:lnTo>
                    <a:pt x="1725702" y="614245"/>
                  </a:lnTo>
                  <a:lnTo>
                    <a:pt x="1800837" y="613719"/>
                  </a:lnTo>
                  <a:lnTo>
                    <a:pt x="1877379" y="612055"/>
                  </a:lnTo>
                  <a:lnTo>
                    <a:pt x="1955417" y="616350"/>
                  </a:lnTo>
                </a:path>
              </a:pathLst>
            </a:custGeom>
            <a:ln w="12475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43263" y="1133192"/>
              <a:ext cx="2258060" cy="756285"/>
            </a:xfrm>
            <a:custGeom>
              <a:avLst/>
              <a:gdLst/>
              <a:ahLst/>
              <a:cxnLst/>
              <a:rect l="l" t="t" r="r" b="b"/>
              <a:pathLst>
                <a:path w="2258060" h="756285">
                  <a:moveTo>
                    <a:pt x="0" y="755772"/>
                  </a:moveTo>
                  <a:lnTo>
                    <a:pt x="0" y="0"/>
                  </a:lnTo>
                </a:path>
                <a:path w="2258060" h="756285">
                  <a:moveTo>
                    <a:pt x="2257921" y="755772"/>
                  </a:moveTo>
                  <a:lnTo>
                    <a:pt x="2257921" y="0"/>
                  </a:lnTo>
                </a:path>
                <a:path w="2258060" h="756285">
                  <a:moveTo>
                    <a:pt x="0" y="755772"/>
                  </a:moveTo>
                  <a:lnTo>
                    <a:pt x="2257921" y="755772"/>
                  </a:lnTo>
                </a:path>
                <a:path w="2258060" h="756285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164777" y="921355"/>
            <a:ext cx="61468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spc="165" dirty="0">
                <a:latin typeface="Georgia"/>
                <a:cs typeface="Georgia"/>
              </a:rPr>
              <a:t>f</a:t>
            </a:r>
            <a:r>
              <a:rPr sz="950" i="1" spc="125" dirty="0">
                <a:latin typeface="Georgia"/>
                <a:cs typeface="Georgia"/>
              </a:rPr>
              <a:t> </a:t>
            </a:r>
            <a:r>
              <a:rPr sz="950" spc="229" dirty="0">
                <a:latin typeface="Cambria"/>
                <a:cs typeface="Cambria"/>
              </a:rPr>
              <a:t>=</a:t>
            </a:r>
            <a:r>
              <a:rPr sz="950" spc="50" dirty="0">
                <a:latin typeface="Cambria"/>
                <a:cs typeface="Cambria"/>
              </a:rPr>
              <a:t> </a:t>
            </a:r>
            <a:r>
              <a:rPr sz="950" dirty="0">
                <a:latin typeface="Cambria"/>
                <a:cs typeface="Cambria"/>
              </a:rPr>
              <a:t>6</a:t>
            </a:r>
            <a:r>
              <a:rPr sz="950" spc="100" dirty="0">
                <a:latin typeface="Cambria"/>
                <a:cs typeface="Cambria"/>
              </a:rPr>
              <a:t> </a:t>
            </a:r>
            <a:r>
              <a:rPr sz="950" spc="60" dirty="0">
                <a:latin typeface="Cambria"/>
                <a:cs typeface="Cambria"/>
              </a:rPr>
              <a:t>GHz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820880" y="1960647"/>
            <a:ext cx="6350" cy="762635"/>
            <a:chOff x="820880" y="1960647"/>
            <a:chExt cx="6350" cy="762635"/>
          </a:xfrm>
        </p:grpSpPr>
        <p:sp>
          <p:nvSpPr>
            <p:cNvPr id="93" name="object 93"/>
            <p:cNvSpPr/>
            <p:nvPr/>
          </p:nvSpPr>
          <p:spPr>
            <a:xfrm>
              <a:off x="824055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405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2405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718140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100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385360" y="1960647"/>
            <a:ext cx="6350" cy="762635"/>
            <a:chOff x="1385360" y="1960647"/>
            <a:chExt cx="6350" cy="762635"/>
          </a:xfrm>
        </p:grpSpPr>
        <p:sp>
          <p:nvSpPr>
            <p:cNvPr id="98" name="object 98"/>
            <p:cNvSpPr/>
            <p:nvPr/>
          </p:nvSpPr>
          <p:spPr>
            <a:xfrm>
              <a:off x="1388535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8853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8853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282620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150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949841" y="1960647"/>
            <a:ext cx="570865" cy="762635"/>
            <a:chOff x="1949841" y="1960647"/>
            <a:chExt cx="570865" cy="762635"/>
          </a:xfrm>
        </p:grpSpPr>
        <p:sp>
          <p:nvSpPr>
            <p:cNvPr id="103" name="object 103"/>
            <p:cNvSpPr/>
            <p:nvPr/>
          </p:nvSpPr>
          <p:spPr>
            <a:xfrm>
              <a:off x="1953016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5301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5301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17496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1749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1749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411581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250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3078801" y="1960647"/>
            <a:ext cx="6350" cy="762635"/>
            <a:chOff x="3078801" y="1960647"/>
            <a:chExt cx="6350" cy="762635"/>
          </a:xfrm>
        </p:grpSpPr>
        <p:sp>
          <p:nvSpPr>
            <p:cNvPr id="111" name="object 111"/>
            <p:cNvSpPr/>
            <p:nvPr/>
          </p:nvSpPr>
          <p:spPr>
            <a:xfrm>
              <a:off x="3081976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08197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8197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731892" y="2701347"/>
            <a:ext cx="442595" cy="3467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950" spc="-25" dirty="0">
                <a:latin typeface="Cambria"/>
                <a:cs typeface="Cambria"/>
              </a:rPr>
              <a:t>200</a:t>
            </a:r>
            <a:endParaRPr sz="9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50" i="1" dirty="0">
                <a:latin typeface="Georgia"/>
                <a:cs typeface="Georgia"/>
              </a:rPr>
              <a:t>h</a:t>
            </a:r>
            <a:r>
              <a:rPr sz="950" i="1" spc="114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140" dirty="0">
                <a:latin typeface="Cambria"/>
                <a:cs typeface="Cambria"/>
              </a:rPr>
              <a:t> </a:t>
            </a:r>
            <a:r>
              <a:rPr sz="950" spc="-25" dirty="0">
                <a:latin typeface="Cambria"/>
                <a:cs typeface="Cambria"/>
              </a:rPr>
              <a:t>cm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820880" y="2642176"/>
            <a:ext cx="2264410" cy="6350"/>
            <a:chOff x="820880" y="2642176"/>
            <a:chExt cx="2264410" cy="6350"/>
          </a:xfrm>
        </p:grpSpPr>
        <p:sp>
          <p:nvSpPr>
            <p:cNvPr id="116" name="object 116"/>
            <p:cNvSpPr/>
            <p:nvPr/>
          </p:nvSpPr>
          <p:spPr>
            <a:xfrm>
              <a:off x="824055" y="2645351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4055" y="264535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24055" y="264535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608881" y="2551520"/>
            <a:ext cx="18478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spc="60" dirty="0">
                <a:latin typeface="Arial"/>
                <a:cs typeface="Arial"/>
              </a:rPr>
              <a:t>−</a:t>
            </a:r>
            <a:r>
              <a:rPr sz="950" spc="60" dirty="0">
                <a:latin typeface="Cambria"/>
                <a:cs typeface="Cambria"/>
              </a:rPr>
              <a:t>4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17705" y="1960647"/>
            <a:ext cx="2267585" cy="762635"/>
            <a:chOff x="817705" y="1960647"/>
            <a:chExt cx="2267585" cy="762635"/>
          </a:xfrm>
        </p:grpSpPr>
        <p:sp>
          <p:nvSpPr>
            <p:cNvPr id="121" name="object 121"/>
            <p:cNvSpPr/>
            <p:nvPr/>
          </p:nvSpPr>
          <p:spPr>
            <a:xfrm>
              <a:off x="824055" y="2384835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4055" y="238483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24055" y="238483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24055" y="2124319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24055" y="212431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24055" y="212431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24055" y="2110422"/>
              <a:ext cx="1955800" cy="367030"/>
            </a:xfrm>
            <a:custGeom>
              <a:avLst/>
              <a:gdLst/>
              <a:ahLst/>
              <a:cxnLst/>
              <a:rect l="l" t="t" r="r" b="b"/>
              <a:pathLst>
                <a:path w="1955800" h="367030">
                  <a:moveTo>
                    <a:pt x="0" y="20102"/>
                  </a:moveTo>
                  <a:lnTo>
                    <a:pt x="59118" y="3797"/>
                  </a:lnTo>
                  <a:lnTo>
                    <a:pt x="118272" y="0"/>
                  </a:lnTo>
                  <a:lnTo>
                    <a:pt x="177498" y="13137"/>
                  </a:lnTo>
                  <a:lnTo>
                    <a:pt x="236833" y="21698"/>
                  </a:lnTo>
                  <a:lnTo>
                    <a:pt x="296313" y="25932"/>
                  </a:lnTo>
                  <a:lnTo>
                    <a:pt x="355975" y="24317"/>
                  </a:lnTo>
                  <a:lnTo>
                    <a:pt x="415856" y="27181"/>
                  </a:lnTo>
                  <a:lnTo>
                    <a:pt x="475995" y="29510"/>
                  </a:lnTo>
                  <a:lnTo>
                    <a:pt x="536429" y="29851"/>
                  </a:lnTo>
                  <a:lnTo>
                    <a:pt x="597198" y="34700"/>
                  </a:lnTo>
                  <a:lnTo>
                    <a:pt x="658343" y="37902"/>
                  </a:lnTo>
                  <a:lnTo>
                    <a:pt x="719904" y="37408"/>
                  </a:lnTo>
                  <a:lnTo>
                    <a:pt x="781923" y="42237"/>
                  </a:lnTo>
                  <a:lnTo>
                    <a:pt x="844444" y="51795"/>
                  </a:lnTo>
                  <a:lnTo>
                    <a:pt x="907512" y="68807"/>
                  </a:lnTo>
                  <a:lnTo>
                    <a:pt x="971172" y="85835"/>
                  </a:lnTo>
                  <a:lnTo>
                    <a:pt x="1035473" y="98439"/>
                  </a:lnTo>
                  <a:lnTo>
                    <a:pt x="1100464" y="102067"/>
                  </a:lnTo>
                  <a:lnTo>
                    <a:pt x="1166197" y="108329"/>
                  </a:lnTo>
                  <a:lnTo>
                    <a:pt x="1232724" y="121101"/>
                  </a:lnTo>
                  <a:lnTo>
                    <a:pt x="1300102" y="138481"/>
                  </a:lnTo>
                  <a:lnTo>
                    <a:pt x="1368389" y="172890"/>
                  </a:lnTo>
                  <a:lnTo>
                    <a:pt x="1437646" y="221082"/>
                  </a:lnTo>
                  <a:lnTo>
                    <a:pt x="1507937" y="263748"/>
                  </a:lnTo>
                  <a:lnTo>
                    <a:pt x="1579329" y="264318"/>
                  </a:lnTo>
                  <a:lnTo>
                    <a:pt x="1651893" y="270734"/>
                  </a:lnTo>
                  <a:lnTo>
                    <a:pt x="1725702" y="269814"/>
                  </a:lnTo>
                  <a:lnTo>
                    <a:pt x="1800837" y="265169"/>
                  </a:lnTo>
                  <a:lnTo>
                    <a:pt x="1877379" y="308144"/>
                  </a:lnTo>
                  <a:lnTo>
                    <a:pt x="1955417" y="366836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4055" y="1963822"/>
              <a:ext cx="2258060" cy="756285"/>
            </a:xfrm>
            <a:custGeom>
              <a:avLst/>
              <a:gdLst/>
              <a:ahLst/>
              <a:cxnLst/>
              <a:rect l="l" t="t" r="r" b="b"/>
              <a:pathLst>
                <a:path w="2258060" h="756285">
                  <a:moveTo>
                    <a:pt x="0" y="755772"/>
                  </a:moveTo>
                  <a:lnTo>
                    <a:pt x="0" y="0"/>
                  </a:lnTo>
                </a:path>
                <a:path w="2258060" h="756285">
                  <a:moveTo>
                    <a:pt x="2257921" y="755772"/>
                  </a:moveTo>
                  <a:lnTo>
                    <a:pt x="2257921" y="0"/>
                  </a:lnTo>
                </a:path>
                <a:path w="2258060" h="756285">
                  <a:moveTo>
                    <a:pt x="0" y="755772"/>
                  </a:moveTo>
                  <a:lnTo>
                    <a:pt x="2257921" y="755772"/>
                  </a:lnTo>
                </a:path>
                <a:path w="2258060" h="756285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86431" y="2415154"/>
              <a:ext cx="607060" cy="242570"/>
            </a:xfrm>
            <a:custGeom>
              <a:avLst/>
              <a:gdLst/>
              <a:ahLst/>
              <a:cxnLst/>
              <a:rect l="l" t="t" r="r" b="b"/>
              <a:pathLst>
                <a:path w="607060" h="242569">
                  <a:moveTo>
                    <a:pt x="581494" y="0"/>
                  </a:move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217114"/>
                  </a:lnTo>
                  <a:lnTo>
                    <a:pt x="1559" y="228030"/>
                  </a:lnTo>
                  <a:lnTo>
                    <a:pt x="6237" y="235827"/>
                  </a:lnTo>
                  <a:lnTo>
                    <a:pt x="14034" y="240505"/>
                  </a:lnTo>
                  <a:lnTo>
                    <a:pt x="24950" y="242064"/>
                  </a:lnTo>
                  <a:lnTo>
                    <a:pt x="581494" y="242064"/>
                  </a:lnTo>
                  <a:lnTo>
                    <a:pt x="592410" y="240505"/>
                  </a:lnTo>
                  <a:lnTo>
                    <a:pt x="600207" y="235827"/>
                  </a:lnTo>
                  <a:lnTo>
                    <a:pt x="604885" y="228030"/>
                  </a:lnTo>
                  <a:lnTo>
                    <a:pt x="606444" y="217114"/>
                  </a:lnTo>
                  <a:lnTo>
                    <a:pt x="606444" y="24950"/>
                  </a:lnTo>
                  <a:lnTo>
                    <a:pt x="604885" y="14034"/>
                  </a:lnTo>
                  <a:lnTo>
                    <a:pt x="600207" y="6237"/>
                  </a:lnTo>
                  <a:lnTo>
                    <a:pt x="592410" y="1559"/>
                  </a:lnTo>
                  <a:lnTo>
                    <a:pt x="581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86431" y="2415154"/>
              <a:ext cx="607060" cy="242570"/>
            </a:xfrm>
            <a:custGeom>
              <a:avLst/>
              <a:gdLst/>
              <a:ahLst/>
              <a:cxnLst/>
              <a:rect l="l" t="t" r="r" b="b"/>
              <a:pathLst>
                <a:path w="607060" h="242569">
                  <a:moveTo>
                    <a:pt x="24950" y="242064"/>
                  </a:moveTo>
                  <a:lnTo>
                    <a:pt x="581494" y="242064"/>
                  </a:lnTo>
                  <a:lnTo>
                    <a:pt x="592410" y="240505"/>
                  </a:lnTo>
                  <a:lnTo>
                    <a:pt x="600207" y="235827"/>
                  </a:lnTo>
                  <a:lnTo>
                    <a:pt x="604885" y="228030"/>
                  </a:lnTo>
                  <a:lnTo>
                    <a:pt x="606444" y="217114"/>
                  </a:lnTo>
                  <a:lnTo>
                    <a:pt x="606444" y="24950"/>
                  </a:lnTo>
                  <a:lnTo>
                    <a:pt x="604885" y="14034"/>
                  </a:lnTo>
                  <a:lnTo>
                    <a:pt x="600207" y="6237"/>
                  </a:lnTo>
                  <a:lnTo>
                    <a:pt x="592410" y="1559"/>
                  </a:lnTo>
                  <a:lnTo>
                    <a:pt x="581494" y="0"/>
                  </a:ln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217114"/>
                  </a:lnTo>
                  <a:lnTo>
                    <a:pt x="1559" y="228030"/>
                  </a:lnTo>
                  <a:lnTo>
                    <a:pt x="6237" y="235827"/>
                  </a:lnTo>
                  <a:lnTo>
                    <a:pt x="14034" y="240505"/>
                  </a:lnTo>
                  <a:lnTo>
                    <a:pt x="24950" y="242064"/>
                  </a:lnTo>
                  <a:close/>
                </a:path>
              </a:pathLst>
            </a:custGeom>
            <a:ln w="124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608881" y="2030488"/>
            <a:ext cx="184785" cy="4356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latin typeface="Cambria"/>
                <a:cs typeface="Cambria"/>
              </a:rPr>
              <a:t>0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50" i="1" spc="60" dirty="0">
                <a:latin typeface="Arial"/>
                <a:cs typeface="Arial"/>
              </a:rPr>
              <a:t>−</a:t>
            </a:r>
            <a:r>
              <a:rPr sz="950" spc="60" dirty="0">
                <a:latin typeface="Cambria"/>
                <a:cs typeface="Cambria"/>
              </a:rPr>
              <a:t>2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41599" y="2063451"/>
            <a:ext cx="149860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25"/>
              </a:lnSpc>
            </a:pPr>
            <a:r>
              <a:rPr sz="950" spc="165" dirty="0">
                <a:latin typeface="Cambria"/>
                <a:cs typeface="Cambria"/>
              </a:rPr>
              <a:t>∆</a:t>
            </a:r>
            <a:r>
              <a:rPr sz="950" i="1" spc="165" dirty="0">
                <a:latin typeface="Georgia"/>
                <a:cs typeface="Georgia"/>
              </a:rPr>
              <a:t>L</a:t>
            </a:r>
            <a:r>
              <a:rPr sz="950" i="1" spc="105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130" dirty="0">
                <a:latin typeface="Cambria"/>
                <a:cs typeface="Cambria"/>
              </a:rPr>
              <a:t> </a:t>
            </a:r>
            <a:r>
              <a:rPr sz="950" spc="40" dirty="0">
                <a:latin typeface="Cambria"/>
                <a:cs typeface="Cambria"/>
              </a:rPr>
              <a:t>dB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11156" y="2412329"/>
            <a:ext cx="4438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0670" algn="l"/>
              </a:tabLst>
            </a:pPr>
            <a:r>
              <a:rPr sz="650" u="sng" dirty="0">
                <a:uFill>
                  <a:solidFill>
                    <a:srgbClr val="1F77B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u="none" spc="480" dirty="0">
                <a:latin typeface="Times New Roman"/>
                <a:cs typeface="Times New Roman"/>
              </a:rPr>
              <a:t> </a:t>
            </a:r>
            <a:r>
              <a:rPr sz="650" i="1" u="none" dirty="0">
                <a:latin typeface="Georgia"/>
                <a:cs typeface="Georgia"/>
              </a:rPr>
              <a:t>V</a:t>
            </a:r>
            <a:endParaRPr sz="650">
              <a:latin typeface="Georgia"/>
              <a:cs typeface="Georgi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29510" y="2450375"/>
            <a:ext cx="122555" cy="1003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50" spc="55" dirty="0">
                <a:latin typeface="Georgia"/>
                <a:cs typeface="Georgia"/>
              </a:rPr>
              <a:t>fix</a:t>
            </a:r>
            <a:endParaRPr sz="450">
              <a:latin typeface="Georgia"/>
              <a:cs typeface="Georgi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235062" y="2520093"/>
            <a:ext cx="2520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75" i="1" spc="82" baseline="8547" dirty="0">
                <a:latin typeface="Georgia"/>
                <a:cs typeface="Georgia"/>
              </a:rPr>
              <a:t>V</a:t>
            </a:r>
            <a:r>
              <a:rPr sz="450" spc="55" dirty="0">
                <a:latin typeface="Georgia"/>
                <a:cs typeface="Georgia"/>
              </a:rPr>
              <a:t>tilt</a:t>
            </a:r>
            <a:endParaRPr sz="450">
              <a:latin typeface="Georgia"/>
              <a:cs typeface="Georgi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273162" y="2530189"/>
            <a:ext cx="182880" cy="5080"/>
          </a:xfrm>
          <a:custGeom>
            <a:avLst/>
            <a:gdLst/>
            <a:ahLst/>
            <a:cxnLst/>
            <a:rect l="l" t="t" r="r" b="b"/>
            <a:pathLst>
              <a:path w="182880" h="5080">
                <a:moveTo>
                  <a:pt x="182287" y="0"/>
                </a:moveTo>
                <a:lnTo>
                  <a:pt x="0" y="0"/>
                </a:lnTo>
                <a:lnTo>
                  <a:pt x="0" y="4971"/>
                </a:lnTo>
                <a:lnTo>
                  <a:pt x="182287" y="4971"/>
                </a:lnTo>
                <a:lnTo>
                  <a:pt x="182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3340088" y="1960647"/>
            <a:ext cx="6350" cy="762635"/>
            <a:chOff x="3340088" y="1960647"/>
            <a:chExt cx="6350" cy="762635"/>
          </a:xfrm>
        </p:grpSpPr>
        <p:sp>
          <p:nvSpPr>
            <p:cNvPr id="138" name="object 138"/>
            <p:cNvSpPr/>
            <p:nvPr/>
          </p:nvSpPr>
          <p:spPr>
            <a:xfrm>
              <a:off x="3343263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43263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43263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2976062" y="2712581"/>
            <a:ext cx="473709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mbria"/>
                <a:cs typeface="Cambria"/>
              </a:rPr>
              <a:t>300</a:t>
            </a:r>
            <a:r>
              <a:rPr sz="950" spc="270" dirty="0">
                <a:latin typeface="Cambria"/>
                <a:cs typeface="Cambria"/>
              </a:rPr>
              <a:t> </a:t>
            </a:r>
            <a:r>
              <a:rPr sz="950" spc="-25" dirty="0">
                <a:latin typeface="Cambria"/>
                <a:cs typeface="Cambria"/>
              </a:rPr>
              <a:t>100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3904569" y="1960647"/>
            <a:ext cx="6350" cy="762635"/>
            <a:chOff x="3904569" y="1960647"/>
            <a:chExt cx="6350" cy="762635"/>
          </a:xfrm>
        </p:grpSpPr>
        <p:sp>
          <p:nvSpPr>
            <p:cNvPr id="143" name="object 143"/>
            <p:cNvSpPr/>
            <p:nvPr/>
          </p:nvSpPr>
          <p:spPr>
            <a:xfrm>
              <a:off x="3907744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907744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907744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3801829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150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4469049" y="1960647"/>
            <a:ext cx="570865" cy="762635"/>
            <a:chOff x="4469049" y="1960647"/>
            <a:chExt cx="570865" cy="762635"/>
          </a:xfrm>
        </p:grpSpPr>
        <p:sp>
          <p:nvSpPr>
            <p:cNvPr id="148" name="object 148"/>
            <p:cNvSpPr/>
            <p:nvPr/>
          </p:nvSpPr>
          <p:spPr>
            <a:xfrm>
              <a:off x="4472224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72224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472224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36705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03670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3670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4930790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250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598010" y="1960647"/>
            <a:ext cx="6350" cy="762635"/>
            <a:chOff x="5598010" y="1960647"/>
            <a:chExt cx="6350" cy="762635"/>
          </a:xfrm>
        </p:grpSpPr>
        <p:sp>
          <p:nvSpPr>
            <p:cNvPr id="156" name="object 156"/>
            <p:cNvSpPr/>
            <p:nvPr/>
          </p:nvSpPr>
          <p:spPr>
            <a:xfrm>
              <a:off x="5601185" y="196382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5772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0118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0118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5495270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300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251100" y="2701347"/>
            <a:ext cx="442595" cy="3467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950" spc="-25" dirty="0">
                <a:latin typeface="Cambria"/>
                <a:cs typeface="Cambria"/>
              </a:rPr>
              <a:t>200</a:t>
            </a:r>
            <a:endParaRPr sz="9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50" i="1" dirty="0">
                <a:latin typeface="Georgia"/>
                <a:cs typeface="Georgia"/>
              </a:rPr>
              <a:t>h</a:t>
            </a:r>
            <a:r>
              <a:rPr sz="950" i="1" spc="114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140" dirty="0">
                <a:latin typeface="Cambria"/>
                <a:cs typeface="Cambria"/>
              </a:rPr>
              <a:t> </a:t>
            </a:r>
            <a:r>
              <a:rPr sz="950" spc="-25" dirty="0">
                <a:latin typeface="Cambria"/>
                <a:cs typeface="Cambria"/>
              </a:rPr>
              <a:t>cm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337026" y="1960703"/>
            <a:ext cx="2267585" cy="762635"/>
            <a:chOff x="3337026" y="1960703"/>
            <a:chExt cx="2267585" cy="762635"/>
          </a:xfrm>
        </p:grpSpPr>
        <p:sp>
          <p:nvSpPr>
            <p:cNvPr id="162" name="object 162"/>
            <p:cNvSpPr/>
            <p:nvPr/>
          </p:nvSpPr>
          <p:spPr>
            <a:xfrm>
              <a:off x="3343263" y="2645351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43263" y="264535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343263" y="264535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343263" y="2384835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343263" y="238483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343263" y="238483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343263" y="2124319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60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343263" y="212431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43263" y="212431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343263" y="1998175"/>
              <a:ext cx="1955800" cy="687070"/>
            </a:xfrm>
            <a:custGeom>
              <a:avLst/>
              <a:gdLst/>
              <a:ahLst/>
              <a:cxnLst/>
              <a:rect l="l" t="t" r="r" b="b"/>
              <a:pathLst>
                <a:path w="1955800" h="687069">
                  <a:moveTo>
                    <a:pt x="0" y="150446"/>
                  </a:moveTo>
                  <a:lnTo>
                    <a:pt x="59118" y="150141"/>
                  </a:lnTo>
                  <a:lnTo>
                    <a:pt x="118272" y="155581"/>
                  </a:lnTo>
                  <a:lnTo>
                    <a:pt x="177498" y="184254"/>
                  </a:lnTo>
                  <a:lnTo>
                    <a:pt x="236833" y="194655"/>
                  </a:lnTo>
                  <a:lnTo>
                    <a:pt x="296313" y="192310"/>
                  </a:lnTo>
                  <a:lnTo>
                    <a:pt x="355975" y="244850"/>
                  </a:lnTo>
                  <a:lnTo>
                    <a:pt x="415856" y="224407"/>
                  </a:lnTo>
                  <a:lnTo>
                    <a:pt x="475995" y="270747"/>
                  </a:lnTo>
                  <a:lnTo>
                    <a:pt x="536429" y="287232"/>
                  </a:lnTo>
                  <a:lnTo>
                    <a:pt x="597198" y="359036"/>
                  </a:lnTo>
                  <a:lnTo>
                    <a:pt x="658343" y="321708"/>
                  </a:lnTo>
                  <a:lnTo>
                    <a:pt x="719904" y="351749"/>
                  </a:lnTo>
                  <a:lnTo>
                    <a:pt x="781923" y="209306"/>
                  </a:lnTo>
                  <a:lnTo>
                    <a:pt x="844444" y="180065"/>
                  </a:lnTo>
                  <a:lnTo>
                    <a:pt x="907512" y="0"/>
                  </a:lnTo>
                  <a:lnTo>
                    <a:pt x="971172" y="223221"/>
                  </a:lnTo>
                  <a:lnTo>
                    <a:pt x="1035473" y="173802"/>
                  </a:lnTo>
                  <a:lnTo>
                    <a:pt x="1100464" y="166053"/>
                  </a:lnTo>
                  <a:lnTo>
                    <a:pt x="1166197" y="187197"/>
                  </a:lnTo>
                  <a:lnTo>
                    <a:pt x="1232724" y="256197"/>
                  </a:lnTo>
                  <a:lnTo>
                    <a:pt x="1300102" y="246553"/>
                  </a:lnTo>
                  <a:lnTo>
                    <a:pt x="1368389" y="368453"/>
                  </a:lnTo>
                  <a:lnTo>
                    <a:pt x="1437646" y="470384"/>
                  </a:lnTo>
                  <a:lnTo>
                    <a:pt x="1507937" y="497493"/>
                  </a:lnTo>
                  <a:lnTo>
                    <a:pt x="1579329" y="564305"/>
                  </a:lnTo>
                  <a:lnTo>
                    <a:pt x="1651893" y="687065"/>
                  </a:lnTo>
                  <a:lnTo>
                    <a:pt x="1725702" y="660596"/>
                  </a:lnTo>
                  <a:lnTo>
                    <a:pt x="1800837" y="614042"/>
                  </a:lnTo>
                  <a:lnTo>
                    <a:pt x="1877379" y="559624"/>
                  </a:lnTo>
                  <a:lnTo>
                    <a:pt x="1955417" y="586611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343263" y="1963822"/>
              <a:ext cx="2258060" cy="756285"/>
            </a:xfrm>
            <a:custGeom>
              <a:avLst/>
              <a:gdLst/>
              <a:ahLst/>
              <a:cxnLst/>
              <a:rect l="l" t="t" r="r" b="b"/>
              <a:pathLst>
                <a:path w="2258060" h="756285">
                  <a:moveTo>
                    <a:pt x="0" y="755772"/>
                  </a:moveTo>
                  <a:lnTo>
                    <a:pt x="0" y="0"/>
                  </a:lnTo>
                </a:path>
                <a:path w="2258060" h="756285">
                  <a:moveTo>
                    <a:pt x="2257921" y="755772"/>
                  </a:moveTo>
                  <a:lnTo>
                    <a:pt x="2257921" y="0"/>
                  </a:lnTo>
                </a:path>
                <a:path w="2258060" h="756285">
                  <a:moveTo>
                    <a:pt x="0" y="755772"/>
                  </a:moveTo>
                  <a:lnTo>
                    <a:pt x="2257921" y="755772"/>
                  </a:lnTo>
                </a:path>
                <a:path w="2258060" h="756285">
                  <a:moveTo>
                    <a:pt x="0" y="0"/>
                  </a:moveTo>
                  <a:lnTo>
                    <a:pt x="2257921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31108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Comparison</a:t>
            </a:r>
            <a:r>
              <a:rPr sz="1400" spc="-6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fixed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49B2"/>
                </a:solidFill>
                <a:latin typeface="Tahoma"/>
                <a:cs typeface="Tahoma"/>
              </a:rPr>
              <a:t>and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aligned</a:t>
            </a:r>
            <a:r>
              <a:rPr sz="1400" spc="-5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height</a:t>
            </a:r>
            <a:r>
              <a:rPr sz="1400" spc="-6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scan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79848" y="1130017"/>
            <a:ext cx="2236470" cy="707390"/>
            <a:chOff x="879848" y="1130017"/>
            <a:chExt cx="2236470" cy="707390"/>
          </a:xfrm>
        </p:grpSpPr>
        <p:sp>
          <p:nvSpPr>
            <p:cNvPr id="26" name="object 26"/>
            <p:cNvSpPr/>
            <p:nvPr/>
          </p:nvSpPr>
          <p:spPr>
            <a:xfrm>
              <a:off x="886198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6198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6198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42910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42910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42910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99623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9623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99623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6336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56336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56336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13048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13048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048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6198" y="1833727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6198" y="18337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6198" y="18337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6198" y="1483459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6198" y="148345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6198" y="148345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6198" y="1133192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6198" y="113319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6198" y="113319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6198" y="1407383"/>
              <a:ext cx="1929130" cy="311785"/>
            </a:xfrm>
            <a:custGeom>
              <a:avLst/>
              <a:gdLst/>
              <a:ahLst/>
              <a:cxnLst/>
              <a:rect l="l" t="t" r="r" b="b"/>
              <a:pathLst>
                <a:path w="1929130" h="311785">
                  <a:moveTo>
                    <a:pt x="0" y="0"/>
                  </a:moveTo>
                  <a:lnTo>
                    <a:pt x="58304" y="410"/>
                  </a:lnTo>
                  <a:lnTo>
                    <a:pt x="116644" y="4293"/>
                  </a:lnTo>
                  <a:lnTo>
                    <a:pt x="175056" y="38637"/>
                  </a:lnTo>
                  <a:lnTo>
                    <a:pt x="233574" y="83690"/>
                  </a:lnTo>
                  <a:lnTo>
                    <a:pt x="292236" y="170029"/>
                  </a:lnTo>
                  <a:lnTo>
                    <a:pt x="351077" y="277835"/>
                  </a:lnTo>
                  <a:lnTo>
                    <a:pt x="410134" y="311693"/>
                  </a:lnTo>
                  <a:lnTo>
                    <a:pt x="469445" y="189622"/>
                  </a:lnTo>
                  <a:lnTo>
                    <a:pt x="529047" y="133991"/>
                  </a:lnTo>
                  <a:lnTo>
                    <a:pt x="588980" y="114707"/>
                  </a:lnTo>
                  <a:lnTo>
                    <a:pt x="649283" y="131726"/>
                  </a:lnTo>
                  <a:lnTo>
                    <a:pt x="709997" y="176363"/>
                  </a:lnTo>
                  <a:lnTo>
                    <a:pt x="771163" y="233822"/>
                  </a:lnTo>
                  <a:lnTo>
                    <a:pt x="832824" y="263464"/>
                  </a:lnTo>
                  <a:lnTo>
                    <a:pt x="895024" y="242604"/>
                  </a:lnTo>
                  <a:lnTo>
                    <a:pt x="957808" y="236694"/>
                  </a:lnTo>
                  <a:lnTo>
                    <a:pt x="1021224" y="238410"/>
                  </a:lnTo>
                  <a:lnTo>
                    <a:pt x="1085321" y="175125"/>
                  </a:lnTo>
                  <a:lnTo>
                    <a:pt x="1150148" y="180296"/>
                  </a:lnTo>
                  <a:lnTo>
                    <a:pt x="1215760" y="163772"/>
                  </a:lnTo>
                  <a:lnTo>
                    <a:pt x="1282211" y="193250"/>
                  </a:lnTo>
                  <a:lnTo>
                    <a:pt x="1349558" y="210453"/>
                  </a:lnTo>
                  <a:lnTo>
                    <a:pt x="1417862" y="169119"/>
                  </a:lnTo>
                  <a:lnTo>
                    <a:pt x="1487186" y="110104"/>
                  </a:lnTo>
                  <a:lnTo>
                    <a:pt x="1557595" y="95324"/>
                  </a:lnTo>
                  <a:lnTo>
                    <a:pt x="1629161" y="120847"/>
                  </a:lnTo>
                  <a:lnTo>
                    <a:pt x="1701955" y="173563"/>
                  </a:lnTo>
                  <a:lnTo>
                    <a:pt x="1776055" y="230449"/>
                  </a:lnTo>
                  <a:lnTo>
                    <a:pt x="1851544" y="230930"/>
                  </a:lnTo>
                  <a:lnTo>
                    <a:pt x="1928508" y="268286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6198" y="1405387"/>
              <a:ext cx="1929130" cy="363220"/>
            </a:xfrm>
            <a:custGeom>
              <a:avLst/>
              <a:gdLst/>
              <a:ahLst/>
              <a:cxnLst/>
              <a:rect l="l" t="t" r="r" b="b"/>
              <a:pathLst>
                <a:path w="1929130" h="363219">
                  <a:moveTo>
                    <a:pt x="0" y="2194"/>
                  </a:moveTo>
                  <a:lnTo>
                    <a:pt x="58304" y="0"/>
                  </a:lnTo>
                  <a:lnTo>
                    <a:pt x="116644" y="9331"/>
                  </a:lnTo>
                  <a:lnTo>
                    <a:pt x="175056" y="42091"/>
                  </a:lnTo>
                  <a:lnTo>
                    <a:pt x="233574" y="88724"/>
                  </a:lnTo>
                  <a:lnTo>
                    <a:pt x="292236" y="172439"/>
                  </a:lnTo>
                  <a:lnTo>
                    <a:pt x="351077" y="263429"/>
                  </a:lnTo>
                  <a:lnTo>
                    <a:pt x="410134" y="334262"/>
                  </a:lnTo>
                  <a:lnTo>
                    <a:pt x="469445" y="218342"/>
                  </a:lnTo>
                  <a:lnTo>
                    <a:pt x="529047" y="158162"/>
                  </a:lnTo>
                  <a:lnTo>
                    <a:pt x="588980" y="145336"/>
                  </a:lnTo>
                  <a:lnTo>
                    <a:pt x="649283" y="154624"/>
                  </a:lnTo>
                  <a:lnTo>
                    <a:pt x="709997" y="185019"/>
                  </a:lnTo>
                  <a:lnTo>
                    <a:pt x="771163" y="273506"/>
                  </a:lnTo>
                  <a:lnTo>
                    <a:pt x="832824" y="311495"/>
                  </a:lnTo>
                  <a:lnTo>
                    <a:pt x="895024" y="274788"/>
                  </a:lnTo>
                  <a:lnTo>
                    <a:pt x="957808" y="246448"/>
                  </a:lnTo>
                  <a:lnTo>
                    <a:pt x="1021224" y="274089"/>
                  </a:lnTo>
                  <a:lnTo>
                    <a:pt x="1085321" y="275864"/>
                  </a:lnTo>
                  <a:lnTo>
                    <a:pt x="1150148" y="253031"/>
                  </a:lnTo>
                  <a:lnTo>
                    <a:pt x="1215760" y="252717"/>
                  </a:lnTo>
                  <a:lnTo>
                    <a:pt x="1282211" y="259420"/>
                  </a:lnTo>
                  <a:lnTo>
                    <a:pt x="1349558" y="287564"/>
                  </a:lnTo>
                  <a:lnTo>
                    <a:pt x="1417862" y="294983"/>
                  </a:lnTo>
                  <a:lnTo>
                    <a:pt x="1487186" y="255157"/>
                  </a:lnTo>
                  <a:lnTo>
                    <a:pt x="1557595" y="217658"/>
                  </a:lnTo>
                  <a:lnTo>
                    <a:pt x="1629161" y="232813"/>
                  </a:lnTo>
                  <a:lnTo>
                    <a:pt x="1701955" y="248655"/>
                  </a:lnTo>
                  <a:lnTo>
                    <a:pt x="1776055" y="324687"/>
                  </a:lnTo>
                  <a:lnTo>
                    <a:pt x="1851544" y="334927"/>
                  </a:lnTo>
                  <a:lnTo>
                    <a:pt x="1928508" y="363076"/>
                  </a:lnTo>
                </a:path>
              </a:pathLst>
            </a:custGeom>
            <a:ln w="12475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6198" y="1133192"/>
              <a:ext cx="2226945" cy="701040"/>
            </a:xfrm>
            <a:custGeom>
              <a:avLst/>
              <a:gdLst/>
              <a:ahLst/>
              <a:cxnLst/>
              <a:rect l="l" t="t" r="r" b="b"/>
              <a:pathLst>
                <a:path w="2226945" h="701039">
                  <a:moveTo>
                    <a:pt x="0" y="700534"/>
                  </a:moveTo>
                  <a:lnTo>
                    <a:pt x="0" y="0"/>
                  </a:lnTo>
                </a:path>
                <a:path w="2226945" h="701039">
                  <a:moveTo>
                    <a:pt x="2226850" y="700534"/>
                  </a:moveTo>
                  <a:lnTo>
                    <a:pt x="2226850" y="0"/>
                  </a:lnTo>
                </a:path>
                <a:path w="2226945" h="701039">
                  <a:moveTo>
                    <a:pt x="0" y="700534"/>
                  </a:moveTo>
                  <a:lnTo>
                    <a:pt x="2226850" y="700534"/>
                  </a:lnTo>
                </a:path>
                <a:path w="2226945" h="701039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27812" y="1195568"/>
              <a:ext cx="1323340" cy="186690"/>
            </a:xfrm>
            <a:custGeom>
              <a:avLst/>
              <a:gdLst/>
              <a:ahLst/>
              <a:cxnLst/>
              <a:rect l="l" t="t" r="r" b="b"/>
              <a:pathLst>
                <a:path w="1323339" h="186690">
                  <a:moveTo>
                    <a:pt x="1297909" y="0"/>
                  </a:move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161394"/>
                  </a:lnTo>
                  <a:lnTo>
                    <a:pt x="1559" y="172309"/>
                  </a:lnTo>
                  <a:lnTo>
                    <a:pt x="6237" y="180106"/>
                  </a:lnTo>
                  <a:lnTo>
                    <a:pt x="14034" y="184785"/>
                  </a:lnTo>
                  <a:lnTo>
                    <a:pt x="24950" y="186344"/>
                  </a:lnTo>
                  <a:lnTo>
                    <a:pt x="1297909" y="186344"/>
                  </a:lnTo>
                  <a:lnTo>
                    <a:pt x="1308825" y="184785"/>
                  </a:lnTo>
                  <a:lnTo>
                    <a:pt x="1316622" y="180106"/>
                  </a:lnTo>
                  <a:lnTo>
                    <a:pt x="1321300" y="172309"/>
                  </a:lnTo>
                  <a:lnTo>
                    <a:pt x="1322860" y="161394"/>
                  </a:lnTo>
                  <a:lnTo>
                    <a:pt x="1322860" y="24950"/>
                  </a:lnTo>
                  <a:lnTo>
                    <a:pt x="1321300" y="14034"/>
                  </a:lnTo>
                  <a:lnTo>
                    <a:pt x="1316622" y="6237"/>
                  </a:lnTo>
                  <a:lnTo>
                    <a:pt x="1308825" y="1559"/>
                  </a:lnTo>
                  <a:lnTo>
                    <a:pt x="1297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27812" y="1195568"/>
              <a:ext cx="1323340" cy="186690"/>
            </a:xfrm>
            <a:custGeom>
              <a:avLst/>
              <a:gdLst/>
              <a:ahLst/>
              <a:cxnLst/>
              <a:rect l="l" t="t" r="r" b="b"/>
              <a:pathLst>
                <a:path w="1323339" h="186690">
                  <a:moveTo>
                    <a:pt x="24950" y="186344"/>
                  </a:moveTo>
                  <a:lnTo>
                    <a:pt x="1297909" y="186344"/>
                  </a:lnTo>
                  <a:lnTo>
                    <a:pt x="1308825" y="184785"/>
                  </a:lnTo>
                  <a:lnTo>
                    <a:pt x="1316622" y="180106"/>
                  </a:lnTo>
                  <a:lnTo>
                    <a:pt x="1321300" y="172309"/>
                  </a:lnTo>
                  <a:lnTo>
                    <a:pt x="1322860" y="161394"/>
                  </a:lnTo>
                  <a:lnTo>
                    <a:pt x="1322860" y="24950"/>
                  </a:lnTo>
                  <a:lnTo>
                    <a:pt x="1321300" y="14034"/>
                  </a:lnTo>
                  <a:lnTo>
                    <a:pt x="1316622" y="6237"/>
                  </a:lnTo>
                  <a:lnTo>
                    <a:pt x="1308825" y="1559"/>
                  </a:lnTo>
                  <a:lnTo>
                    <a:pt x="1297909" y="0"/>
                  </a:ln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161394"/>
                  </a:lnTo>
                  <a:lnTo>
                    <a:pt x="1559" y="172309"/>
                  </a:lnTo>
                  <a:lnTo>
                    <a:pt x="6237" y="180106"/>
                  </a:lnTo>
                  <a:lnTo>
                    <a:pt x="14034" y="184785"/>
                  </a:lnTo>
                  <a:lnTo>
                    <a:pt x="24950" y="186344"/>
                  </a:lnTo>
                  <a:close/>
                </a:path>
              </a:pathLst>
            </a:custGeom>
            <a:ln w="124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65237" y="1276657"/>
              <a:ext cx="249554" cy="0"/>
            </a:xfrm>
            <a:custGeom>
              <a:avLst/>
              <a:gdLst/>
              <a:ahLst/>
              <a:cxnLst/>
              <a:rect l="l" t="t" r="r" b="b"/>
              <a:pathLst>
                <a:path w="249555">
                  <a:moveTo>
                    <a:pt x="0" y="0"/>
                  </a:moveTo>
                  <a:lnTo>
                    <a:pt x="124752" y="0"/>
                  </a:lnTo>
                  <a:lnTo>
                    <a:pt x="249504" y="0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71024" y="1389628"/>
            <a:ext cx="184785" cy="1060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60</a:t>
            </a:r>
            <a:endParaRPr sz="9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950">
              <a:latin typeface="Cambria"/>
              <a:cs typeface="Cambria"/>
            </a:endParaRPr>
          </a:p>
          <a:p>
            <a:pPr marL="46990">
              <a:lnSpc>
                <a:spcPct val="100000"/>
              </a:lnSpc>
            </a:pPr>
            <a:r>
              <a:rPr sz="950" spc="-25" dirty="0">
                <a:latin typeface="Cambria"/>
                <a:cs typeface="Cambria"/>
              </a:rPr>
              <a:t>40</a:t>
            </a:r>
            <a:endParaRPr sz="950">
              <a:latin typeface="Cambria"/>
              <a:cs typeface="Cambria"/>
            </a:endParaRPr>
          </a:p>
          <a:p>
            <a:pPr marL="109220">
              <a:lnSpc>
                <a:spcPct val="100000"/>
              </a:lnSpc>
              <a:spcBef>
                <a:spcPts val="320"/>
              </a:spcBef>
            </a:pPr>
            <a:r>
              <a:rPr sz="950" spc="-50" dirty="0">
                <a:latin typeface="Cambria"/>
                <a:cs typeface="Cambria"/>
              </a:rPr>
              <a:t>0</a:t>
            </a:r>
            <a:endParaRPr sz="9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950" i="1" spc="60" dirty="0">
                <a:latin typeface="Arial"/>
                <a:cs typeface="Arial"/>
              </a:rPr>
              <a:t>−</a:t>
            </a:r>
            <a:r>
              <a:rPr sz="950" spc="60" dirty="0">
                <a:latin typeface="Cambria"/>
                <a:cs typeface="Cambria"/>
              </a:rPr>
              <a:t>5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5548" y="1039361"/>
            <a:ext cx="14986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80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0210" y="1184844"/>
            <a:ext cx="165100" cy="597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25"/>
              </a:lnSpc>
            </a:pPr>
            <a:r>
              <a:rPr sz="950" i="1" dirty="0">
                <a:latin typeface="Georgia"/>
                <a:cs typeface="Georgia"/>
              </a:rPr>
              <a:t>V</a:t>
            </a:r>
            <a:r>
              <a:rPr sz="950" i="1" spc="280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95" dirty="0">
                <a:latin typeface="Cambria"/>
                <a:cs typeface="Cambria"/>
              </a:rPr>
              <a:t> </a:t>
            </a:r>
            <a:r>
              <a:rPr sz="950" spc="45" dirty="0">
                <a:latin typeface="Cambria"/>
                <a:cs typeface="Cambria"/>
              </a:rPr>
              <a:t>dB</a:t>
            </a:r>
            <a:r>
              <a:rPr sz="975" spc="67" baseline="-12820" dirty="0">
                <a:latin typeface="Lucida Sans Unicode"/>
                <a:cs typeface="Lucida Sans Unicode"/>
              </a:rPr>
              <a:t>µ</a:t>
            </a:r>
            <a:r>
              <a:rPr sz="975" spc="67" baseline="-12820" dirty="0">
                <a:latin typeface="Arial"/>
                <a:cs typeface="Arial"/>
              </a:rPr>
              <a:t>V</a:t>
            </a:r>
            <a:endParaRPr sz="975" baseline="-1282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61104" y="921355"/>
            <a:ext cx="67691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spc="165" dirty="0">
                <a:latin typeface="Georgia"/>
                <a:cs typeface="Georgia"/>
              </a:rPr>
              <a:t>f</a:t>
            </a:r>
            <a:r>
              <a:rPr sz="950" i="1" spc="110" dirty="0">
                <a:latin typeface="Georgia"/>
                <a:cs typeface="Georgia"/>
              </a:rPr>
              <a:t> </a:t>
            </a:r>
            <a:r>
              <a:rPr sz="950" spc="229" dirty="0">
                <a:latin typeface="Cambria"/>
                <a:cs typeface="Cambria"/>
              </a:rPr>
              <a:t>=</a:t>
            </a:r>
            <a:r>
              <a:rPr sz="950" spc="40" dirty="0">
                <a:latin typeface="Cambria"/>
                <a:cs typeface="Cambria"/>
              </a:rPr>
              <a:t> </a:t>
            </a:r>
            <a:r>
              <a:rPr sz="950" dirty="0">
                <a:latin typeface="Cambria"/>
                <a:cs typeface="Cambria"/>
              </a:rPr>
              <a:t>18</a:t>
            </a:r>
            <a:r>
              <a:rPr sz="950" spc="90" dirty="0">
                <a:latin typeface="Cambria"/>
                <a:cs typeface="Cambria"/>
              </a:rPr>
              <a:t> </a:t>
            </a:r>
            <a:r>
              <a:rPr sz="950" spc="60" dirty="0">
                <a:latin typeface="Cambria"/>
                <a:cs typeface="Cambria"/>
              </a:rPr>
              <a:t>GHz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02742" y="1183334"/>
            <a:ext cx="5505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latin typeface="Cambria"/>
                <a:cs typeface="Cambria"/>
              </a:rPr>
              <a:t>tilted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29297" y="1276657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5">
                <a:moveTo>
                  <a:pt x="0" y="0"/>
                </a:moveTo>
                <a:lnTo>
                  <a:pt x="124752" y="0"/>
                </a:lnTo>
                <a:lnTo>
                  <a:pt x="249504" y="0"/>
                </a:lnTo>
              </a:path>
            </a:pathLst>
          </a:custGeom>
          <a:ln w="12475">
            <a:solidFill>
              <a:srgbClr val="FF7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865903" y="1183334"/>
            <a:ext cx="16002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fix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68097" y="1130073"/>
            <a:ext cx="2236470" cy="707390"/>
            <a:chOff x="3368097" y="1130073"/>
            <a:chExt cx="2236470" cy="707390"/>
          </a:xfrm>
        </p:grpSpPr>
        <p:sp>
          <p:nvSpPr>
            <p:cNvPr id="64" name="object 64"/>
            <p:cNvSpPr/>
            <p:nvPr/>
          </p:nvSpPr>
          <p:spPr>
            <a:xfrm>
              <a:off x="3374335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74335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74335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31048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31048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31048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87760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87760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87760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44473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44473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44473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01185" y="1133192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01185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01185" y="1796301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74335" y="1833727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74335" y="18337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74335" y="18337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74335" y="1483459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74335" y="148345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74335" y="148345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74335" y="1133192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74335" y="113319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74335" y="113319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74335" y="1552803"/>
              <a:ext cx="1929130" cy="247015"/>
            </a:xfrm>
            <a:custGeom>
              <a:avLst/>
              <a:gdLst/>
              <a:ahLst/>
              <a:cxnLst/>
              <a:rect l="l" t="t" r="r" b="b"/>
              <a:pathLst>
                <a:path w="1929129" h="247014">
                  <a:moveTo>
                    <a:pt x="0" y="69026"/>
                  </a:moveTo>
                  <a:lnTo>
                    <a:pt x="58304" y="176814"/>
                  </a:lnTo>
                  <a:lnTo>
                    <a:pt x="116644" y="49000"/>
                  </a:lnTo>
                  <a:lnTo>
                    <a:pt x="175056" y="40586"/>
                  </a:lnTo>
                  <a:lnTo>
                    <a:pt x="233574" y="55782"/>
                  </a:lnTo>
                  <a:lnTo>
                    <a:pt x="292236" y="0"/>
                  </a:lnTo>
                  <a:lnTo>
                    <a:pt x="351077" y="60997"/>
                  </a:lnTo>
                  <a:lnTo>
                    <a:pt x="410134" y="161961"/>
                  </a:lnTo>
                  <a:lnTo>
                    <a:pt x="469445" y="185534"/>
                  </a:lnTo>
                  <a:lnTo>
                    <a:pt x="529047" y="133122"/>
                  </a:lnTo>
                  <a:lnTo>
                    <a:pt x="588980" y="60365"/>
                  </a:lnTo>
                  <a:lnTo>
                    <a:pt x="649283" y="100271"/>
                  </a:lnTo>
                  <a:lnTo>
                    <a:pt x="709997" y="112456"/>
                  </a:lnTo>
                  <a:lnTo>
                    <a:pt x="771163" y="43188"/>
                  </a:lnTo>
                  <a:lnTo>
                    <a:pt x="832824" y="71305"/>
                  </a:lnTo>
                  <a:lnTo>
                    <a:pt x="895024" y="101491"/>
                  </a:lnTo>
                  <a:lnTo>
                    <a:pt x="957808" y="79041"/>
                  </a:lnTo>
                  <a:lnTo>
                    <a:pt x="1021224" y="142589"/>
                  </a:lnTo>
                  <a:lnTo>
                    <a:pt x="1085321" y="109981"/>
                  </a:lnTo>
                  <a:lnTo>
                    <a:pt x="1150148" y="31165"/>
                  </a:lnTo>
                  <a:lnTo>
                    <a:pt x="1215760" y="16774"/>
                  </a:lnTo>
                  <a:lnTo>
                    <a:pt x="1282211" y="71000"/>
                  </a:lnTo>
                  <a:lnTo>
                    <a:pt x="1349558" y="121656"/>
                  </a:lnTo>
                  <a:lnTo>
                    <a:pt x="1417862" y="21388"/>
                  </a:lnTo>
                  <a:lnTo>
                    <a:pt x="1487186" y="24193"/>
                  </a:lnTo>
                  <a:lnTo>
                    <a:pt x="1557595" y="107989"/>
                  </a:lnTo>
                  <a:lnTo>
                    <a:pt x="1629161" y="207899"/>
                  </a:lnTo>
                  <a:lnTo>
                    <a:pt x="1701955" y="246636"/>
                  </a:lnTo>
                  <a:lnTo>
                    <a:pt x="1776055" y="161131"/>
                  </a:lnTo>
                  <a:lnTo>
                    <a:pt x="1851544" y="127135"/>
                  </a:lnTo>
                  <a:lnTo>
                    <a:pt x="1928508" y="38079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74335" y="1590499"/>
              <a:ext cx="1929130" cy="207010"/>
            </a:xfrm>
            <a:custGeom>
              <a:avLst/>
              <a:gdLst/>
              <a:ahLst/>
              <a:cxnLst/>
              <a:rect l="l" t="t" r="r" b="b"/>
              <a:pathLst>
                <a:path w="1929129" h="207010">
                  <a:moveTo>
                    <a:pt x="0" y="27795"/>
                  </a:moveTo>
                  <a:lnTo>
                    <a:pt x="58304" y="117065"/>
                  </a:lnTo>
                  <a:lnTo>
                    <a:pt x="116644" y="0"/>
                  </a:lnTo>
                  <a:lnTo>
                    <a:pt x="175056" y="17228"/>
                  </a:lnTo>
                  <a:lnTo>
                    <a:pt x="233574" y="71893"/>
                  </a:lnTo>
                  <a:lnTo>
                    <a:pt x="292236" y="9933"/>
                  </a:lnTo>
                  <a:lnTo>
                    <a:pt x="351077" y="50155"/>
                  </a:lnTo>
                  <a:lnTo>
                    <a:pt x="410134" y="142798"/>
                  </a:lnTo>
                  <a:lnTo>
                    <a:pt x="469445" y="94525"/>
                  </a:lnTo>
                  <a:lnTo>
                    <a:pt x="529047" y="193420"/>
                  </a:lnTo>
                  <a:lnTo>
                    <a:pt x="588980" y="101415"/>
                  </a:lnTo>
                  <a:lnTo>
                    <a:pt x="649283" y="79558"/>
                  </a:lnTo>
                  <a:lnTo>
                    <a:pt x="709997" y="123996"/>
                  </a:lnTo>
                  <a:lnTo>
                    <a:pt x="771163" y="115683"/>
                  </a:lnTo>
                  <a:lnTo>
                    <a:pt x="832824" y="119803"/>
                  </a:lnTo>
                  <a:lnTo>
                    <a:pt x="895024" y="176029"/>
                  </a:lnTo>
                  <a:lnTo>
                    <a:pt x="957808" y="153324"/>
                  </a:lnTo>
                  <a:lnTo>
                    <a:pt x="1021224" y="158256"/>
                  </a:lnTo>
                  <a:lnTo>
                    <a:pt x="1085321" y="157165"/>
                  </a:lnTo>
                  <a:lnTo>
                    <a:pt x="1150148" y="122121"/>
                  </a:lnTo>
                  <a:lnTo>
                    <a:pt x="1215760" y="91480"/>
                  </a:lnTo>
                  <a:lnTo>
                    <a:pt x="1282211" y="96910"/>
                  </a:lnTo>
                  <a:lnTo>
                    <a:pt x="1349558" y="119113"/>
                  </a:lnTo>
                  <a:lnTo>
                    <a:pt x="1417862" y="109715"/>
                  </a:lnTo>
                  <a:lnTo>
                    <a:pt x="1487186" y="75813"/>
                  </a:lnTo>
                  <a:lnTo>
                    <a:pt x="1557595" y="82802"/>
                  </a:lnTo>
                  <a:lnTo>
                    <a:pt x="1629161" y="142205"/>
                  </a:lnTo>
                  <a:lnTo>
                    <a:pt x="1701955" y="178747"/>
                  </a:lnTo>
                  <a:lnTo>
                    <a:pt x="1776055" y="179696"/>
                  </a:lnTo>
                  <a:lnTo>
                    <a:pt x="1851544" y="206522"/>
                  </a:lnTo>
                  <a:lnTo>
                    <a:pt x="1928508" y="164237"/>
                  </a:lnTo>
                </a:path>
              </a:pathLst>
            </a:custGeom>
            <a:ln w="12475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74335" y="1133192"/>
              <a:ext cx="2226945" cy="701040"/>
            </a:xfrm>
            <a:custGeom>
              <a:avLst/>
              <a:gdLst/>
              <a:ahLst/>
              <a:cxnLst/>
              <a:rect l="l" t="t" r="r" b="b"/>
              <a:pathLst>
                <a:path w="2226945" h="701039">
                  <a:moveTo>
                    <a:pt x="0" y="700534"/>
                  </a:moveTo>
                  <a:lnTo>
                    <a:pt x="0" y="0"/>
                  </a:lnTo>
                </a:path>
                <a:path w="2226945" h="701039">
                  <a:moveTo>
                    <a:pt x="2226850" y="700534"/>
                  </a:moveTo>
                  <a:lnTo>
                    <a:pt x="2226850" y="0"/>
                  </a:lnTo>
                </a:path>
                <a:path w="2226945" h="701039">
                  <a:moveTo>
                    <a:pt x="0" y="700534"/>
                  </a:moveTo>
                  <a:lnTo>
                    <a:pt x="2226850" y="700534"/>
                  </a:lnTo>
                </a:path>
                <a:path w="2226945" h="701039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149241" y="921355"/>
            <a:ext cx="67691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spc="165" dirty="0">
                <a:latin typeface="Georgia"/>
                <a:cs typeface="Georgia"/>
              </a:rPr>
              <a:t>f</a:t>
            </a:r>
            <a:r>
              <a:rPr sz="950" i="1" spc="110" dirty="0">
                <a:latin typeface="Georgia"/>
                <a:cs typeface="Georgia"/>
              </a:rPr>
              <a:t> </a:t>
            </a:r>
            <a:r>
              <a:rPr sz="950" spc="229" dirty="0">
                <a:latin typeface="Cambria"/>
                <a:cs typeface="Cambria"/>
              </a:rPr>
              <a:t>=</a:t>
            </a:r>
            <a:r>
              <a:rPr sz="950" spc="40" dirty="0">
                <a:latin typeface="Cambria"/>
                <a:cs typeface="Cambria"/>
              </a:rPr>
              <a:t> </a:t>
            </a:r>
            <a:r>
              <a:rPr sz="950" dirty="0">
                <a:latin typeface="Cambria"/>
                <a:cs typeface="Cambria"/>
              </a:rPr>
              <a:t>40</a:t>
            </a:r>
            <a:r>
              <a:rPr sz="950" spc="90" dirty="0">
                <a:latin typeface="Cambria"/>
                <a:cs typeface="Cambria"/>
              </a:rPr>
              <a:t> </a:t>
            </a:r>
            <a:r>
              <a:rPr sz="950" spc="60" dirty="0">
                <a:latin typeface="Cambria"/>
                <a:cs typeface="Cambria"/>
              </a:rPr>
              <a:t>GHz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883023" y="2015885"/>
            <a:ext cx="6350" cy="707390"/>
            <a:chOff x="883023" y="2015885"/>
            <a:chExt cx="6350" cy="707390"/>
          </a:xfrm>
        </p:grpSpPr>
        <p:sp>
          <p:nvSpPr>
            <p:cNvPr id="93" name="object 93"/>
            <p:cNvSpPr/>
            <p:nvPr/>
          </p:nvSpPr>
          <p:spPr>
            <a:xfrm>
              <a:off x="886198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86198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6198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780283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100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439735" y="2015885"/>
            <a:ext cx="6350" cy="707390"/>
            <a:chOff x="1439735" y="2015885"/>
            <a:chExt cx="6350" cy="707390"/>
          </a:xfrm>
        </p:grpSpPr>
        <p:sp>
          <p:nvSpPr>
            <p:cNvPr id="98" name="object 98"/>
            <p:cNvSpPr/>
            <p:nvPr/>
          </p:nvSpPr>
          <p:spPr>
            <a:xfrm>
              <a:off x="1442910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42910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42910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336996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150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996448" y="2015885"/>
            <a:ext cx="563245" cy="707390"/>
            <a:chOff x="1996448" y="2015885"/>
            <a:chExt cx="563245" cy="707390"/>
          </a:xfrm>
        </p:grpSpPr>
        <p:sp>
          <p:nvSpPr>
            <p:cNvPr id="103" name="object 103"/>
            <p:cNvSpPr/>
            <p:nvPr/>
          </p:nvSpPr>
          <p:spPr>
            <a:xfrm>
              <a:off x="1999623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99623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99623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56336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5633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56336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450421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250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3109873" y="2015885"/>
            <a:ext cx="6350" cy="707390"/>
            <a:chOff x="3109873" y="2015885"/>
            <a:chExt cx="6350" cy="707390"/>
          </a:xfrm>
        </p:grpSpPr>
        <p:sp>
          <p:nvSpPr>
            <p:cNvPr id="111" name="object 111"/>
            <p:cNvSpPr/>
            <p:nvPr/>
          </p:nvSpPr>
          <p:spPr>
            <a:xfrm>
              <a:off x="3113048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13048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13048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778499" y="2701347"/>
            <a:ext cx="442595" cy="3467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950" spc="-25" dirty="0">
                <a:latin typeface="Cambria"/>
                <a:cs typeface="Cambria"/>
              </a:rPr>
              <a:t>200</a:t>
            </a:r>
            <a:endParaRPr sz="9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50" i="1" dirty="0">
                <a:latin typeface="Georgia"/>
                <a:cs typeface="Georgia"/>
              </a:rPr>
              <a:t>h</a:t>
            </a:r>
            <a:r>
              <a:rPr sz="950" i="1" spc="114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140" dirty="0">
                <a:latin typeface="Cambria"/>
                <a:cs typeface="Cambria"/>
              </a:rPr>
              <a:t> </a:t>
            </a:r>
            <a:r>
              <a:rPr sz="950" spc="-25" dirty="0">
                <a:latin typeface="Cambria"/>
                <a:cs typeface="Cambria"/>
              </a:rPr>
              <a:t>cm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883023" y="2716420"/>
            <a:ext cx="2233295" cy="6350"/>
            <a:chOff x="883023" y="2716420"/>
            <a:chExt cx="2233295" cy="6350"/>
          </a:xfrm>
        </p:grpSpPr>
        <p:sp>
          <p:nvSpPr>
            <p:cNvPr id="116" name="object 116"/>
            <p:cNvSpPr/>
            <p:nvPr/>
          </p:nvSpPr>
          <p:spPr>
            <a:xfrm>
              <a:off x="886198" y="2719595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86198" y="271959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86198" y="271959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608881" y="2625763"/>
            <a:ext cx="246379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spc="-25" dirty="0">
                <a:latin typeface="Arial"/>
                <a:cs typeface="Arial"/>
              </a:rPr>
              <a:t>−</a:t>
            </a:r>
            <a:r>
              <a:rPr sz="950" spc="-25" dirty="0">
                <a:latin typeface="Cambria"/>
                <a:cs typeface="Cambria"/>
              </a:rPr>
              <a:t>10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79848" y="2012710"/>
            <a:ext cx="2236470" cy="710565"/>
            <a:chOff x="879848" y="2012710"/>
            <a:chExt cx="2236470" cy="710565"/>
          </a:xfrm>
        </p:grpSpPr>
        <p:sp>
          <p:nvSpPr>
            <p:cNvPr id="121" name="object 121"/>
            <p:cNvSpPr/>
            <p:nvPr/>
          </p:nvSpPr>
          <p:spPr>
            <a:xfrm>
              <a:off x="886198" y="2369327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86198" y="23693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86198" y="23693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86198" y="201906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86198" y="20190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86198" y="20190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86198" y="2019060"/>
              <a:ext cx="1929130" cy="572770"/>
            </a:xfrm>
            <a:custGeom>
              <a:avLst/>
              <a:gdLst/>
              <a:ahLst/>
              <a:cxnLst/>
              <a:rect l="l" t="t" r="r" b="b"/>
              <a:pathLst>
                <a:path w="1929130" h="572769">
                  <a:moveTo>
                    <a:pt x="0" y="792"/>
                  </a:moveTo>
                  <a:lnTo>
                    <a:pt x="4435" y="0"/>
                  </a:lnTo>
                </a:path>
                <a:path w="1929130" h="572769">
                  <a:moveTo>
                    <a:pt x="84073" y="0"/>
                  </a:moveTo>
                  <a:lnTo>
                    <a:pt x="116644" y="12166"/>
                  </a:lnTo>
                  <a:lnTo>
                    <a:pt x="175056" y="5829"/>
                  </a:lnTo>
                  <a:lnTo>
                    <a:pt x="233574" y="12152"/>
                  </a:lnTo>
                  <a:lnTo>
                    <a:pt x="292236" y="1653"/>
                  </a:lnTo>
                  <a:lnTo>
                    <a:pt x="293683" y="0"/>
                  </a:lnTo>
                </a:path>
                <a:path w="1929130" h="572769">
                  <a:moveTo>
                    <a:pt x="377274" y="0"/>
                  </a:moveTo>
                  <a:lnTo>
                    <a:pt x="410134" y="82292"/>
                  </a:lnTo>
                  <a:lnTo>
                    <a:pt x="469445" y="106894"/>
                  </a:lnTo>
                  <a:lnTo>
                    <a:pt x="529047" y="88700"/>
                  </a:lnTo>
                  <a:lnTo>
                    <a:pt x="588980" y="114531"/>
                  </a:lnTo>
                  <a:lnTo>
                    <a:pt x="649283" y="83608"/>
                  </a:lnTo>
                  <a:lnTo>
                    <a:pt x="709997" y="26639"/>
                  </a:lnTo>
                  <a:lnTo>
                    <a:pt x="771163" y="150751"/>
                  </a:lnTo>
                  <a:lnTo>
                    <a:pt x="832824" y="184139"/>
                  </a:lnTo>
                  <a:lnTo>
                    <a:pt x="895024" y="120753"/>
                  </a:lnTo>
                  <a:lnTo>
                    <a:pt x="957808" y="31033"/>
                  </a:lnTo>
                  <a:lnTo>
                    <a:pt x="1021224" y="134729"/>
                  </a:lnTo>
                  <a:lnTo>
                    <a:pt x="1085321" y="394972"/>
                  </a:lnTo>
                  <a:lnTo>
                    <a:pt x="1150149" y="282955"/>
                  </a:lnTo>
                  <a:lnTo>
                    <a:pt x="1215760" y="347796"/>
                  </a:lnTo>
                  <a:lnTo>
                    <a:pt x="1282211" y="256697"/>
                  </a:lnTo>
                  <a:lnTo>
                    <a:pt x="1349558" y="300457"/>
                  </a:lnTo>
                  <a:lnTo>
                    <a:pt x="1417862" y="495470"/>
                  </a:lnTo>
                  <a:lnTo>
                    <a:pt x="1487186" y="572229"/>
                  </a:lnTo>
                  <a:lnTo>
                    <a:pt x="1557595" y="481351"/>
                  </a:lnTo>
                  <a:lnTo>
                    <a:pt x="1629161" y="439877"/>
                  </a:lnTo>
                  <a:lnTo>
                    <a:pt x="1701955" y="292384"/>
                  </a:lnTo>
                  <a:lnTo>
                    <a:pt x="1776055" y="368967"/>
                  </a:lnTo>
                  <a:lnTo>
                    <a:pt x="1851544" y="408004"/>
                  </a:lnTo>
                  <a:lnTo>
                    <a:pt x="1928508" y="371174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86198" y="2019060"/>
              <a:ext cx="2226945" cy="701040"/>
            </a:xfrm>
            <a:custGeom>
              <a:avLst/>
              <a:gdLst/>
              <a:ahLst/>
              <a:cxnLst/>
              <a:rect l="l" t="t" r="r" b="b"/>
              <a:pathLst>
                <a:path w="2226945" h="701039">
                  <a:moveTo>
                    <a:pt x="0" y="700534"/>
                  </a:moveTo>
                  <a:lnTo>
                    <a:pt x="0" y="0"/>
                  </a:lnTo>
                </a:path>
                <a:path w="2226945" h="701039">
                  <a:moveTo>
                    <a:pt x="2226850" y="700534"/>
                  </a:moveTo>
                  <a:lnTo>
                    <a:pt x="2226850" y="0"/>
                  </a:lnTo>
                </a:path>
                <a:path w="2226945" h="701039">
                  <a:moveTo>
                    <a:pt x="0" y="700534"/>
                  </a:moveTo>
                  <a:lnTo>
                    <a:pt x="2226850" y="700534"/>
                  </a:lnTo>
                </a:path>
                <a:path w="2226945" h="701039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48574" y="2415154"/>
              <a:ext cx="607060" cy="242570"/>
            </a:xfrm>
            <a:custGeom>
              <a:avLst/>
              <a:gdLst/>
              <a:ahLst/>
              <a:cxnLst/>
              <a:rect l="l" t="t" r="r" b="b"/>
              <a:pathLst>
                <a:path w="607060" h="242569">
                  <a:moveTo>
                    <a:pt x="581494" y="0"/>
                  </a:move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217114"/>
                  </a:lnTo>
                  <a:lnTo>
                    <a:pt x="1559" y="228030"/>
                  </a:lnTo>
                  <a:lnTo>
                    <a:pt x="6237" y="235827"/>
                  </a:lnTo>
                  <a:lnTo>
                    <a:pt x="14034" y="240505"/>
                  </a:lnTo>
                  <a:lnTo>
                    <a:pt x="24950" y="242064"/>
                  </a:lnTo>
                  <a:lnTo>
                    <a:pt x="581494" y="242064"/>
                  </a:lnTo>
                  <a:lnTo>
                    <a:pt x="592410" y="240505"/>
                  </a:lnTo>
                  <a:lnTo>
                    <a:pt x="600207" y="235827"/>
                  </a:lnTo>
                  <a:lnTo>
                    <a:pt x="604885" y="228030"/>
                  </a:lnTo>
                  <a:lnTo>
                    <a:pt x="606444" y="217114"/>
                  </a:lnTo>
                  <a:lnTo>
                    <a:pt x="606444" y="24950"/>
                  </a:lnTo>
                  <a:lnTo>
                    <a:pt x="604885" y="14034"/>
                  </a:lnTo>
                  <a:lnTo>
                    <a:pt x="600207" y="6237"/>
                  </a:lnTo>
                  <a:lnTo>
                    <a:pt x="592410" y="1559"/>
                  </a:lnTo>
                  <a:lnTo>
                    <a:pt x="581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48574" y="2415154"/>
              <a:ext cx="607060" cy="242570"/>
            </a:xfrm>
            <a:custGeom>
              <a:avLst/>
              <a:gdLst/>
              <a:ahLst/>
              <a:cxnLst/>
              <a:rect l="l" t="t" r="r" b="b"/>
              <a:pathLst>
                <a:path w="607060" h="242569">
                  <a:moveTo>
                    <a:pt x="24950" y="242064"/>
                  </a:moveTo>
                  <a:lnTo>
                    <a:pt x="581494" y="242064"/>
                  </a:lnTo>
                  <a:lnTo>
                    <a:pt x="592410" y="240505"/>
                  </a:lnTo>
                  <a:lnTo>
                    <a:pt x="600207" y="235827"/>
                  </a:lnTo>
                  <a:lnTo>
                    <a:pt x="604885" y="228030"/>
                  </a:lnTo>
                  <a:lnTo>
                    <a:pt x="606444" y="217114"/>
                  </a:lnTo>
                  <a:lnTo>
                    <a:pt x="606444" y="24950"/>
                  </a:lnTo>
                  <a:lnTo>
                    <a:pt x="604885" y="14034"/>
                  </a:lnTo>
                  <a:lnTo>
                    <a:pt x="600207" y="6237"/>
                  </a:lnTo>
                  <a:lnTo>
                    <a:pt x="592410" y="1559"/>
                  </a:lnTo>
                  <a:lnTo>
                    <a:pt x="581494" y="0"/>
                  </a:lnTo>
                  <a:lnTo>
                    <a:pt x="24950" y="0"/>
                  </a:lnTo>
                  <a:lnTo>
                    <a:pt x="14034" y="1559"/>
                  </a:lnTo>
                  <a:lnTo>
                    <a:pt x="6237" y="6237"/>
                  </a:lnTo>
                  <a:lnTo>
                    <a:pt x="1559" y="14034"/>
                  </a:lnTo>
                  <a:lnTo>
                    <a:pt x="0" y="24950"/>
                  </a:lnTo>
                  <a:lnTo>
                    <a:pt x="0" y="217114"/>
                  </a:lnTo>
                  <a:lnTo>
                    <a:pt x="1559" y="228030"/>
                  </a:lnTo>
                  <a:lnTo>
                    <a:pt x="6237" y="235827"/>
                  </a:lnTo>
                  <a:lnTo>
                    <a:pt x="14034" y="240505"/>
                  </a:lnTo>
                  <a:lnTo>
                    <a:pt x="24950" y="242064"/>
                  </a:lnTo>
                  <a:close/>
                </a:path>
              </a:pathLst>
            </a:custGeom>
            <a:ln w="124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6000" y="2520083"/>
              <a:ext cx="249554" cy="0"/>
            </a:xfrm>
            <a:custGeom>
              <a:avLst/>
              <a:gdLst/>
              <a:ahLst/>
              <a:cxnLst/>
              <a:rect l="l" t="t" r="r" b="b"/>
              <a:pathLst>
                <a:path w="249555">
                  <a:moveTo>
                    <a:pt x="0" y="0"/>
                  </a:moveTo>
                  <a:lnTo>
                    <a:pt x="124752" y="0"/>
                  </a:lnTo>
                  <a:lnTo>
                    <a:pt x="249504" y="0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441599" y="2091070"/>
            <a:ext cx="149860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25"/>
              </a:lnSpc>
            </a:pPr>
            <a:r>
              <a:rPr sz="950" spc="165" dirty="0">
                <a:latin typeface="Cambria"/>
                <a:cs typeface="Cambria"/>
              </a:rPr>
              <a:t>∆</a:t>
            </a:r>
            <a:r>
              <a:rPr sz="950" i="1" spc="165" dirty="0">
                <a:latin typeface="Georgia"/>
                <a:cs typeface="Georgia"/>
              </a:rPr>
              <a:t>L</a:t>
            </a:r>
            <a:r>
              <a:rPr sz="950" i="1" spc="105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130" dirty="0">
                <a:latin typeface="Cambria"/>
                <a:cs typeface="Cambria"/>
              </a:rPr>
              <a:t> </a:t>
            </a:r>
            <a:r>
              <a:rPr sz="950" spc="40" dirty="0">
                <a:latin typeface="Cambria"/>
                <a:cs typeface="Cambria"/>
              </a:rPr>
              <a:t>dB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297205" y="2425517"/>
            <a:ext cx="252095" cy="2247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 marR="30480" indent="10160">
              <a:lnSpc>
                <a:spcPts val="740"/>
              </a:lnSpc>
              <a:spcBef>
                <a:spcPts val="190"/>
              </a:spcBef>
            </a:pPr>
            <a:r>
              <a:rPr sz="975" i="1" spc="67" baseline="8547" dirty="0">
                <a:latin typeface="Georgia"/>
                <a:cs typeface="Georgia"/>
              </a:rPr>
              <a:t>V</a:t>
            </a:r>
            <a:r>
              <a:rPr sz="450" spc="45" dirty="0">
                <a:latin typeface="Georgia"/>
                <a:cs typeface="Georgia"/>
              </a:rPr>
              <a:t>fix</a:t>
            </a:r>
            <a:r>
              <a:rPr sz="450" spc="500" dirty="0">
                <a:latin typeface="Georgia"/>
                <a:cs typeface="Georgia"/>
              </a:rPr>
              <a:t> </a:t>
            </a:r>
            <a:r>
              <a:rPr sz="975" i="1" spc="97" baseline="8547" dirty="0">
                <a:latin typeface="Georgia"/>
                <a:cs typeface="Georgia"/>
              </a:rPr>
              <a:t>V</a:t>
            </a:r>
            <a:r>
              <a:rPr sz="450" spc="65" dirty="0">
                <a:latin typeface="Georgia"/>
                <a:cs typeface="Georgia"/>
              </a:rPr>
              <a:t>tilt</a:t>
            </a:r>
            <a:endParaRPr sz="450">
              <a:latin typeface="Georgia"/>
              <a:cs typeface="Georgi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335305" y="2530189"/>
            <a:ext cx="182880" cy="5080"/>
          </a:xfrm>
          <a:custGeom>
            <a:avLst/>
            <a:gdLst/>
            <a:ahLst/>
            <a:cxnLst/>
            <a:rect l="l" t="t" r="r" b="b"/>
            <a:pathLst>
              <a:path w="182880" h="5080">
                <a:moveTo>
                  <a:pt x="182287" y="0"/>
                </a:moveTo>
                <a:lnTo>
                  <a:pt x="0" y="0"/>
                </a:lnTo>
                <a:lnTo>
                  <a:pt x="0" y="4971"/>
                </a:lnTo>
                <a:lnTo>
                  <a:pt x="182287" y="4971"/>
                </a:lnTo>
                <a:lnTo>
                  <a:pt x="182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3371160" y="2015885"/>
            <a:ext cx="6350" cy="707390"/>
            <a:chOff x="3371160" y="2015885"/>
            <a:chExt cx="6350" cy="707390"/>
          </a:xfrm>
        </p:grpSpPr>
        <p:sp>
          <p:nvSpPr>
            <p:cNvPr id="136" name="object 136"/>
            <p:cNvSpPr/>
            <p:nvPr/>
          </p:nvSpPr>
          <p:spPr>
            <a:xfrm>
              <a:off x="3374335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7433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7433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3007133" y="2712581"/>
            <a:ext cx="473709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mbria"/>
                <a:cs typeface="Cambria"/>
              </a:rPr>
              <a:t>300</a:t>
            </a:r>
            <a:r>
              <a:rPr sz="950" spc="270" dirty="0">
                <a:latin typeface="Cambria"/>
                <a:cs typeface="Cambria"/>
              </a:rPr>
              <a:t> </a:t>
            </a:r>
            <a:r>
              <a:rPr sz="950" spc="-25" dirty="0">
                <a:latin typeface="Cambria"/>
                <a:cs typeface="Cambria"/>
              </a:rPr>
              <a:t>100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3927873" y="2015885"/>
            <a:ext cx="6350" cy="707390"/>
            <a:chOff x="3927873" y="2015885"/>
            <a:chExt cx="6350" cy="707390"/>
          </a:xfrm>
        </p:grpSpPr>
        <p:sp>
          <p:nvSpPr>
            <p:cNvPr id="141" name="object 141"/>
            <p:cNvSpPr/>
            <p:nvPr/>
          </p:nvSpPr>
          <p:spPr>
            <a:xfrm>
              <a:off x="3931048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931048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931048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3825133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150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484585" y="2015885"/>
            <a:ext cx="563245" cy="707390"/>
            <a:chOff x="4484585" y="2015885"/>
            <a:chExt cx="563245" cy="707390"/>
          </a:xfrm>
        </p:grpSpPr>
        <p:sp>
          <p:nvSpPr>
            <p:cNvPr id="146" name="object 146"/>
            <p:cNvSpPr/>
            <p:nvPr/>
          </p:nvSpPr>
          <p:spPr>
            <a:xfrm>
              <a:off x="4487760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487760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487760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44473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44473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44473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4938558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250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5598010" y="2015885"/>
            <a:ext cx="6350" cy="707390"/>
            <a:chOff x="5598010" y="2015885"/>
            <a:chExt cx="6350" cy="707390"/>
          </a:xfrm>
        </p:grpSpPr>
        <p:sp>
          <p:nvSpPr>
            <p:cNvPr id="154" name="object 154"/>
            <p:cNvSpPr/>
            <p:nvPr/>
          </p:nvSpPr>
          <p:spPr>
            <a:xfrm>
              <a:off x="5601185" y="2019060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0534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60118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0"/>
                  </a:moveTo>
                  <a:lnTo>
                    <a:pt x="0" y="37425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601185" y="268216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425"/>
                  </a:moveTo>
                  <a:lnTo>
                    <a:pt x="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5495270" y="2712581"/>
            <a:ext cx="212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ambria"/>
                <a:cs typeface="Cambria"/>
              </a:rPr>
              <a:t>300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266636" y="2701347"/>
            <a:ext cx="442595" cy="3467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950" spc="-25" dirty="0">
                <a:latin typeface="Cambria"/>
                <a:cs typeface="Cambria"/>
              </a:rPr>
              <a:t>200</a:t>
            </a:r>
            <a:endParaRPr sz="9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50" i="1" dirty="0">
                <a:latin typeface="Georgia"/>
                <a:cs typeface="Georgia"/>
              </a:rPr>
              <a:t>h</a:t>
            </a:r>
            <a:r>
              <a:rPr sz="950" i="1" spc="114" dirty="0">
                <a:latin typeface="Georgia"/>
                <a:cs typeface="Georgia"/>
              </a:rPr>
              <a:t> </a:t>
            </a:r>
            <a:r>
              <a:rPr sz="950" dirty="0">
                <a:latin typeface="Cambria"/>
                <a:cs typeface="Cambria"/>
              </a:rPr>
              <a:t>in</a:t>
            </a:r>
            <a:r>
              <a:rPr sz="950" spc="140" dirty="0">
                <a:latin typeface="Cambria"/>
                <a:cs typeface="Cambria"/>
              </a:rPr>
              <a:t> </a:t>
            </a:r>
            <a:r>
              <a:rPr sz="950" spc="-25" dirty="0">
                <a:latin typeface="Cambria"/>
                <a:cs typeface="Cambria"/>
              </a:rPr>
              <a:t>cm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3371216" y="2012823"/>
            <a:ext cx="2233295" cy="709930"/>
            <a:chOff x="3371216" y="2012823"/>
            <a:chExt cx="2233295" cy="709930"/>
          </a:xfrm>
        </p:grpSpPr>
        <p:sp>
          <p:nvSpPr>
            <p:cNvPr id="160" name="object 160"/>
            <p:cNvSpPr/>
            <p:nvPr/>
          </p:nvSpPr>
          <p:spPr>
            <a:xfrm>
              <a:off x="3374335" y="2719594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374335" y="271959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74335" y="271959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74335" y="2369327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374335" y="23693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374335" y="236932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374335" y="201906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374335" y="20190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3742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374335" y="201906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425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16731" y="2019060"/>
              <a:ext cx="1786255" cy="655955"/>
            </a:xfrm>
            <a:custGeom>
              <a:avLst/>
              <a:gdLst/>
              <a:ahLst/>
              <a:cxnLst/>
              <a:rect l="l" t="t" r="r" b="b"/>
              <a:pathLst>
                <a:path w="1786254" h="655955">
                  <a:moveTo>
                    <a:pt x="0" y="0"/>
                  </a:moveTo>
                  <a:lnTo>
                    <a:pt x="32660" y="57352"/>
                  </a:lnTo>
                  <a:lnTo>
                    <a:pt x="91178" y="215227"/>
                  </a:lnTo>
                  <a:lnTo>
                    <a:pt x="149840" y="190514"/>
                  </a:lnTo>
                  <a:lnTo>
                    <a:pt x="208681" y="107413"/>
                  </a:lnTo>
                  <a:lnTo>
                    <a:pt x="267738" y="74132"/>
                  </a:lnTo>
                  <a:lnTo>
                    <a:pt x="283037" y="0"/>
                  </a:lnTo>
                </a:path>
                <a:path w="1786254" h="655955">
                  <a:moveTo>
                    <a:pt x="348050" y="0"/>
                  </a:moveTo>
                  <a:lnTo>
                    <a:pt x="386651" y="391974"/>
                  </a:lnTo>
                  <a:lnTo>
                    <a:pt x="446584" y="314982"/>
                  </a:lnTo>
                  <a:lnTo>
                    <a:pt x="506887" y="67931"/>
                  </a:lnTo>
                  <a:lnTo>
                    <a:pt x="567601" y="196940"/>
                  </a:lnTo>
                  <a:lnTo>
                    <a:pt x="628767" y="440762"/>
                  </a:lnTo>
                  <a:lnTo>
                    <a:pt x="690428" y="344774"/>
                  </a:lnTo>
                  <a:lnTo>
                    <a:pt x="752628" y="448932"/>
                  </a:lnTo>
                  <a:lnTo>
                    <a:pt x="815412" y="447912"/>
                  </a:lnTo>
                  <a:lnTo>
                    <a:pt x="878828" y="213447"/>
                  </a:lnTo>
                  <a:lnTo>
                    <a:pt x="942925" y="339521"/>
                  </a:lnTo>
                  <a:lnTo>
                    <a:pt x="1007752" y="514606"/>
                  </a:lnTo>
                  <a:lnTo>
                    <a:pt x="1073364" y="449606"/>
                  </a:lnTo>
                  <a:lnTo>
                    <a:pt x="1139815" y="254421"/>
                  </a:lnTo>
                  <a:lnTo>
                    <a:pt x="1207162" y="140614"/>
                  </a:lnTo>
                  <a:lnTo>
                    <a:pt x="1275466" y="504090"/>
                  </a:lnTo>
                  <a:lnTo>
                    <a:pt x="1344790" y="357264"/>
                  </a:lnTo>
                  <a:lnTo>
                    <a:pt x="1415199" y="50033"/>
                  </a:lnTo>
                  <a:lnTo>
                    <a:pt x="1437299" y="0"/>
                  </a:lnTo>
                </a:path>
                <a:path w="1786254" h="655955">
                  <a:moveTo>
                    <a:pt x="1585438" y="0"/>
                  </a:moveTo>
                  <a:lnTo>
                    <a:pt x="1633659" y="225040"/>
                  </a:lnTo>
                  <a:lnTo>
                    <a:pt x="1709148" y="468333"/>
                  </a:lnTo>
                  <a:lnTo>
                    <a:pt x="1786112" y="655414"/>
                  </a:lnTo>
                </a:path>
              </a:pathLst>
            </a:custGeom>
            <a:ln w="12475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74335" y="2019060"/>
              <a:ext cx="2226945" cy="701040"/>
            </a:xfrm>
            <a:custGeom>
              <a:avLst/>
              <a:gdLst/>
              <a:ahLst/>
              <a:cxnLst/>
              <a:rect l="l" t="t" r="r" b="b"/>
              <a:pathLst>
                <a:path w="2226945" h="701039">
                  <a:moveTo>
                    <a:pt x="0" y="700534"/>
                  </a:moveTo>
                  <a:lnTo>
                    <a:pt x="0" y="0"/>
                  </a:lnTo>
                </a:path>
                <a:path w="2226945" h="701039">
                  <a:moveTo>
                    <a:pt x="2226850" y="700534"/>
                  </a:moveTo>
                  <a:lnTo>
                    <a:pt x="2226850" y="0"/>
                  </a:lnTo>
                </a:path>
                <a:path w="2226945" h="701039">
                  <a:moveTo>
                    <a:pt x="0" y="700534"/>
                  </a:moveTo>
                  <a:lnTo>
                    <a:pt x="2226850" y="700534"/>
                  </a:lnTo>
                </a:path>
                <a:path w="2226945" h="701039">
                  <a:moveTo>
                    <a:pt x="0" y="0"/>
                  </a:moveTo>
                  <a:lnTo>
                    <a:pt x="2226850" y="0"/>
                  </a:lnTo>
                </a:path>
              </a:pathLst>
            </a:custGeom>
            <a:ln w="6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3950335" cy="721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Stochastic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model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of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a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physical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unintentional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radiator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400">
              <a:latin typeface="Tahoma"/>
              <a:cs typeface="Tahoma"/>
            </a:endParaRPr>
          </a:p>
          <a:p>
            <a:pPr marL="1274445">
              <a:lnSpc>
                <a:spcPct val="100000"/>
              </a:lnSpc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9927" y="1288116"/>
            <a:ext cx="1387475" cy="1247140"/>
            <a:chOff x="779927" y="1288116"/>
            <a:chExt cx="1387475" cy="124714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072" y="1288116"/>
              <a:ext cx="1247051" cy="12470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2467" y="1865880"/>
              <a:ext cx="1237615" cy="309245"/>
            </a:xfrm>
            <a:custGeom>
              <a:avLst/>
              <a:gdLst/>
              <a:ahLst/>
              <a:cxnLst/>
              <a:rect l="l" t="t" r="r" b="b"/>
              <a:pathLst>
                <a:path w="1237614" h="309244">
                  <a:moveTo>
                    <a:pt x="1237188" y="91523"/>
                  </a:moveTo>
                  <a:lnTo>
                    <a:pt x="1202890" y="142894"/>
                  </a:lnTo>
                  <a:lnTo>
                    <a:pt x="1146784" y="188940"/>
                  </a:lnTo>
                  <a:lnTo>
                    <a:pt x="1111461" y="209697"/>
                  </a:lnTo>
                  <a:lnTo>
                    <a:pt x="1071775" y="228802"/>
                  </a:lnTo>
                  <a:lnTo>
                    <a:pt x="1028089" y="246145"/>
                  </a:lnTo>
                  <a:lnTo>
                    <a:pt x="980767" y="261620"/>
                  </a:lnTo>
                  <a:lnTo>
                    <a:pt x="930172" y="275120"/>
                  </a:lnTo>
                  <a:lnTo>
                    <a:pt x="876666" y="286536"/>
                  </a:lnTo>
                  <a:lnTo>
                    <a:pt x="820613" y="295761"/>
                  </a:lnTo>
                  <a:lnTo>
                    <a:pt x="762375" y="302689"/>
                  </a:lnTo>
                  <a:lnTo>
                    <a:pt x="702317" y="307211"/>
                  </a:lnTo>
                  <a:lnTo>
                    <a:pt x="640800" y="309220"/>
                  </a:lnTo>
                  <a:lnTo>
                    <a:pt x="578189" y="308609"/>
                  </a:lnTo>
                  <a:lnTo>
                    <a:pt x="514846" y="305270"/>
                  </a:lnTo>
                  <a:lnTo>
                    <a:pt x="448572" y="298761"/>
                  </a:lnTo>
                  <a:lnTo>
                    <a:pt x="385613" y="289467"/>
                  </a:lnTo>
                  <a:lnTo>
                    <a:pt x="326275" y="277576"/>
                  </a:lnTo>
                  <a:lnTo>
                    <a:pt x="270868" y="263272"/>
                  </a:lnTo>
                  <a:lnTo>
                    <a:pt x="219701" y="246742"/>
                  </a:lnTo>
                  <a:lnTo>
                    <a:pt x="173081" y="228173"/>
                  </a:lnTo>
                  <a:lnTo>
                    <a:pt x="131318" y="207751"/>
                  </a:lnTo>
                  <a:lnTo>
                    <a:pt x="94719" y="185661"/>
                  </a:lnTo>
                  <a:lnTo>
                    <a:pt x="63594" y="162091"/>
                  </a:lnTo>
                  <a:lnTo>
                    <a:pt x="18999" y="111253"/>
                  </a:lnTo>
                  <a:lnTo>
                    <a:pt x="0" y="56726"/>
                  </a:lnTo>
                  <a:lnTo>
                    <a:pt x="870" y="28544"/>
                  </a:lnTo>
                  <a:lnTo>
                    <a:pt x="906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1540" y="1648183"/>
              <a:ext cx="1237615" cy="309245"/>
            </a:xfrm>
            <a:custGeom>
              <a:avLst/>
              <a:gdLst/>
              <a:ahLst/>
              <a:cxnLst/>
              <a:rect l="l" t="t" r="r" b="b"/>
              <a:pathLst>
                <a:path w="1237614" h="309244">
                  <a:moveTo>
                    <a:pt x="0" y="217696"/>
                  </a:moveTo>
                  <a:lnTo>
                    <a:pt x="34297" y="166326"/>
                  </a:lnTo>
                  <a:lnTo>
                    <a:pt x="90403" y="120280"/>
                  </a:lnTo>
                  <a:lnTo>
                    <a:pt x="125726" y="99522"/>
                  </a:lnTo>
                  <a:lnTo>
                    <a:pt x="165412" y="80418"/>
                  </a:lnTo>
                  <a:lnTo>
                    <a:pt x="209098" y="63075"/>
                  </a:lnTo>
                  <a:lnTo>
                    <a:pt x="256420" y="47600"/>
                  </a:lnTo>
                  <a:lnTo>
                    <a:pt x="307016" y="34100"/>
                  </a:lnTo>
                  <a:lnTo>
                    <a:pt x="360521" y="22684"/>
                  </a:lnTo>
                  <a:lnTo>
                    <a:pt x="416575" y="13458"/>
                  </a:lnTo>
                  <a:lnTo>
                    <a:pt x="474812" y="6531"/>
                  </a:lnTo>
                  <a:lnTo>
                    <a:pt x="534870" y="2009"/>
                  </a:lnTo>
                  <a:lnTo>
                    <a:pt x="596387" y="0"/>
                  </a:lnTo>
                  <a:lnTo>
                    <a:pt x="658998" y="611"/>
                  </a:lnTo>
                  <a:lnTo>
                    <a:pt x="722341" y="3950"/>
                  </a:lnTo>
                  <a:lnTo>
                    <a:pt x="788615" y="10459"/>
                  </a:lnTo>
                  <a:lnTo>
                    <a:pt x="851574" y="19752"/>
                  </a:lnTo>
                  <a:lnTo>
                    <a:pt x="910912" y="31644"/>
                  </a:lnTo>
                  <a:lnTo>
                    <a:pt x="966319" y="45948"/>
                  </a:lnTo>
                  <a:lnTo>
                    <a:pt x="1017486" y="62477"/>
                  </a:lnTo>
                  <a:lnTo>
                    <a:pt x="1064106" y="81046"/>
                  </a:lnTo>
                  <a:lnTo>
                    <a:pt x="1105869" y="101469"/>
                  </a:lnTo>
                  <a:lnTo>
                    <a:pt x="1142468" y="123558"/>
                  </a:lnTo>
                  <a:lnTo>
                    <a:pt x="1173593" y="147129"/>
                  </a:lnTo>
                  <a:lnTo>
                    <a:pt x="1218188" y="197967"/>
                  </a:lnTo>
                  <a:lnTo>
                    <a:pt x="1237188" y="252494"/>
                  </a:lnTo>
                  <a:lnTo>
                    <a:pt x="1236317" y="280675"/>
                  </a:lnTo>
                  <a:lnTo>
                    <a:pt x="1228122" y="30922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92334" y="1317579"/>
              <a:ext cx="243204" cy="1211580"/>
            </a:xfrm>
            <a:custGeom>
              <a:avLst/>
              <a:gdLst/>
              <a:ahLst/>
              <a:cxnLst/>
              <a:rect l="l" t="t" r="r" b="b"/>
              <a:pathLst>
                <a:path w="243205" h="1211580">
                  <a:moveTo>
                    <a:pt x="242943" y="0"/>
                  </a:moveTo>
                  <a:lnTo>
                    <a:pt x="199779" y="45637"/>
                  </a:lnTo>
                  <a:lnTo>
                    <a:pt x="158408" y="111518"/>
                  </a:lnTo>
                  <a:lnTo>
                    <a:pt x="138697" y="151094"/>
                  </a:lnTo>
                  <a:lnTo>
                    <a:pt x="119798" y="194583"/>
                  </a:lnTo>
                  <a:lnTo>
                    <a:pt x="101832" y="241604"/>
                  </a:lnTo>
                  <a:lnTo>
                    <a:pt x="84919" y="291775"/>
                  </a:lnTo>
                  <a:lnTo>
                    <a:pt x="69181" y="344712"/>
                  </a:lnTo>
                  <a:lnTo>
                    <a:pt x="54738" y="400033"/>
                  </a:lnTo>
                  <a:lnTo>
                    <a:pt x="41713" y="457357"/>
                  </a:lnTo>
                  <a:lnTo>
                    <a:pt x="30225" y="516300"/>
                  </a:lnTo>
                  <a:lnTo>
                    <a:pt x="20397" y="576481"/>
                  </a:lnTo>
                  <a:lnTo>
                    <a:pt x="12349" y="637518"/>
                  </a:lnTo>
                  <a:lnTo>
                    <a:pt x="6202" y="699027"/>
                  </a:lnTo>
                  <a:lnTo>
                    <a:pt x="2077" y="760626"/>
                  </a:lnTo>
                  <a:lnTo>
                    <a:pt x="0" y="833847"/>
                  </a:lnTo>
                  <a:lnTo>
                    <a:pt x="1219" y="901814"/>
                  </a:lnTo>
                  <a:lnTo>
                    <a:pt x="5565" y="964127"/>
                  </a:lnTo>
                  <a:lnTo>
                    <a:pt x="12868" y="1020385"/>
                  </a:lnTo>
                  <a:lnTo>
                    <a:pt x="22958" y="1070188"/>
                  </a:lnTo>
                  <a:lnTo>
                    <a:pt x="35664" y="1113135"/>
                  </a:lnTo>
                  <a:lnTo>
                    <a:pt x="50816" y="1148825"/>
                  </a:lnTo>
                  <a:lnTo>
                    <a:pt x="87780" y="1196833"/>
                  </a:lnTo>
                  <a:lnTo>
                    <a:pt x="132489" y="1211005"/>
                  </a:lnTo>
                  <a:lnTo>
                    <a:pt x="157322" y="1204402"/>
                  </a:lnTo>
                  <a:lnTo>
                    <a:pt x="183582" y="118813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5916" y="1294710"/>
              <a:ext cx="243204" cy="1211580"/>
            </a:xfrm>
            <a:custGeom>
              <a:avLst/>
              <a:gdLst/>
              <a:ahLst/>
              <a:cxnLst/>
              <a:rect l="l" t="t" r="r" b="b"/>
              <a:pathLst>
                <a:path w="243205" h="1211580">
                  <a:moveTo>
                    <a:pt x="59361" y="22868"/>
                  </a:moveTo>
                  <a:lnTo>
                    <a:pt x="85620" y="6603"/>
                  </a:lnTo>
                  <a:lnTo>
                    <a:pt x="110453" y="0"/>
                  </a:lnTo>
                  <a:lnTo>
                    <a:pt x="133691" y="2656"/>
                  </a:lnTo>
                  <a:lnTo>
                    <a:pt x="174697" y="34146"/>
                  </a:lnTo>
                  <a:lnTo>
                    <a:pt x="207278" y="97869"/>
                  </a:lnTo>
                  <a:lnTo>
                    <a:pt x="219985" y="140816"/>
                  </a:lnTo>
                  <a:lnTo>
                    <a:pt x="230074" y="190619"/>
                  </a:lnTo>
                  <a:lnTo>
                    <a:pt x="237377" y="246878"/>
                  </a:lnTo>
                  <a:lnTo>
                    <a:pt x="241723" y="309191"/>
                  </a:lnTo>
                  <a:lnTo>
                    <a:pt x="242943" y="377158"/>
                  </a:lnTo>
                  <a:lnTo>
                    <a:pt x="240866" y="450378"/>
                  </a:lnTo>
                  <a:lnTo>
                    <a:pt x="236741" y="511978"/>
                  </a:lnTo>
                  <a:lnTo>
                    <a:pt x="230594" y="573487"/>
                  </a:lnTo>
                  <a:lnTo>
                    <a:pt x="222545" y="634523"/>
                  </a:lnTo>
                  <a:lnTo>
                    <a:pt x="212717" y="694704"/>
                  </a:lnTo>
                  <a:lnTo>
                    <a:pt x="201229" y="753648"/>
                  </a:lnTo>
                  <a:lnTo>
                    <a:pt x="188204" y="810971"/>
                  </a:lnTo>
                  <a:lnTo>
                    <a:pt x="173762" y="866293"/>
                  </a:lnTo>
                  <a:lnTo>
                    <a:pt x="158024" y="919230"/>
                  </a:lnTo>
                  <a:lnTo>
                    <a:pt x="141111" y="969400"/>
                  </a:lnTo>
                  <a:lnTo>
                    <a:pt x="123144" y="1016422"/>
                  </a:lnTo>
                  <a:lnTo>
                    <a:pt x="104245" y="1059911"/>
                  </a:lnTo>
                  <a:lnTo>
                    <a:pt x="84535" y="1099487"/>
                  </a:lnTo>
                  <a:lnTo>
                    <a:pt x="64134" y="1134767"/>
                  </a:lnTo>
                  <a:lnTo>
                    <a:pt x="21745" y="1190908"/>
                  </a:lnTo>
                  <a:lnTo>
                    <a:pt x="0" y="1211005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4378" y="1909111"/>
              <a:ext cx="343749" cy="3987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405597" y="1911642"/>
              <a:ext cx="586105" cy="90170"/>
            </a:xfrm>
            <a:custGeom>
              <a:avLst/>
              <a:gdLst/>
              <a:ahLst/>
              <a:cxnLst/>
              <a:rect l="l" t="t" r="r" b="b"/>
              <a:pathLst>
                <a:path w="586105" h="90169">
                  <a:moveTo>
                    <a:pt x="0" y="0"/>
                  </a:moveTo>
                  <a:lnTo>
                    <a:pt x="585925" y="90127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1523" y="2001770"/>
              <a:ext cx="130810" cy="20320"/>
            </a:xfrm>
            <a:custGeom>
              <a:avLst/>
              <a:gdLst/>
              <a:ahLst/>
              <a:cxnLst/>
              <a:rect l="l" t="t" r="r" b="b"/>
              <a:pathLst>
                <a:path w="130810" h="20319">
                  <a:moveTo>
                    <a:pt x="0" y="0"/>
                  </a:moveTo>
                  <a:lnTo>
                    <a:pt x="130757" y="2011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14394" y="2002357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5" y="33129"/>
                  </a:lnTo>
                  <a:lnTo>
                    <a:pt x="27438" y="29734"/>
                  </a:lnTo>
                  <a:lnTo>
                    <a:pt x="41148" y="27462"/>
                  </a:lnTo>
                  <a:lnTo>
                    <a:pt x="52904" y="26450"/>
                  </a:lnTo>
                  <a:lnTo>
                    <a:pt x="41995" y="21952"/>
                  </a:lnTo>
                  <a:lnTo>
                    <a:pt x="29601" y="15666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03297" y="1801912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71288" y="1177003"/>
            <a:ext cx="1120140" cy="1373505"/>
            <a:chOff x="871288" y="1177003"/>
            <a:chExt cx="1120140" cy="1373505"/>
          </a:xfrm>
        </p:grpSpPr>
        <p:sp>
          <p:nvSpPr>
            <p:cNvPr id="37" name="object 37"/>
            <p:cNvSpPr/>
            <p:nvPr/>
          </p:nvSpPr>
          <p:spPr>
            <a:xfrm>
              <a:off x="1405597" y="1346534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h="565150">
                  <a:moveTo>
                    <a:pt x="0" y="565108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05597" y="122255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123981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6619" y="1177003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39016" y="1484727"/>
              <a:ext cx="130810" cy="228600"/>
            </a:xfrm>
            <a:custGeom>
              <a:avLst/>
              <a:gdLst/>
              <a:ahLst/>
              <a:cxnLst/>
              <a:rect l="l" t="t" r="r" b="b"/>
              <a:pathLst>
                <a:path w="130809" h="228600">
                  <a:moveTo>
                    <a:pt x="92283" y="228535"/>
                  </a:moveTo>
                  <a:lnTo>
                    <a:pt x="0" y="148837"/>
                  </a:lnTo>
                </a:path>
                <a:path w="130809" h="228600">
                  <a:moveTo>
                    <a:pt x="100076" y="11956"/>
                  </a:moveTo>
                  <a:lnTo>
                    <a:pt x="130794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5124" y="1777246"/>
              <a:ext cx="92710" cy="112395"/>
            </a:xfrm>
            <a:custGeom>
              <a:avLst/>
              <a:gdLst/>
              <a:ahLst/>
              <a:cxnLst/>
              <a:rect l="l" t="t" r="r" b="b"/>
              <a:pathLst>
                <a:path w="92709" h="112394">
                  <a:moveTo>
                    <a:pt x="92283" y="112322"/>
                  </a:moveTo>
                  <a:lnTo>
                    <a:pt x="0" y="0"/>
                  </a:lnTo>
                </a:path>
              </a:pathLst>
            </a:custGeom>
            <a:ln w="15183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20732" y="1991896"/>
              <a:ext cx="1004569" cy="550545"/>
            </a:xfrm>
            <a:custGeom>
              <a:avLst/>
              <a:gdLst/>
              <a:ahLst/>
              <a:cxnLst/>
              <a:rect l="l" t="t" r="r" b="b"/>
              <a:pathLst>
                <a:path w="1004569" h="550544">
                  <a:moveTo>
                    <a:pt x="92283" y="293678"/>
                  </a:moveTo>
                  <a:lnTo>
                    <a:pt x="0" y="409747"/>
                  </a:lnTo>
                </a:path>
                <a:path w="1004569" h="550544">
                  <a:moveTo>
                    <a:pt x="1004270" y="136883"/>
                  </a:moveTo>
                  <a:lnTo>
                    <a:pt x="961238" y="0"/>
                  </a:lnTo>
                </a:path>
                <a:path w="1004569" h="550544">
                  <a:moveTo>
                    <a:pt x="635717" y="371437"/>
                  </a:moveTo>
                  <a:lnTo>
                    <a:pt x="678749" y="312553"/>
                  </a:lnTo>
                </a:path>
                <a:path w="1004569" h="550544">
                  <a:moveTo>
                    <a:pt x="660719" y="550455"/>
                  </a:moveTo>
                  <a:lnTo>
                    <a:pt x="568435" y="470757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8908" y="1247550"/>
              <a:ext cx="1104900" cy="1007744"/>
            </a:xfrm>
            <a:custGeom>
              <a:avLst/>
              <a:gdLst/>
              <a:ahLst/>
              <a:cxnLst/>
              <a:rect l="l" t="t" r="r" b="b"/>
              <a:pathLst>
                <a:path w="1104900" h="1007744">
                  <a:moveTo>
                    <a:pt x="427042" y="0"/>
                  </a:moveTo>
                  <a:lnTo>
                    <a:pt x="334758" y="116069"/>
                  </a:lnTo>
                </a:path>
                <a:path w="1104900" h="1007744">
                  <a:moveTo>
                    <a:pt x="126115" y="812506"/>
                  </a:moveTo>
                  <a:lnTo>
                    <a:pt x="0" y="871166"/>
                  </a:lnTo>
                </a:path>
                <a:path w="1104900" h="1007744">
                  <a:moveTo>
                    <a:pt x="1104618" y="806396"/>
                  </a:moveTo>
                  <a:lnTo>
                    <a:pt x="1012334" y="726698"/>
                  </a:lnTo>
                </a:path>
                <a:path w="1104900" h="1007744">
                  <a:moveTo>
                    <a:pt x="892067" y="357070"/>
                  </a:moveTo>
                  <a:lnTo>
                    <a:pt x="920944" y="305723"/>
                  </a:lnTo>
                </a:path>
                <a:path w="1104900" h="1007744">
                  <a:moveTo>
                    <a:pt x="626424" y="1007640"/>
                  </a:moveTo>
                  <a:lnTo>
                    <a:pt x="558131" y="920249"/>
                  </a:lnTo>
                </a:path>
                <a:path w="1104900" h="1007744">
                  <a:moveTo>
                    <a:pt x="963731" y="279222"/>
                  </a:moveTo>
                  <a:lnTo>
                    <a:pt x="871448" y="199524"/>
                  </a:lnTo>
                </a:path>
                <a:path w="1104900" h="1007744">
                  <a:moveTo>
                    <a:pt x="767049" y="1007019"/>
                  </a:moveTo>
                  <a:lnTo>
                    <a:pt x="665550" y="901545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6176" y="1840974"/>
              <a:ext cx="419734" cy="71120"/>
            </a:xfrm>
            <a:custGeom>
              <a:avLst/>
              <a:gdLst/>
              <a:ahLst/>
              <a:cxnLst/>
              <a:rect l="l" t="t" r="r" b="b"/>
              <a:pathLst>
                <a:path w="419734" h="71119">
                  <a:moveTo>
                    <a:pt x="419421" y="7066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7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1263" y="1823102"/>
              <a:ext cx="53340" cy="37465"/>
            </a:xfrm>
            <a:custGeom>
              <a:avLst/>
              <a:gdLst/>
              <a:ahLst/>
              <a:cxnLst/>
              <a:rect l="l" t="t" r="r" b="b"/>
              <a:pathLst>
                <a:path w="53340" h="37464">
                  <a:moveTo>
                    <a:pt x="46751" y="37427"/>
                  </a:moveTo>
                  <a:lnTo>
                    <a:pt x="53056" y="0"/>
                  </a:lnTo>
                  <a:lnTo>
                    <a:pt x="39760" y="4195"/>
                  </a:lnTo>
                  <a:lnTo>
                    <a:pt x="25510" y="7387"/>
                  </a:lnTo>
                  <a:lnTo>
                    <a:pt x="11769" y="9462"/>
                  </a:lnTo>
                  <a:lnTo>
                    <a:pt x="0" y="10306"/>
                  </a:lnTo>
                  <a:lnTo>
                    <a:pt x="10843" y="14959"/>
                  </a:lnTo>
                  <a:lnTo>
                    <a:pt x="23146" y="21422"/>
                  </a:lnTo>
                  <a:lnTo>
                    <a:pt x="35563" y="29107"/>
                  </a:lnTo>
                  <a:lnTo>
                    <a:pt x="46751" y="37427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78191" y="1876499"/>
            <a:ext cx="1765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solidFill>
                  <a:srgbClr val="007F00"/>
                </a:solidFill>
                <a:latin typeface="Cambria"/>
                <a:cs typeface="Cambria"/>
              </a:rPr>
              <a:t>⃗r</a:t>
            </a:r>
            <a:r>
              <a:rPr sz="1200" i="1" spc="-37" baseline="27777" dirty="0">
                <a:solidFill>
                  <a:srgbClr val="007F00"/>
                </a:solidFill>
                <a:latin typeface="Arial"/>
                <a:cs typeface="Arial"/>
              </a:rPr>
              <a:t>′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70520" y="1950706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0" dirty="0">
                <a:solidFill>
                  <a:srgbClr val="007F00"/>
                </a:solidFill>
                <a:latin typeface="Palatino Linotype"/>
                <a:cs typeface="Palatino Linotype"/>
              </a:rPr>
              <a:t>i</a:t>
            </a:r>
            <a:endParaRPr sz="800">
              <a:latin typeface="Palatino Linotype"/>
              <a:cs typeface="Palatino Linotype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403057" y="1381296"/>
            <a:ext cx="1057275" cy="749300"/>
            <a:chOff x="1403057" y="1381296"/>
            <a:chExt cx="1057275" cy="749300"/>
          </a:xfrm>
        </p:grpSpPr>
        <p:sp>
          <p:nvSpPr>
            <p:cNvPr id="49" name="object 49"/>
            <p:cNvSpPr/>
            <p:nvPr/>
          </p:nvSpPr>
          <p:spPr>
            <a:xfrm>
              <a:off x="1405597" y="1764324"/>
              <a:ext cx="293370" cy="147320"/>
            </a:xfrm>
            <a:custGeom>
              <a:avLst/>
              <a:gdLst/>
              <a:ahLst/>
              <a:cxnLst/>
              <a:rect l="l" t="t" r="r" b="b"/>
              <a:pathLst>
                <a:path w="293369" h="147319">
                  <a:moveTo>
                    <a:pt x="0" y="147318"/>
                  </a:moveTo>
                  <a:lnTo>
                    <a:pt x="292961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98559" y="1469687"/>
              <a:ext cx="586105" cy="294640"/>
            </a:xfrm>
            <a:custGeom>
              <a:avLst/>
              <a:gdLst/>
              <a:ahLst/>
              <a:cxnLst/>
              <a:rect l="l" t="t" r="r" b="b"/>
              <a:pathLst>
                <a:path w="586105" h="294639">
                  <a:moveTo>
                    <a:pt x="0" y="294636"/>
                  </a:moveTo>
                  <a:lnTo>
                    <a:pt x="58592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5597" y="1911642"/>
              <a:ext cx="358140" cy="215900"/>
            </a:xfrm>
            <a:custGeom>
              <a:avLst/>
              <a:gdLst/>
              <a:ahLst/>
              <a:cxnLst/>
              <a:rect l="l" t="t" r="r" b="b"/>
              <a:pathLst>
                <a:path w="358139" h="215900">
                  <a:moveTo>
                    <a:pt x="0" y="0"/>
                  </a:moveTo>
                  <a:lnTo>
                    <a:pt x="357640" y="21585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5504" y="1381296"/>
              <a:ext cx="194756" cy="10737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325027" y="1418398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30" dirty="0">
                <a:solidFill>
                  <a:srgbClr val="FF0000"/>
                </a:solidFill>
                <a:latin typeface="Palatino Linotype"/>
                <a:cs typeface="Palatino Linotype"/>
              </a:rPr>
              <a:t>ˆ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14371" y="1457730"/>
            <a:ext cx="1123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45" dirty="0">
                <a:solidFill>
                  <a:srgbClr val="FF0000"/>
                </a:solidFill>
                <a:latin typeface="Cambria"/>
                <a:cs typeface="Cambria"/>
              </a:rPr>
              <a:t>⃗n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28953" y="2129992"/>
            <a:ext cx="116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solidFill>
                  <a:srgbClr val="0000FF"/>
                </a:solidFill>
                <a:latin typeface="Cambria"/>
                <a:cs typeface="Cambria"/>
              </a:rPr>
              <a:t>φ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189796" y="2122249"/>
            <a:ext cx="574040" cy="55880"/>
            <a:chOff x="1189796" y="2122249"/>
            <a:chExt cx="574040" cy="55880"/>
          </a:xfrm>
        </p:grpSpPr>
        <p:sp>
          <p:nvSpPr>
            <p:cNvPr id="57" name="object 57"/>
            <p:cNvSpPr/>
            <p:nvPr/>
          </p:nvSpPr>
          <p:spPr>
            <a:xfrm>
              <a:off x="1192336" y="2139380"/>
              <a:ext cx="527050" cy="36195"/>
            </a:xfrm>
            <a:custGeom>
              <a:avLst/>
              <a:gdLst/>
              <a:ahLst/>
              <a:cxnLst/>
              <a:rect l="l" t="t" r="r" b="b"/>
              <a:pathLst>
                <a:path w="527050" h="36194">
                  <a:moveTo>
                    <a:pt x="0" y="19879"/>
                  </a:moveTo>
                  <a:lnTo>
                    <a:pt x="48062" y="26355"/>
                  </a:lnTo>
                  <a:lnTo>
                    <a:pt x="96801" y="31135"/>
                  </a:lnTo>
                  <a:lnTo>
                    <a:pt x="145981" y="34232"/>
                  </a:lnTo>
                  <a:lnTo>
                    <a:pt x="195365" y="35660"/>
                  </a:lnTo>
                  <a:lnTo>
                    <a:pt x="244718" y="35430"/>
                  </a:lnTo>
                  <a:lnTo>
                    <a:pt x="293803" y="33557"/>
                  </a:lnTo>
                  <a:lnTo>
                    <a:pt x="342384" y="30054"/>
                  </a:lnTo>
                  <a:lnTo>
                    <a:pt x="390225" y="24933"/>
                  </a:lnTo>
                  <a:lnTo>
                    <a:pt x="437089" y="18209"/>
                  </a:lnTo>
                  <a:lnTo>
                    <a:pt x="482741" y="9893"/>
                  </a:lnTo>
                  <a:lnTo>
                    <a:pt x="526944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09443" y="2122249"/>
              <a:ext cx="53975" cy="36830"/>
            </a:xfrm>
            <a:custGeom>
              <a:avLst/>
              <a:gdLst/>
              <a:ahLst/>
              <a:cxnLst/>
              <a:rect l="l" t="t" r="r" b="b"/>
              <a:pathLst>
                <a:path w="53975" h="36830">
                  <a:moveTo>
                    <a:pt x="0" y="0"/>
                  </a:moveTo>
                  <a:lnTo>
                    <a:pt x="9813" y="36665"/>
                  </a:lnTo>
                  <a:lnTo>
                    <a:pt x="20165" y="27325"/>
                  </a:lnTo>
                  <a:lnTo>
                    <a:pt x="31801" y="18501"/>
                  </a:lnTo>
                  <a:lnTo>
                    <a:pt x="43438" y="10905"/>
                  </a:lnTo>
                  <a:lnTo>
                    <a:pt x="53794" y="5248"/>
                  </a:lnTo>
                  <a:lnTo>
                    <a:pt x="41997" y="5520"/>
                  </a:lnTo>
                  <a:lnTo>
                    <a:pt x="28121" y="4752"/>
                  </a:lnTo>
                  <a:lnTo>
                    <a:pt x="13633" y="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523580" y="1503754"/>
            <a:ext cx="908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solidFill>
                  <a:srgbClr val="0000FF"/>
                </a:solidFill>
                <a:latin typeface="Cambria"/>
                <a:cs typeface="Cambria"/>
              </a:rPr>
              <a:t>θ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98006" y="1344003"/>
            <a:ext cx="368300" cy="786130"/>
            <a:chOff x="1398006" y="1344003"/>
            <a:chExt cx="368300" cy="786130"/>
          </a:xfrm>
        </p:grpSpPr>
        <p:sp>
          <p:nvSpPr>
            <p:cNvPr id="61" name="object 61"/>
            <p:cNvSpPr/>
            <p:nvPr/>
          </p:nvSpPr>
          <p:spPr>
            <a:xfrm>
              <a:off x="1405597" y="1346534"/>
              <a:ext cx="277495" cy="375285"/>
            </a:xfrm>
            <a:custGeom>
              <a:avLst/>
              <a:gdLst/>
              <a:ahLst/>
              <a:cxnLst/>
              <a:rect l="l" t="t" r="r" b="b"/>
              <a:pathLst>
                <a:path w="277494" h="375285">
                  <a:moveTo>
                    <a:pt x="0" y="0"/>
                  </a:moveTo>
                  <a:lnTo>
                    <a:pt x="35683" y="24352"/>
                  </a:lnTo>
                  <a:lnTo>
                    <a:pt x="70676" y="53796"/>
                  </a:lnTo>
                  <a:lnTo>
                    <a:pt x="104752" y="88007"/>
                  </a:lnTo>
                  <a:lnTo>
                    <a:pt x="137679" y="126656"/>
                  </a:lnTo>
                  <a:lnTo>
                    <a:pt x="169231" y="169418"/>
                  </a:lnTo>
                  <a:lnTo>
                    <a:pt x="199177" y="215966"/>
                  </a:lnTo>
                  <a:lnTo>
                    <a:pt x="227289" y="265973"/>
                  </a:lnTo>
                  <a:lnTo>
                    <a:pt x="253338" y="319114"/>
                  </a:lnTo>
                  <a:lnTo>
                    <a:pt x="277095" y="375061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3062" y="1710266"/>
              <a:ext cx="35560" cy="54610"/>
            </a:xfrm>
            <a:custGeom>
              <a:avLst/>
              <a:gdLst/>
              <a:ahLst/>
              <a:cxnLst/>
              <a:rect l="l" t="t" r="r" b="b"/>
              <a:pathLst>
                <a:path w="35560" h="54610">
                  <a:moveTo>
                    <a:pt x="35551" y="0"/>
                  </a:moveTo>
                  <a:lnTo>
                    <a:pt x="0" y="13291"/>
                  </a:lnTo>
                  <a:lnTo>
                    <a:pt x="10291" y="22697"/>
                  </a:lnTo>
                  <a:lnTo>
                    <a:pt x="20192" y="33431"/>
                  </a:lnTo>
                  <a:lnTo>
                    <a:pt x="28871" y="44284"/>
                  </a:lnTo>
                  <a:lnTo>
                    <a:pt x="35497" y="54048"/>
                  </a:lnTo>
                  <a:lnTo>
                    <a:pt x="34093" y="42332"/>
                  </a:lnTo>
                  <a:lnTo>
                    <a:pt x="33524" y="28447"/>
                  </a:lnTo>
                  <a:lnTo>
                    <a:pt x="33955" y="13850"/>
                  </a:lnTo>
                  <a:lnTo>
                    <a:pt x="355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98558" y="1764317"/>
              <a:ext cx="64769" cy="363220"/>
            </a:xfrm>
            <a:custGeom>
              <a:avLst/>
              <a:gdLst/>
              <a:ahLst/>
              <a:cxnLst/>
              <a:rect l="l" t="t" r="r" b="b"/>
              <a:pathLst>
                <a:path w="64769" h="363219">
                  <a:moveTo>
                    <a:pt x="0" y="0"/>
                  </a:moveTo>
                  <a:lnTo>
                    <a:pt x="16834" y="51936"/>
                  </a:lnTo>
                  <a:lnTo>
                    <a:pt x="31227" y="104359"/>
                  </a:lnTo>
                  <a:lnTo>
                    <a:pt x="43124" y="156966"/>
                  </a:lnTo>
                  <a:lnTo>
                    <a:pt x="52473" y="209454"/>
                  </a:lnTo>
                  <a:lnTo>
                    <a:pt x="59217" y="261518"/>
                  </a:lnTo>
                  <a:lnTo>
                    <a:pt x="63304" y="312857"/>
                  </a:lnTo>
                  <a:lnTo>
                    <a:pt x="64678" y="363167"/>
                  </a:lnTo>
                </a:path>
              </a:pathLst>
            </a:custGeom>
            <a:ln w="5060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05597" y="1793788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117853"/>
                  </a:moveTo>
                  <a:lnTo>
                    <a:pt x="234368" y="0"/>
                  </a:lnTo>
                </a:path>
              </a:pathLst>
            </a:custGeom>
            <a:ln w="15183">
              <a:solidFill>
                <a:srgbClr val="00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386662" y="1890012"/>
            <a:ext cx="25907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290" dirty="0">
                <a:solidFill>
                  <a:srgbClr val="00BFBF"/>
                </a:solidFill>
                <a:latin typeface="Cambria"/>
                <a:cs typeface="Cambria"/>
              </a:rPr>
              <a:t>⃗</a:t>
            </a:r>
            <a:r>
              <a:rPr sz="1100" spc="-480" dirty="0">
                <a:solidFill>
                  <a:srgbClr val="00BFBF"/>
                </a:solidFill>
                <a:latin typeface="Cambria"/>
                <a:cs typeface="Cambria"/>
              </a:rPr>
              <a:t>n</a:t>
            </a:r>
            <a:r>
              <a:rPr sz="1650" spc="172" baseline="15151" dirty="0">
                <a:solidFill>
                  <a:srgbClr val="00BFBF"/>
                </a:solidFill>
                <a:latin typeface="Palatino Linotype"/>
                <a:cs typeface="Palatino Linotype"/>
              </a:rPr>
              <a:t>ˆ</a:t>
            </a:r>
            <a:r>
              <a:rPr sz="1100" spc="-285" dirty="0">
                <a:solidFill>
                  <a:srgbClr val="00BFBF"/>
                </a:solidFill>
                <a:latin typeface="Cambria"/>
                <a:cs typeface="Cambria"/>
              </a:rPr>
              <a:t>⃗</a:t>
            </a:r>
            <a:r>
              <a:rPr sz="1100" spc="125" dirty="0">
                <a:solidFill>
                  <a:srgbClr val="00BFBF"/>
                </a:solidFill>
                <a:latin typeface="Cambria"/>
                <a:cs typeface="Cambria"/>
              </a:rPr>
              <a:t>r</a:t>
            </a:r>
            <a:r>
              <a:rPr sz="1200" i="1" spc="142" baseline="27777" dirty="0">
                <a:solidFill>
                  <a:srgbClr val="00BFBF"/>
                </a:solidFill>
                <a:latin typeface="Arial"/>
                <a:cs typeface="Arial"/>
              </a:rPr>
              <a:t>′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1439" y="1964219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0" dirty="0">
                <a:solidFill>
                  <a:srgbClr val="00BFBF"/>
                </a:solidFill>
                <a:latin typeface="Palatino Linotype"/>
                <a:cs typeface="Palatino Linotype"/>
              </a:rPr>
              <a:t>i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92437" y="1256992"/>
            <a:ext cx="2512060" cy="10382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10" dirty="0">
                <a:latin typeface="Arial"/>
                <a:cs typeface="Arial"/>
              </a:rPr>
              <a:t>50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dipole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souces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radius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45" dirty="0">
                <a:latin typeface="Cambria"/>
                <a:cs typeface="Cambria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15" dirty="0">
                <a:latin typeface="Palatino Linotype"/>
                <a:cs typeface="Palatino Linotype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24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cm</a:t>
            </a:r>
            <a:endParaRPr sz="1100">
              <a:latin typeface="Arial"/>
              <a:cs typeface="Arial"/>
            </a:endParaRPr>
          </a:p>
          <a:p>
            <a:pPr marL="176530" marR="30480" indent="-139065">
              <a:lnSpc>
                <a:spcPct val="102699"/>
              </a:lnSpc>
              <a:spcBef>
                <a:spcPts val="29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replicate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measurements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Monte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Carlo </a:t>
            </a:r>
            <a:r>
              <a:rPr sz="1100" spc="-10" dirty="0">
                <a:latin typeface="Arial"/>
                <a:cs typeface="Arial"/>
              </a:rPr>
              <a:t>simulation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55" dirty="0">
                <a:latin typeface="Arial"/>
                <a:cs typeface="Arial"/>
              </a:rPr>
              <a:t>1000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realisations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7294" y="2264942"/>
            <a:ext cx="5415280" cy="803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100">
              <a:latin typeface="Cambria"/>
              <a:cs typeface="Cambria"/>
            </a:endParaRPr>
          </a:p>
          <a:p>
            <a:pPr marL="12700" marR="5080">
              <a:lnSpc>
                <a:spcPts val="950"/>
              </a:lnSpc>
              <a:spcBef>
                <a:spcPts val="5"/>
              </a:spcBef>
            </a:pP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J.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Petzold,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et.</a:t>
            </a:r>
            <a:r>
              <a:rPr sz="800" spc="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al.</a:t>
            </a:r>
            <a:r>
              <a:rPr sz="800" spc="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"Monte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Carlo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Simulation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Physical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Random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Unintentional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Radiator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as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Basis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Statistics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 Fully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Anechoic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Room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Measurements,"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2023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International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Symposium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Electromagnetic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Compatibility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EMC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Europe,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Krakow,</a:t>
            </a:r>
            <a:r>
              <a:rPr sz="8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Poland,</a:t>
            </a:r>
            <a:r>
              <a:rPr sz="8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2023,</a:t>
            </a:r>
            <a:r>
              <a:rPr sz="8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pp.</a:t>
            </a:r>
            <a:r>
              <a:rPr sz="800" spc="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1-</a:t>
            </a: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20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5768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Radiation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Pattern</a:t>
            </a:r>
            <a:r>
              <a:rPr sz="1400" spc="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49B2"/>
                </a:solidFill>
                <a:latin typeface="Tahoma"/>
                <a:cs typeface="Tahoma"/>
              </a:rPr>
              <a:t>EUT</a:t>
            </a:r>
            <a:r>
              <a:rPr sz="1400" spc="-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i="1" dirty="0">
                <a:solidFill>
                  <a:srgbClr val="0049B2"/>
                </a:solidFill>
                <a:latin typeface="Calibri"/>
                <a:cs typeface="Calibri"/>
              </a:rPr>
              <a:t>a</a:t>
            </a:r>
            <a:r>
              <a:rPr sz="1400" i="1" spc="55" dirty="0">
                <a:solidFill>
                  <a:srgbClr val="0049B2"/>
                </a:solidFill>
                <a:latin typeface="Calibri"/>
                <a:cs typeface="Calibri"/>
              </a:rPr>
              <a:t> </a:t>
            </a:r>
            <a:r>
              <a:rPr sz="1400" spc="390" dirty="0">
                <a:solidFill>
                  <a:srgbClr val="0049B2"/>
                </a:solidFill>
                <a:latin typeface="Palatino Linotype"/>
                <a:cs typeface="Palatino Linotype"/>
              </a:rPr>
              <a:t>=</a:t>
            </a:r>
            <a:r>
              <a:rPr sz="1400" spc="25" dirty="0">
                <a:solidFill>
                  <a:srgbClr val="0049B2"/>
                </a:solidFill>
                <a:latin typeface="Palatino Linotype"/>
                <a:cs typeface="Palatino Linotype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Palatino Linotype"/>
                <a:cs typeface="Palatino Linotype"/>
              </a:rPr>
              <a:t>24</a:t>
            </a:r>
            <a:r>
              <a:rPr sz="1400" spc="-114" dirty="0">
                <a:solidFill>
                  <a:srgbClr val="0049B2"/>
                </a:solidFill>
                <a:latin typeface="Palatino Linotype"/>
                <a:cs typeface="Palatino Linotype"/>
              </a:rPr>
              <a:t> </a:t>
            </a:r>
            <a:r>
              <a:rPr sz="1400" spc="-25" dirty="0">
                <a:solidFill>
                  <a:srgbClr val="0049B2"/>
                </a:solidFill>
                <a:latin typeface="Tahoma"/>
                <a:cs typeface="Tahoma"/>
              </a:rPr>
              <a:t>cm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0206" y="1177283"/>
            <a:ext cx="744677" cy="78716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78508" y="2121999"/>
            <a:ext cx="540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0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1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spc="-25" dirty="0">
                <a:latin typeface="Tahoma"/>
                <a:cs typeface="Tahoma"/>
              </a:rPr>
              <a:t>GHz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9850" y="1276365"/>
            <a:ext cx="699773" cy="62151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801823" y="2121999"/>
            <a:ext cx="540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0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6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spc="-25" dirty="0">
                <a:latin typeface="Tahoma"/>
                <a:cs typeface="Tahoma"/>
              </a:rPr>
              <a:t>GHz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15369" y="1240260"/>
            <a:ext cx="758199" cy="67270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995877" y="2121999"/>
            <a:ext cx="5988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145" dirty="0">
                <a:latin typeface="Georgia"/>
                <a:cs typeface="Georgia"/>
              </a:rPr>
              <a:t>f</a:t>
            </a:r>
            <a:r>
              <a:rPr sz="900" i="1" spc="130" dirty="0">
                <a:latin typeface="Georgia"/>
                <a:cs typeface="Georgia"/>
              </a:rPr>
              <a:t> </a:t>
            </a:r>
            <a:r>
              <a:rPr sz="900" spc="265" dirty="0">
                <a:latin typeface="Palatino Linotype"/>
                <a:cs typeface="Palatino Linotype"/>
              </a:rPr>
              <a:t>=</a:t>
            </a:r>
            <a:r>
              <a:rPr sz="900" spc="3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40</a:t>
            </a:r>
            <a:r>
              <a:rPr sz="900" spc="-70" dirty="0">
                <a:latin typeface="Palatino Linotype"/>
                <a:cs typeface="Palatino Linotype"/>
              </a:rPr>
              <a:t> </a:t>
            </a:r>
            <a:r>
              <a:rPr sz="900" spc="-25" dirty="0">
                <a:latin typeface="Tahoma"/>
                <a:cs typeface="Tahoma"/>
              </a:rPr>
              <a:t>GHz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6695" y="2537506"/>
            <a:ext cx="3796818" cy="126534"/>
          </a:xfrm>
          <a:prstGeom prst="rect">
            <a:avLst/>
          </a:prstGeom>
        </p:spPr>
      </p:pic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194165" y="2534975"/>
          <a:ext cx="3797299" cy="126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149362" y="2648748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Palatino Linotype"/>
                <a:cs typeface="Palatino Linotype"/>
              </a:rPr>
              <a:t>0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4835" y="2648748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Palatino Linotype"/>
                <a:cs typeface="Palatino Linotype"/>
              </a:rPr>
              <a:t>0</a:t>
            </a:r>
            <a:r>
              <a:rPr sz="1100" spc="-25" dirty="0">
                <a:latin typeface="Cambria"/>
                <a:cs typeface="Cambria"/>
              </a:rPr>
              <a:t>.</a:t>
            </a:r>
            <a:r>
              <a:rPr sz="1100" spc="-25" dirty="0">
                <a:latin typeface="Palatino Linotype"/>
                <a:cs typeface="Palatino Linotype"/>
              </a:rPr>
              <a:t>2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14193" y="2648748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Palatino Linotype"/>
                <a:cs typeface="Palatino Linotype"/>
              </a:rPr>
              <a:t>0</a:t>
            </a:r>
            <a:r>
              <a:rPr sz="1100" spc="-25" dirty="0">
                <a:latin typeface="Cambria"/>
                <a:cs typeface="Cambria"/>
              </a:rPr>
              <a:t>.</a:t>
            </a:r>
            <a:r>
              <a:rPr sz="1100" spc="-25" dirty="0">
                <a:latin typeface="Palatino Linotype"/>
                <a:cs typeface="Palatino Linotype"/>
              </a:rPr>
              <a:t>4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73539" y="2648748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Palatino Linotype"/>
                <a:cs typeface="Palatino Linotype"/>
              </a:rPr>
              <a:t>0</a:t>
            </a:r>
            <a:r>
              <a:rPr sz="1100" spc="-25" dirty="0">
                <a:latin typeface="Cambria"/>
                <a:cs typeface="Cambria"/>
              </a:rPr>
              <a:t>.</a:t>
            </a:r>
            <a:r>
              <a:rPr sz="1100" spc="-25" dirty="0">
                <a:latin typeface="Palatino Linotype"/>
                <a:cs typeface="Palatino Linotype"/>
              </a:rPr>
              <a:t>6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32897" y="2648748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Palatino Linotype"/>
                <a:cs typeface="Palatino Linotype"/>
              </a:rPr>
              <a:t>0</a:t>
            </a:r>
            <a:r>
              <a:rPr sz="1100" spc="-25" dirty="0">
                <a:latin typeface="Cambria"/>
                <a:cs typeface="Cambria"/>
              </a:rPr>
              <a:t>.</a:t>
            </a:r>
            <a:r>
              <a:rPr sz="1100" spc="-25" dirty="0">
                <a:latin typeface="Palatino Linotype"/>
                <a:cs typeface="Palatino Linotype"/>
              </a:rPr>
              <a:t>8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46129" y="2648748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Palatino Linotype"/>
                <a:cs typeface="Palatino Linotype"/>
              </a:rPr>
              <a:t>1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3494" y="2860191"/>
            <a:ext cx="4572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i="1" spc="60" baseline="20833" dirty="0">
                <a:latin typeface="Palatino Linotype"/>
                <a:cs typeface="Palatino Linotype"/>
              </a:rPr>
              <a:t>E</a:t>
            </a:r>
            <a:r>
              <a:rPr sz="1650" spc="60" baseline="5050" dirty="0">
                <a:latin typeface="Cambria"/>
                <a:cs typeface="Cambria"/>
              </a:rPr>
              <a:t>/</a:t>
            </a:r>
            <a:r>
              <a:rPr sz="1200" i="1" spc="60" baseline="6944" dirty="0">
                <a:latin typeface="Palatino Linotype"/>
                <a:cs typeface="Palatino Linotype"/>
              </a:rPr>
              <a:t>E</a:t>
            </a:r>
            <a:r>
              <a:rPr sz="600" spc="40" dirty="0">
                <a:latin typeface="Palatino Linotype"/>
                <a:cs typeface="Palatino Linotype"/>
              </a:rPr>
              <a:t>max</a:t>
            </a:r>
            <a:endParaRPr sz="60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-12"/>
                </a:moveTo>
                <a:lnTo>
                  <a:pt x="0" y="-12"/>
                </a:lnTo>
                <a:lnTo>
                  <a:pt x="0" y="183908"/>
                </a:lnTo>
                <a:lnTo>
                  <a:pt x="6143980" y="183908"/>
                </a:lnTo>
                <a:lnTo>
                  <a:pt x="6143980" y="-12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21</a:t>
            </a: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300" y="447139"/>
            <a:ext cx="26238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Validation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of</a:t>
            </a:r>
            <a:r>
              <a:rPr sz="1400" spc="-6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the</a:t>
            </a:r>
            <a:r>
              <a:rPr sz="1400" spc="-7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theoretical</a:t>
            </a:r>
            <a:r>
              <a:rPr sz="1400" spc="-6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49B2"/>
                </a:solidFill>
                <a:latin typeface="Tahoma"/>
                <a:cs typeface="Tahoma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9715" y="1174137"/>
            <a:ext cx="1348740" cy="705485"/>
            <a:chOff x="629715" y="1174137"/>
            <a:chExt cx="1348740" cy="705485"/>
          </a:xfrm>
        </p:grpSpPr>
        <p:sp>
          <p:nvSpPr>
            <p:cNvPr id="26" name="object 26"/>
            <p:cNvSpPr/>
            <p:nvPr/>
          </p:nvSpPr>
          <p:spPr>
            <a:xfrm>
              <a:off x="639837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983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83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5383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538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538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84945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4945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84945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8863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6886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6886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67987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6798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6798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9399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939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939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8961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38961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8961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9302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9302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9302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40446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40446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40446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88522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88522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88522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30929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3092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3092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8425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8425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18425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64409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6440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440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9837" y="1874549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9837" y="187454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9837" y="187454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9837" y="1700711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9837" y="170071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9837" y="170071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9837" y="1526874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9837" y="152687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9837" y="152687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37" y="1353036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9837" y="135303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9837" y="135303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9837" y="1179198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9837" y="117919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9837" y="117919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9837" y="1181915"/>
              <a:ext cx="1328420" cy="316230"/>
            </a:xfrm>
            <a:custGeom>
              <a:avLst/>
              <a:gdLst/>
              <a:ahLst/>
              <a:cxnLst/>
              <a:rect l="l" t="t" r="r" b="b"/>
              <a:pathLst>
                <a:path w="1328420" h="316230">
                  <a:moveTo>
                    <a:pt x="1286858" y="306922"/>
                  </a:moveTo>
                  <a:lnTo>
                    <a:pt x="1247808" y="306922"/>
                  </a:lnTo>
                  <a:lnTo>
                    <a:pt x="1258887" y="312466"/>
                  </a:lnTo>
                  <a:lnTo>
                    <a:pt x="1269635" y="315800"/>
                  </a:lnTo>
                  <a:lnTo>
                    <a:pt x="1280072" y="311491"/>
                  </a:lnTo>
                  <a:lnTo>
                    <a:pt x="1286858" y="306922"/>
                  </a:lnTo>
                  <a:close/>
                </a:path>
                <a:path w="1328420" h="316230">
                  <a:moveTo>
                    <a:pt x="1328149" y="298986"/>
                  </a:moveTo>
                  <a:lnTo>
                    <a:pt x="923487" y="298986"/>
                  </a:lnTo>
                  <a:lnTo>
                    <a:pt x="950169" y="305231"/>
                  </a:lnTo>
                  <a:lnTo>
                    <a:pt x="975009" y="314581"/>
                  </a:lnTo>
                  <a:lnTo>
                    <a:pt x="998246" y="314409"/>
                  </a:lnTo>
                  <a:lnTo>
                    <a:pt x="1020073" y="308567"/>
                  </a:lnTo>
                  <a:lnTo>
                    <a:pt x="1048163" y="308567"/>
                  </a:lnTo>
                  <a:lnTo>
                    <a:pt x="1059818" y="306294"/>
                  </a:lnTo>
                  <a:lnTo>
                    <a:pt x="1087518" y="306294"/>
                  </a:lnTo>
                  <a:lnTo>
                    <a:pt x="1096074" y="304662"/>
                  </a:lnTo>
                  <a:lnTo>
                    <a:pt x="1112902" y="300603"/>
                  </a:lnTo>
                  <a:lnTo>
                    <a:pt x="1318113" y="300603"/>
                  </a:lnTo>
                  <a:lnTo>
                    <a:pt x="1319033" y="299792"/>
                  </a:lnTo>
                  <a:lnTo>
                    <a:pt x="1328149" y="299792"/>
                  </a:lnTo>
                  <a:lnTo>
                    <a:pt x="1328149" y="298986"/>
                  </a:lnTo>
                  <a:close/>
                </a:path>
                <a:path w="1328420" h="316230">
                  <a:moveTo>
                    <a:pt x="1318113" y="300603"/>
                  </a:moveTo>
                  <a:lnTo>
                    <a:pt x="1112902" y="300603"/>
                  </a:lnTo>
                  <a:lnTo>
                    <a:pt x="1128907" y="305470"/>
                  </a:lnTo>
                  <a:lnTo>
                    <a:pt x="1144230" y="307517"/>
                  </a:lnTo>
                  <a:lnTo>
                    <a:pt x="1158928" y="307645"/>
                  </a:lnTo>
                  <a:lnTo>
                    <a:pt x="1173049" y="312995"/>
                  </a:lnTo>
                  <a:lnTo>
                    <a:pt x="1186637" y="306294"/>
                  </a:lnTo>
                  <a:lnTo>
                    <a:pt x="1287790" y="306294"/>
                  </a:lnTo>
                  <a:lnTo>
                    <a:pt x="1290214" y="304662"/>
                  </a:lnTo>
                  <a:lnTo>
                    <a:pt x="1313507" y="304662"/>
                  </a:lnTo>
                  <a:lnTo>
                    <a:pt x="1318113" y="300603"/>
                  </a:lnTo>
                  <a:close/>
                </a:path>
                <a:path w="1328420" h="316230">
                  <a:moveTo>
                    <a:pt x="1328149" y="299792"/>
                  </a:moveTo>
                  <a:lnTo>
                    <a:pt x="1319033" y="299792"/>
                  </a:lnTo>
                  <a:lnTo>
                    <a:pt x="1328149" y="310648"/>
                  </a:lnTo>
                  <a:lnTo>
                    <a:pt x="1328149" y="299792"/>
                  </a:lnTo>
                  <a:close/>
                </a:path>
                <a:path w="1328420" h="316230">
                  <a:moveTo>
                    <a:pt x="1287790" y="306294"/>
                  </a:moveTo>
                  <a:lnTo>
                    <a:pt x="1186637" y="306294"/>
                  </a:lnTo>
                  <a:lnTo>
                    <a:pt x="1199731" y="310438"/>
                  </a:lnTo>
                  <a:lnTo>
                    <a:pt x="1211547" y="309539"/>
                  </a:lnTo>
                  <a:lnTo>
                    <a:pt x="1238319" y="309539"/>
                  </a:lnTo>
                  <a:lnTo>
                    <a:pt x="1247808" y="306922"/>
                  </a:lnTo>
                  <a:lnTo>
                    <a:pt x="1286858" y="306922"/>
                  </a:lnTo>
                  <a:lnTo>
                    <a:pt x="1287790" y="306294"/>
                  </a:lnTo>
                  <a:close/>
                </a:path>
                <a:path w="1328420" h="316230">
                  <a:moveTo>
                    <a:pt x="1048163" y="308567"/>
                  </a:moveTo>
                  <a:lnTo>
                    <a:pt x="1020073" y="308567"/>
                  </a:lnTo>
                  <a:lnTo>
                    <a:pt x="1041264" y="310075"/>
                  </a:lnTo>
                  <a:lnTo>
                    <a:pt x="1040430" y="310075"/>
                  </a:lnTo>
                  <a:lnTo>
                    <a:pt x="1048163" y="308567"/>
                  </a:lnTo>
                  <a:close/>
                </a:path>
                <a:path w="1328420" h="316230">
                  <a:moveTo>
                    <a:pt x="1238319" y="309539"/>
                  </a:moveTo>
                  <a:lnTo>
                    <a:pt x="1224571" y="309539"/>
                  </a:lnTo>
                  <a:lnTo>
                    <a:pt x="1236377" y="310075"/>
                  </a:lnTo>
                  <a:lnTo>
                    <a:pt x="1238319" y="309539"/>
                  </a:lnTo>
                  <a:close/>
                </a:path>
                <a:path w="1328420" h="316230">
                  <a:moveTo>
                    <a:pt x="1087518" y="306294"/>
                  </a:moveTo>
                  <a:lnTo>
                    <a:pt x="1060735" y="306294"/>
                  </a:lnTo>
                  <a:lnTo>
                    <a:pt x="1078962" y="308034"/>
                  </a:lnTo>
                  <a:lnTo>
                    <a:pt x="1078399" y="308034"/>
                  </a:lnTo>
                  <a:lnTo>
                    <a:pt x="1087518" y="306294"/>
                  </a:lnTo>
                  <a:close/>
                </a:path>
                <a:path w="1328420" h="316230">
                  <a:moveTo>
                    <a:pt x="1313507" y="304662"/>
                  </a:moveTo>
                  <a:lnTo>
                    <a:pt x="1290214" y="304662"/>
                  </a:lnTo>
                  <a:lnTo>
                    <a:pt x="1300093" y="305470"/>
                  </a:lnTo>
                  <a:lnTo>
                    <a:pt x="1309681" y="308034"/>
                  </a:lnTo>
                  <a:lnTo>
                    <a:pt x="1313507" y="304662"/>
                  </a:lnTo>
                  <a:close/>
                </a:path>
                <a:path w="1328420" h="316230">
                  <a:moveTo>
                    <a:pt x="1328149" y="288245"/>
                  </a:moveTo>
                  <a:lnTo>
                    <a:pt x="791091" y="288245"/>
                  </a:lnTo>
                  <a:lnTo>
                    <a:pt x="829025" y="291431"/>
                  </a:lnTo>
                  <a:lnTo>
                    <a:pt x="863341" y="291932"/>
                  </a:lnTo>
                  <a:lnTo>
                    <a:pt x="895095" y="300603"/>
                  </a:lnTo>
                  <a:lnTo>
                    <a:pt x="892434" y="300603"/>
                  </a:lnTo>
                  <a:lnTo>
                    <a:pt x="923487" y="298986"/>
                  </a:lnTo>
                  <a:lnTo>
                    <a:pt x="1328149" y="298986"/>
                  </a:lnTo>
                  <a:lnTo>
                    <a:pt x="1328149" y="288245"/>
                  </a:lnTo>
                  <a:close/>
                </a:path>
                <a:path w="1328420" h="316230">
                  <a:moveTo>
                    <a:pt x="0" y="0"/>
                  </a:moveTo>
                  <a:lnTo>
                    <a:pt x="0" y="203171"/>
                  </a:lnTo>
                  <a:lnTo>
                    <a:pt x="249561" y="222399"/>
                  </a:lnTo>
                  <a:lnTo>
                    <a:pt x="395545" y="246507"/>
                  </a:lnTo>
                  <a:lnTo>
                    <a:pt x="499123" y="251483"/>
                  </a:lnTo>
                  <a:lnTo>
                    <a:pt x="579464" y="264834"/>
                  </a:lnTo>
                  <a:lnTo>
                    <a:pt x="645107" y="272120"/>
                  </a:lnTo>
                  <a:lnTo>
                    <a:pt x="700608" y="285175"/>
                  </a:lnTo>
                  <a:lnTo>
                    <a:pt x="748684" y="293805"/>
                  </a:lnTo>
                  <a:lnTo>
                    <a:pt x="791091" y="288245"/>
                  </a:lnTo>
                  <a:lnTo>
                    <a:pt x="1328149" y="288245"/>
                  </a:lnTo>
                  <a:lnTo>
                    <a:pt x="1328149" y="77692"/>
                  </a:lnTo>
                  <a:lnTo>
                    <a:pt x="1247808" y="77692"/>
                  </a:lnTo>
                  <a:lnTo>
                    <a:pt x="1240732" y="74675"/>
                  </a:lnTo>
                  <a:lnTo>
                    <a:pt x="950169" y="74675"/>
                  </a:lnTo>
                  <a:lnTo>
                    <a:pt x="923487" y="72503"/>
                  </a:lnTo>
                  <a:lnTo>
                    <a:pt x="894765" y="66148"/>
                  </a:lnTo>
                  <a:lnTo>
                    <a:pt x="863341" y="60753"/>
                  </a:lnTo>
                  <a:lnTo>
                    <a:pt x="829025" y="53723"/>
                  </a:lnTo>
                  <a:lnTo>
                    <a:pt x="791091" y="53140"/>
                  </a:lnTo>
                  <a:lnTo>
                    <a:pt x="752866" y="41295"/>
                  </a:lnTo>
                  <a:lnTo>
                    <a:pt x="700608" y="41295"/>
                  </a:lnTo>
                  <a:lnTo>
                    <a:pt x="645107" y="32184"/>
                  </a:lnTo>
                  <a:lnTo>
                    <a:pt x="579464" y="27712"/>
                  </a:lnTo>
                  <a:lnTo>
                    <a:pt x="499123" y="23504"/>
                  </a:lnTo>
                  <a:lnTo>
                    <a:pt x="395545" y="14390"/>
                  </a:lnTo>
                  <a:lnTo>
                    <a:pt x="249561" y="4439"/>
                  </a:lnTo>
                  <a:lnTo>
                    <a:pt x="0" y="0"/>
                  </a:lnTo>
                  <a:close/>
                </a:path>
                <a:path w="1328420" h="316230">
                  <a:moveTo>
                    <a:pt x="1269635" y="64712"/>
                  </a:moveTo>
                  <a:lnTo>
                    <a:pt x="1258887" y="65244"/>
                  </a:lnTo>
                  <a:lnTo>
                    <a:pt x="1247808" y="77692"/>
                  </a:lnTo>
                  <a:lnTo>
                    <a:pt x="1328149" y="77692"/>
                  </a:lnTo>
                  <a:lnTo>
                    <a:pt x="1328149" y="75448"/>
                  </a:lnTo>
                  <a:lnTo>
                    <a:pt x="1319033" y="75448"/>
                  </a:lnTo>
                  <a:lnTo>
                    <a:pt x="1315775" y="73311"/>
                  </a:lnTo>
                  <a:lnTo>
                    <a:pt x="1300079" y="73311"/>
                  </a:lnTo>
                  <a:lnTo>
                    <a:pt x="1290214" y="71142"/>
                  </a:lnTo>
                  <a:lnTo>
                    <a:pt x="1280072" y="66148"/>
                  </a:lnTo>
                  <a:lnTo>
                    <a:pt x="1269635" y="64712"/>
                  </a:lnTo>
                  <a:close/>
                </a:path>
                <a:path w="1328420" h="316230">
                  <a:moveTo>
                    <a:pt x="1328149" y="61210"/>
                  </a:moveTo>
                  <a:lnTo>
                    <a:pt x="1319033" y="75448"/>
                  </a:lnTo>
                  <a:lnTo>
                    <a:pt x="1328149" y="75448"/>
                  </a:lnTo>
                  <a:lnTo>
                    <a:pt x="1328149" y="61210"/>
                  </a:lnTo>
                  <a:close/>
                </a:path>
                <a:path w="1328420" h="316230">
                  <a:moveTo>
                    <a:pt x="975009" y="57854"/>
                  </a:moveTo>
                  <a:lnTo>
                    <a:pt x="950169" y="74675"/>
                  </a:lnTo>
                  <a:lnTo>
                    <a:pt x="1240732" y="74675"/>
                  </a:lnTo>
                  <a:lnTo>
                    <a:pt x="1239052" y="73959"/>
                  </a:lnTo>
                  <a:lnTo>
                    <a:pt x="1173049" y="73959"/>
                  </a:lnTo>
                  <a:lnTo>
                    <a:pt x="1169932" y="72030"/>
                  </a:lnTo>
                  <a:lnTo>
                    <a:pt x="1078621" y="72030"/>
                  </a:lnTo>
                  <a:lnTo>
                    <a:pt x="1071427" y="69451"/>
                  </a:lnTo>
                  <a:lnTo>
                    <a:pt x="998246" y="69451"/>
                  </a:lnTo>
                  <a:lnTo>
                    <a:pt x="975009" y="57854"/>
                  </a:lnTo>
                  <a:close/>
                </a:path>
                <a:path w="1328420" h="316230">
                  <a:moveTo>
                    <a:pt x="1186637" y="68972"/>
                  </a:moveTo>
                  <a:lnTo>
                    <a:pt x="1173049" y="73959"/>
                  </a:lnTo>
                  <a:lnTo>
                    <a:pt x="1239052" y="73959"/>
                  </a:lnTo>
                  <a:lnTo>
                    <a:pt x="1236490" y="72867"/>
                  </a:lnTo>
                  <a:lnTo>
                    <a:pt x="1212365" y="72867"/>
                  </a:lnTo>
                  <a:lnTo>
                    <a:pt x="1199731" y="72030"/>
                  </a:lnTo>
                  <a:lnTo>
                    <a:pt x="1186637" y="68972"/>
                  </a:lnTo>
                  <a:close/>
                </a:path>
                <a:path w="1328420" h="316230">
                  <a:moveTo>
                    <a:pt x="1309681" y="69312"/>
                  </a:moveTo>
                  <a:lnTo>
                    <a:pt x="1300079" y="73311"/>
                  </a:lnTo>
                  <a:lnTo>
                    <a:pt x="1315775" y="73311"/>
                  </a:lnTo>
                  <a:lnTo>
                    <a:pt x="1309681" y="69312"/>
                  </a:lnTo>
                  <a:close/>
                </a:path>
                <a:path w="1328420" h="316230">
                  <a:moveTo>
                    <a:pt x="1224571" y="68058"/>
                  </a:moveTo>
                  <a:lnTo>
                    <a:pt x="1212365" y="72867"/>
                  </a:lnTo>
                  <a:lnTo>
                    <a:pt x="1236496" y="72867"/>
                  </a:lnTo>
                  <a:lnTo>
                    <a:pt x="1224571" y="68058"/>
                  </a:lnTo>
                  <a:close/>
                </a:path>
                <a:path w="1328420" h="316230">
                  <a:moveTo>
                    <a:pt x="1096153" y="58133"/>
                  </a:moveTo>
                  <a:lnTo>
                    <a:pt x="1078571" y="72030"/>
                  </a:lnTo>
                  <a:lnTo>
                    <a:pt x="1169932" y="72030"/>
                  </a:lnTo>
                  <a:lnTo>
                    <a:pt x="1166430" y="69862"/>
                  </a:lnTo>
                  <a:lnTo>
                    <a:pt x="1112902" y="69862"/>
                  </a:lnTo>
                  <a:lnTo>
                    <a:pt x="1096153" y="58133"/>
                  </a:lnTo>
                  <a:close/>
                </a:path>
                <a:path w="1328420" h="316230">
                  <a:moveTo>
                    <a:pt x="1128907" y="59447"/>
                  </a:moveTo>
                  <a:lnTo>
                    <a:pt x="1112902" y="69862"/>
                  </a:lnTo>
                  <a:lnTo>
                    <a:pt x="1166430" y="69862"/>
                  </a:lnTo>
                  <a:lnTo>
                    <a:pt x="1161120" y="66575"/>
                  </a:lnTo>
                  <a:lnTo>
                    <a:pt x="1144230" y="66575"/>
                  </a:lnTo>
                  <a:lnTo>
                    <a:pt x="1128907" y="59447"/>
                  </a:lnTo>
                  <a:close/>
                </a:path>
                <a:path w="1328420" h="316230">
                  <a:moveTo>
                    <a:pt x="1060119" y="65399"/>
                  </a:moveTo>
                  <a:lnTo>
                    <a:pt x="1040310" y="69312"/>
                  </a:lnTo>
                  <a:lnTo>
                    <a:pt x="998246" y="69451"/>
                  </a:lnTo>
                  <a:lnTo>
                    <a:pt x="1071427" y="69451"/>
                  </a:lnTo>
                  <a:lnTo>
                    <a:pt x="1060119" y="65399"/>
                  </a:lnTo>
                  <a:close/>
                </a:path>
                <a:path w="1328420" h="316230">
                  <a:moveTo>
                    <a:pt x="1158970" y="65244"/>
                  </a:moveTo>
                  <a:lnTo>
                    <a:pt x="1158643" y="65244"/>
                  </a:lnTo>
                  <a:lnTo>
                    <a:pt x="1144230" y="66575"/>
                  </a:lnTo>
                  <a:lnTo>
                    <a:pt x="1161120" y="66575"/>
                  </a:lnTo>
                  <a:lnTo>
                    <a:pt x="1158970" y="65244"/>
                  </a:lnTo>
                  <a:close/>
                </a:path>
                <a:path w="1328420" h="316230">
                  <a:moveTo>
                    <a:pt x="748684" y="39999"/>
                  </a:moveTo>
                  <a:lnTo>
                    <a:pt x="700608" y="41295"/>
                  </a:lnTo>
                  <a:lnTo>
                    <a:pt x="752866" y="41295"/>
                  </a:lnTo>
                  <a:lnTo>
                    <a:pt x="748684" y="39999"/>
                  </a:lnTo>
                  <a:close/>
                </a:path>
              </a:pathLst>
            </a:custGeom>
            <a:solidFill>
              <a:srgbClr val="1F77B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9837" y="1236686"/>
              <a:ext cx="1328420" cy="144780"/>
            </a:xfrm>
            <a:custGeom>
              <a:avLst/>
              <a:gdLst/>
              <a:ahLst/>
              <a:cxnLst/>
              <a:rect l="l" t="t" r="r" b="b"/>
              <a:pathLst>
                <a:path w="1328420" h="144780">
                  <a:moveTo>
                    <a:pt x="0" y="0"/>
                  </a:moveTo>
                  <a:lnTo>
                    <a:pt x="249561" y="30641"/>
                  </a:lnTo>
                  <a:lnTo>
                    <a:pt x="395545" y="59213"/>
                  </a:lnTo>
                  <a:lnTo>
                    <a:pt x="499123" y="67827"/>
                  </a:lnTo>
                  <a:lnTo>
                    <a:pt x="579464" y="82617"/>
                  </a:lnTo>
                  <a:lnTo>
                    <a:pt x="645107" y="90544"/>
                  </a:lnTo>
                  <a:lnTo>
                    <a:pt x="700608" y="100965"/>
                  </a:lnTo>
                  <a:lnTo>
                    <a:pt x="748684" y="115450"/>
                  </a:lnTo>
                  <a:lnTo>
                    <a:pt x="791091" y="116771"/>
                  </a:lnTo>
                  <a:lnTo>
                    <a:pt x="829025" y="123505"/>
                  </a:lnTo>
                  <a:lnTo>
                    <a:pt x="863341" y="127265"/>
                  </a:lnTo>
                  <a:lnTo>
                    <a:pt x="894669" y="133705"/>
                  </a:lnTo>
                  <a:lnTo>
                    <a:pt x="923487" y="132899"/>
                  </a:lnTo>
                  <a:lnTo>
                    <a:pt x="950169" y="135338"/>
                  </a:lnTo>
                  <a:lnTo>
                    <a:pt x="975010" y="137467"/>
                  </a:lnTo>
                  <a:lnTo>
                    <a:pt x="998246" y="136882"/>
                  </a:lnTo>
                  <a:lnTo>
                    <a:pt x="1020073" y="139449"/>
                  </a:lnTo>
                  <a:lnTo>
                    <a:pt x="1040653" y="134917"/>
                  </a:lnTo>
                  <a:lnTo>
                    <a:pt x="1060119" y="142797"/>
                  </a:lnTo>
                  <a:lnTo>
                    <a:pt x="1078587" y="137572"/>
                  </a:lnTo>
                  <a:lnTo>
                    <a:pt x="1096153" y="133368"/>
                  </a:lnTo>
                  <a:lnTo>
                    <a:pt x="1112903" y="131602"/>
                  </a:lnTo>
                  <a:lnTo>
                    <a:pt x="1128907" y="141326"/>
                  </a:lnTo>
                  <a:lnTo>
                    <a:pt x="1144230" y="142139"/>
                  </a:lnTo>
                  <a:lnTo>
                    <a:pt x="1158928" y="138482"/>
                  </a:lnTo>
                  <a:lnTo>
                    <a:pt x="1173049" y="141906"/>
                  </a:lnTo>
                  <a:lnTo>
                    <a:pt x="1186637" y="140520"/>
                  </a:lnTo>
                  <a:lnTo>
                    <a:pt x="1199731" y="143271"/>
                  </a:lnTo>
                  <a:lnTo>
                    <a:pt x="1212365" y="143161"/>
                  </a:lnTo>
                  <a:lnTo>
                    <a:pt x="1224571" y="139121"/>
                  </a:lnTo>
                  <a:lnTo>
                    <a:pt x="1236377" y="144180"/>
                  </a:lnTo>
                  <a:lnTo>
                    <a:pt x="1247808" y="142190"/>
                  </a:lnTo>
                  <a:lnTo>
                    <a:pt x="1258887" y="143145"/>
                  </a:lnTo>
                  <a:lnTo>
                    <a:pt x="1269635" y="139647"/>
                  </a:lnTo>
                  <a:lnTo>
                    <a:pt x="1280072" y="141429"/>
                  </a:lnTo>
                  <a:lnTo>
                    <a:pt x="1290214" y="135969"/>
                  </a:lnTo>
                  <a:lnTo>
                    <a:pt x="1300079" y="141418"/>
                  </a:lnTo>
                  <a:lnTo>
                    <a:pt x="1309681" y="137380"/>
                  </a:lnTo>
                  <a:lnTo>
                    <a:pt x="1319033" y="138810"/>
                  </a:lnTo>
                  <a:lnTo>
                    <a:pt x="1328149" y="144225"/>
                  </a:lnTo>
                </a:path>
              </a:pathLst>
            </a:custGeom>
            <a:ln w="20244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9837" y="1207715"/>
              <a:ext cx="1328420" cy="290830"/>
            </a:xfrm>
            <a:custGeom>
              <a:avLst/>
              <a:gdLst/>
              <a:ahLst/>
              <a:cxnLst/>
              <a:rect l="l" t="t" r="r" b="b"/>
              <a:pathLst>
                <a:path w="1328420" h="290830">
                  <a:moveTo>
                    <a:pt x="0" y="61022"/>
                  </a:moveTo>
                  <a:lnTo>
                    <a:pt x="249561" y="3048"/>
                  </a:lnTo>
                  <a:lnTo>
                    <a:pt x="395545" y="33228"/>
                  </a:lnTo>
                  <a:lnTo>
                    <a:pt x="499123" y="132097"/>
                  </a:lnTo>
                  <a:lnTo>
                    <a:pt x="579464" y="39400"/>
                  </a:lnTo>
                  <a:lnTo>
                    <a:pt x="645107" y="4337"/>
                  </a:lnTo>
                  <a:lnTo>
                    <a:pt x="700608" y="69841"/>
                  </a:lnTo>
                  <a:lnTo>
                    <a:pt x="748684" y="125953"/>
                  </a:lnTo>
                  <a:lnTo>
                    <a:pt x="791091" y="2363"/>
                  </a:lnTo>
                  <a:lnTo>
                    <a:pt x="829025" y="18126"/>
                  </a:lnTo>
                  <a:lnTo>
                    <a:pt x="863341" y="135102"/>
                  </a:lnTo>
                  <a:lnTo>
                    <a:pt x="894669" y="93692"/>
                  </a:lnTo>
                  <a:lnTo>
                    <a:pt x="923487" y="146827"/>
                  </a:lnTo>
                  <a:lnTo>
                    <a:pt x="950169" y="165988"/>
                  </a:lnTo>
                  <a:lnTo>
                    <a:pt x="975010" y="98489"/>
                  </a:lnTo>
                  <a:lnTo>
                    <a:pt x="998246" y="212959"/>
                  </a:lnTo>
                  <a:lnTo>
                    <a:pt x="1020073" y="143777"/>
                  </a:lnTo>
                  <a:lnTo>
                    <a:pt x="1040653" y="186020"/>
                  </a:lnTo>
                  <a:lnTo>
                    <a:pt x="1060119" y="64317"/>
                  </a:lnTo>
                  <a:lnTo>
                    <a:pt x="1078587" y="224669"/>
                  </a:lnTo>
                  <a:lnTo>
                    <a:pt x="1096153" y="232831"/>
                  </a:lnTo>
                  <a:lnTo>
                    <a:pt x="1112903" y="159675"/>
                  </a:lnTo>
                  <a:lnTo>
                    <a:pt x="1128907" y="21831"/>
                  </a:lnTo>
                  <a:lnTo>
                    <a:pt x="1144230" y="107189"/>
                  </a:lnTo>
                  <a:lnTo>
                    <a:pt x="1158928" y="211907"/>
                  </a:lnTo>
                  <a:lnTo>
                    <a:pt x="1173049" y="164812"/>
                  </a:lnTo>
                  <a:lnTo>
                    <a:pt x="1186637" y="82217"/>
                  </a:lnTo>
                  <a:lnTo>
                    <a:pt x="1199731" y="142683"/>
                  </a:lnTo>
                  <a:lnTo>
                    <a:pt x="1212365" y="178996"/>
                  </a:lnTo>
                  <a:lnTo>
                    <a:pt x="1224571" y="92866"/>
                  </a:lnTo>
                  <a:lnTo>
                    <a:pt x="1236377" y="0"/>
                  </a:lnTo>
                  <a:lnTo>
                    <a:pt x="1247808" y="193736"/>
                  </a:lnTo>
                  <a:lnTo>
                    <a:pt x="1258887" y="192770"/>
                  </a:lnTo>
                  <a:lnTo>
                    <a:pt x="1269635" y="110632"/>
                  </a:lnTo>
                  <a:lnTo>
                    <a:pt x="1280072" y="185301"/>
                  </a:lnTo>
                  <a:lnTo>
                    <a:pt x="1290214" y="202855"/>
                  </a:lnTo>
                  <a:lnTo>
                    <a:pt x="1300079" y="221064"/>
                  </a:lnTo>
                  <a:lnTo>
                    <a:pt x="1309681" y="290752"/>
                  </a:lnTo>
                  <a:lnTo>
                    <a:pt x="1319033" y="137922"/>
                  </a:lnTo>
                  <a:lnTo>
                    <a:pt x="1328149" y="208916"/>
                  </a:lnTo>
                </a:path>
              </a:pathLst>
            </a:custGeom>
            <a:ln w="20244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9837" y="1179198"/>
              <a:ext cx="1328420" cy="695960"/>
            </a:xfrm>
            <a:custGeom>
              <a:avLst/>
              <a:gdLst/>
              <a:ahLst/>
              <a:cxnLst/>
              <a:rect l="l" t="t" r="r" b="b"/>
              <a:pathLst>
                <a:path w="1328420" h="695960">
                  <a:moveTo>
                    <a:pt x="0" y="695350"/>
                  </a:moveTo>
                  <a:lnTo>
                    <a:pt x="0" y="0"/>
                  </a:lnTo>
                </a:path>
                <a:path w="1328420" h="695960">
                  <a:moveTo>
                    <a:pt x="1328149" y="695350"/>
                  </a:moveTo>
                  <a:lnTo>
                    <a:pt x="1328149" y="0"/>
                  </a:lnTo>
                </a:path>
                <a:path w="1328420" h="695960">
                  <a:moveTo>
                    <a:pt x="0" y="695350"/>
                  </a:moveTo>
                  <a:lnTo>
                    <a:pt x="1328149" y="695350"/>
                  </a:lnTo>
                </a:path>
                <a:path w="1328420" h="69596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0204" y="1572033"/>
              <a:ext cx="600710" cy="272415"/>
            </a:xfrm>
            <a:custGeom>
              <a:avLst/>
              <a:gdLst/>
              <a:ahLst/>
              <a:cxnLst/>
              <a:rect l="l" t="t" r="r" b="b"/>
              <a:pathLst>
                <a:path w="600710" h="272414">
                  <a:moveTo>
                    <a:pt x="596048" y="0"/>
                  </a:moveTo>
                  <a:lnTo>
                    <a:pt x="4048" y="0"/>
                  </a:lnTo>
                  <a:lnTo>
                    <a:pt x="0" y="4048"/>
                  </a:lnTo>
                  <a:lnTo>
                    <a:pt x="0" y="268101"/>
                  </a:lnTo>
                  <a:lnTo>
                    <a:pt x="4048" y="272150"/>
                  </a:lnTo>
                  <a:lnTo>
                    <a:pt x="12146" y="272150"/>
                  </a:lnTo>
                  <a:lnTo>
                    <a:pt x="596048" y="272150"/>
                  </a:lnTo>
                  <a:lnTo>
                    <a:pt x="600097" y="268101"/>
                  </a:lnTo>
                  <a:lnTo>
                    <a:pt x="600097" y="4048"/>
                  </a:lnTo>
                  <a:lnTo>
                    <a:pt x="596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0204" y="1572033"/>
              <a:ext cx="600710" cy="272415"/>
            </a:xfrm>
            <a:custGeom>
              <a:avLst/>
              <a:gdLst/>
              <a:ahLst/>
              <a:cxnLst/>
              <a:rect l="l" t="t" r="r" b="b"/>
              <a:pathLst>
                <a:path w="600710" h="272414">
                  <a:moveTo>
                    <a:pt x="12146" y="272150"/>
                  </a:moveTo>
                  <a:lnTo>
                    <a:pt x="587950" y="272150"/>
                  </a:lnTo>
                  <a:lnTo>
                    <a:pt x="596048" y="272150"/>
                  </a:lnTo>
                  <a:lnTo>
                    <a:pt x="600097" y="268101"/>
                  </a:lnTo>
                  <a:lnTo>
                    <a:pt x="600097" y="260003"/>
                  </a:lnTo>
                  <a:lnTo>
                    <a:pt x="600097" y="12146"/>
                  </a:lnTo>
                  <a:lnTo>
                    <a:pt x="600097" y="4048"/>
                  </a:lnTo>
                  <a:lnTo>
                    <a:pt x="596048" y="0"/>
                  </a:lnTo>
                  <a:lnTo>
                    <a:pt x="587950" y="0"/>
                  </a:lnTo>
                  <a:lnTo>
                    <a:pt x="12146" y="0"/>
                  </a:lnTo>
                  <a:lnTo>
                    <a:pt x="4048" y="0"/>
                  </a:lnTo>
                  <a:lnTo>
                    <a:pt x="0" y="4048"/>
                  </a:lnTo>
                  <a:lnTo>
                    <a:pt x="0" y="12146"/>
                  </a:lnTo>
                  <a:lnTo>
                    <a:pt x="0" y="260003"/>
                  </a:lnTo>
                  <a:lnTo>
                    <a:pt x="0" y="268101"/>
                  </a:lnTo>
                  <a:lnTo>
                    <a:pt x="4048" y="272150"/>
                  </a:lnTo>
                  <a:lnTo>
                    <a:pt x="12146" y="272150"/>
                  </a:lnTo>
                  <a:close/>
                </a:path>
              </a:pathLst>
            </a:custGeom>
            <a:ln w="10122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4496" y="1617582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4">
                  <a:moveTo>
                    <a:pt x="0" y="0"/>
                  </a:moveTo>
                  <a:lnTo>
                    <a:pt x="91098" y="0"/>
                  </a:lnTo>
                  <a:lnTo>
                    <a:pt x="182196" y="0"/>
                  </a:lnTo>
                </a:path>
              </a:pathLst>
            </a:custGeom>
            <a:ln w="20244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4496" y="1680969"/>
              <a:ext cx="182245" cy="42545"/>
            </a:xfrm>
            <a:custGeom>
              <a:avLst/>
              <a:gdLst/>
              <a:ahLst/>
              <a:cxnLst/>
              <a:rect l="l" t="t" r="r" b="b"/>
              <a:pathLst>
                <a:path w="182244" h="42544">
                  <a:moveTo>
                    <a:pt x="182196" y="0"/>
                  </a:moveTo>
                  <a:lnTo>
                    <a:pt x="0" y="0"/>
                  </a:lnTo>
                  <a:lnTo>
                    <a:pt x="0" y="42512"/>
                  </a:lnTo>
                  <a:lnTo>
                    <a:pt x="182196" y="42512"/>
                  </a:lnTo>
                  <a:lnTo>
                    <a:pt x="182196" y="0"/>
                  </a:lnTo>
                  <a:close/>
                </a:path>
              </a:pathLst>
            </a:custGeom>
            <a:solidFill>
              <a:srgbClr val="1F77B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94496" y="1786869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4">
                  <a:moveTo>
                    <a:pt x="0" y="0"/>
                  </a:moveTo>
                  <a:lnTo>
                    <a:pt x="91098" y="0"/>
                  </a:lnTo>
                  <a:lnTo>
                    <a:pt x="182196" y="0"/>
                  </a:lnTo>
                </a:path>
              </a:pathLst>
            </a:custGeom>
            <a:ln w="20244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372656" y="1287674"/>
            <a:ext cx="244475" cy="866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35"/>
              </a:spcBef>
            </a:pPr>
            <a:r>
              <a:rPr sz="600" i="1" spc="45" dirty="0">
                <a:latin typeface="Arial"/>
                <a:cs typeface="Arial"/>
              </a:rPr>
              <a:t>−</a:t>
            </a:r>
            <a:r>
              <a:rPr sz="600" spc="45" dirty="0">
                <a:latin typeface="Times New Roman"/>
                <a:cs typeface="Times New Roman"/>
              </a:rPr>
              <a:t>2</a:t>
            </a:r>
            <a:r>
              <a:rPr sz="600" i="1" spc="45" dirty="0">
                <a:latin typeface="Georgia"/>
                <a:cs typeface="Georgia"/>
              </a:rPr>
              <a:t>.</a:t>
            </a:r>
            <a:r>
              <a:rPr sz="600" spc="45" dirty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650"/>
              </a:spcBef>
            </a:pPr>
            <a:r>
              <a:rPr sz="600" i="1" spc="45" dirty="0">
                <a:latin typeface="Arial"/>
                <a:cs typeface="Arial"/>
              </a:rPr>
              <a:t>−</a:t>
            </a:r>
            <a:r>
              <a:rPr sz="600" spc="45" dirty="0">
                <a:latin typeface="Times New Roman"/>
                <a:cs typeface="Times New Roman"/>
              </a:rPr>
              <a:t>5</a:t>
            </a:r>
            <a:r>
              <a:rPr sz="600" i="1" spc="45" dirty="0">
                <a:latin typeface="Georgia"/>
                <a:cs typeface="Georgia"/>
              </a:rPr>
              <a:t>.</a:t>
            </a:r>
            <a:r>
              <a:rPr sz="600" spc="45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645"/>
              </a:spcBef>
            </a:pPr>
            <a:r>
              <a:rPr sz="600" i="1" spc="45" dirty="0">
                <a:latin typeface="Arial"/>
                <a:cs typeface="Arial"/>
              </a:rPr>
              <a:t>−</a:t>
            </a:r>
            <a:r>
              <a:rPr sz="600" spc="45" dirty="0">
                <a:latin typeface="Times New Roman"/>
                <a:cs typeface="Times New Roman"/>
              </a:rPr>
              <a:t>7</a:t>
            </a:r>
            <a:r>
              <a:rPr sz="600" i="1" spc="45" dirty="0">
                <a:latin typeface="Georgia"/>
                <a:cs typeface="Georgia"/>
              </a:rPr>
              <a:t>.</a:t>
            </a:r>
            <a:r>
              <a:rPr sz="600" spc="45" dirty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600" i="1" spc="50" dirty="0">
                <a:latin typeface="Arial"/>
                <a:cs typeface="Arial"/>
              </a:rPr>
              <a:t>−</a:t>
            </a:r>
            <a:r>
              <a:rPr sz="600" spc="50" dirty="0">
                <a:latin typeface="Times New Roman"/>
                <a:cs typeface="Times New Roman"/>
              </a:rPr>
              <a:t>10</a:t>
            </a:r>
            <a:r>
              <a:rPr sz="600" i="1" spc="50" dirty="0">
                <a:latin typeface="Georgia"/>
                <a:cs typeface="Georgia"/>
              </a:rPr>
              <a:t>.</a:t>
            </a:r>
            <a:r>
              <a:rPr sz="600" spc="5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6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</a:pPr>
            <a:r>
              <a:rPr sz="600" spc="-25" dirty="0">
                <a:latin typeface="Times New Roman"/>
                <a:cs typeface="Times New Roman"/>
              </a:rPr>
              <a:t>0</a:t>
            </a:r>
            <a:r>
              <a:rPr sz="600" i="1" spc="-25" dirty="0">
                <a:latin typeface="Georgia"/>
                <a:cs typeface="Georgia"/>
              </a:rPr>
              <a:t>.</a:t>
            </a:r>
            <a:r>
              <a:rPr sz="600" spc="-25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82183" y="1113836"/>
            <a:ext cx="1352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latin typeface="Times New Roman"/>
                <a:cs typeface="Times New Roman"/>
              </a:rPr>
              <a:t>0</a:t>
            </a:r>
            <a:r>
              <a:rPr sz="600" i="1" spc="-25" dirty="0">
                <a:latin typeface="Georgia"/>
                <a:cs typeface="Georgia"/>
              </a:rPr>
              <a:t>.</a:t>
            </a:r>
            <a:r>
              <a:rPr sz="600" spc="-25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35583" y="1330942"/>
            <a:ext cx="127000" cy="392430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imes New Roman"/>
                <a:cs typeface="Times New Roman"/>
              </a:rPr>
              <a:t>∆</a:t>
            </a:r>
            <a:r>
              <a:rPr sz="600" i="1" dirty="0">
                <a:latin typeface="Georgia"/>
                <a:cs typeface="Georgia"/>
              </a:rPr>
              <a:t>L</a:t>
            </a:r>
            <a:r>
              <a:rPr sz="900" baseline="13888" dirty="0">
                <a:latin typeface="Times New Roman"/>
                <a:cs typeface="Times New Roman"/>
              </a:rPr>
              <a:t>˜</a:t>
            </a:r>
            <a:r>
              <a:rPr sz="900" spc="284" baseline="13888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in</a:t>
            </a:r>
            <a:r>
              <a:rPr sz="600" spc="145" dirty="0">
                <a:latin typeface="Times New Roman"/>
                <a:cs typeface="Times New Roman"/>
              </a:rPr>
              <a:t> </a:t>
            </a:r>
            <a:r>
              <a:rPr sz="600" spc="45" dirty="0">
                <a:latin typeface="Times New Roman"/>
                <a:cs typeface="Times New Roman"/>
              </a:rPr>
              <a:t>dB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86514" y="1035177"/>
            <a:ext cx="4349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127" baseline="9259" dirty="0">
                <a:latin typeface="Times New Roman"/>
                <a:cs typeface="Times New Roman"/>
              </a:rPr>
              <a:t>∆</a:t>
            </a:r>
            <a:r>
              <a:rPr sz="900" i="1" spc="127" baseline="9259" dirty="0">
                <a:latin typeface="Georgia"/>
                <a:cs typeface="Georgia"/>
              </a:rPr>
              <a:t>φ</a:t>
            </a:r>
            <a:r>
              <a:rPr sz="450" i="1" spc="85" dirty="0">
                <a:latin typeface="Trebuchet MS"/>
                <a:cs typeface="Trebuchet MS"/>
              </a:rPr>
              <a:t>s</a:t>
            </a:r>
            <a:r>
              <a:rPr sz="450" i="1" spc="95" dirty="0">
                <a:latin typeface="Trebuchet MS"/>
                <a:cs typeface="Trebuchet MS"/>
              </a:rPr>
              <a:t> </a:t>
            </a:r>
            <a:r>
              <a:rPr sz="900" spc="277" baseline="9259" dirty="0">
                <a:latin typeface="Times New Roman"/>
                <a:cs typeface="Times New Roman"/>
              </a:rPr>
              <a:t>=</a:t>
            </a:r>
            <a:r>
              <a:rPr sz="900" spc="52" baseline="9259" dirty="0">
                <a:latin typeface="Times New Roman"/>
                <a:cs typeface="Times New Roman"/>
              </a:rPr>
              <a:t> </a:t>
            </a:r>
            <a:r>
              <a:rPr sz="900" spc="89" baseline="9259" dirty="0">
                <a:latin typeface="Times New Roman"/>
                <a:cs typeface="Times New Roman"/>
              </a:rPr>
              <a:t>5</a:t>
            </a:r>
            <a:r>
              <a:rPr sz="675" i="1" spc="89" baseline="37037" dirty="0">
                <a:latin typeface="Arial"/>
                <a:cs typeface="Arial"/>
              </a:rPr>
              <a:t>◦</a:t>
            </a:r>
            <a:endParaRPr sz="675" baseline="37037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2579" y="1553595"/>
            <a:ext cx="333375" cy="2794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450" spc="45" dirty="0">
                <a:latin typeface="Georgia"/>
                <a:cs typeface="Georgia"/>
              </a:rPr>
              <a:t>median</a:t>
            </a:r>
            <a:endParaRPr sz="450">
              <a:latin typeface="Georgia"/>
              <a:cs typeface="Georgia"/>
            </a:endParaRPr>
          </a:p>
          <a:p>
            <a:pPr marL="12700">
              <a:lnSpc>
                <a:spcPct val="123400"/>
              </a:lnSpc>
            </a:pPr>
            <a:r>
              <a:rPr sz="450" dirty="0">
                <a:latin typeface="Georgia"/>
                <a:cs typeface="Georgia"/>
              </a:rPr>
              <a:t>5-95</a:t>
            </a:r>
            <a:r>
              <a:rPr sz="450" spc="270" dirty="0">
                <a:latin typeface="Georgia"/>
                <a:cs typeface="Georgia"/>
              </a:rPr>
              <a:t> </a:t>
            </a:r>
            <a:r>
              <a:rPr sz="450" spc="-10" dirty="0">
                <a:latin typeface="Georgia"/>
                <a:cs typeface="Georgia"/>
              </a:rPr>
              <a:t>perc.</a:t>
            </a:r>
            <a:r>
              <a:rPr sz="450" spc="500" dirty="0">
                <a:latin typeface="Georgia"/>
                <a:cs typeface="Georgia"/>
              </a:rPr>
              <a:t> </a:t>
            </a:r>
            <a:r>
              <a:rPr sz="450" spc="75" dirty="0">
                <a:latin typeface="Georgia"/>
                <a:cs typeface="Georgia"/>
              </a:rPr>
              <a:t>EUT</a:t>
            </a:r>
            <a:endParaRPr sz="450">
              <a:latin typeface="Georgia"/>
              <a:cs typeface="Georgia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082889" y="1174137"/>
            <a:ext cx="1348740" cy="705485"/>
            <a:chOff x="2082889" y="1174137"/>
            <a:chExt cx="1348740" cy="705485"/>
          </a:xfrm>
        </p:grpSpPr>
        <p:sp>
          <p:nvSpPr>
            <p:cNvPr id="95" name="object 95"/>
            <p:cNvSpPr/>
            <p:nvPr/>
          </p:nvSpPr>
          <p:spPr>
            <a:xfrm>
              <a:off x="2093011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93011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93011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88557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8855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8855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38119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3811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3811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22037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2203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922037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21161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21161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21161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42573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4257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4257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92135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92135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92135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72476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72476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72476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93620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93620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93620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41696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1696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1696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84103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8410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8410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171599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7159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71599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317583" y="1179198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31758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317583" y="1844183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93011" y="1874549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93011" y="187454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93011" y="187454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93011" y="1700711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93011" y="170071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093011" y="170071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093011" y="1526874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93011" y="152687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093011" y="152687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93011" y="1353036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093011" y="135303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093011" y="135303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093011" y="1179198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093011" y="117919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093011" y="117919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93011" y="1184826"/>
              <a:ext cx="1328420" cy="368935"/>
            </a:xfrm>
            <a:custGeom>
              <a:avLst/>
              <a:gdLst/>
              <a:ahLst/>
              <a:cxnLst/>
              <a:rect l="l" t="t" r="r" b="b"/>
              <a:pathLst>
                <a:path w="1328420" h="368934">
                  <a:moveTo>
                    <a:pt x="1314764" y="361235"/>
                  </a:moveTo>
                  <a:lnTo>
                    <a:pt x="1300079" y="361235"/>
                  </a:lnTo>
                  <a:lnTo>
                    <a:pt x="1309681" y="368322"/>
                  </a:lnTo>
                  <a:lnTo>
                    <a:pt x="1314764" y="361235"/>
                  </a:lnTo>
                  <a:close/>
                </a:path>
                <a:path w="1328420" h="368934">
                  <a:moveTo>
                    <a:pt x="1120017" y="360174"/>
                  </a:moveTo>
                  <a:lnTo>
                    <a:pt x="1060151" y="360174"/>
                  </a:lnTo>
                  <a:lnTo>
                    <a:pt x="1078587" y="365255"/>
                  </a:lnTo>
                  <a:lnTo>
                    <a:pt x="1096153" y="366812"/>
                  </a:lnTo>
                  <a:lnTo>
                    <a:pt x="1112902" y="364765"/>
                  </a:lnTo>
                  <a:lnTo>
                    <a:pt x="1120017" y="360174"/>
                  </a:lnTo>
                  <a:close/>
                </a:path>
                <a:path w="1328420" h="368934">
                  <a:moveTo>
                    <a:pt x="1247808" y="361677"/>
                  </a:moveTo>
                  <a:lnTo>
                    <a:pt x="1224824" y="361677"/>
                  </a:lnTo>
                  <a:lnTo>
                    <a:pt x="1236377" y="366435"/>
                  </a:lnTo>
                  <a:lnTo>
                    <a:pt x="1247808" y="361677"/>
                  </a:lnTo>
                  <a:close/>
                </a:path>
                <a:path w="1328420" h="368934">
                  <a:moveTo>
                    <a:pt x="1317271" y="357741"/>
                  </a:moveTo>
                  <a:lnTo>
                    <a:pt x="1199731" y="357741"/>
                  </a:lnTo>
                  <a:lnTo>
                    <a:pt x="1213293" y="359228"/>
                  </a:lnTo>
                  <a:lnTo>
                    <a:pt x="1212872" y="359228"/>
                  </a:lnTo>
                  <a:lnTo>
                    <a:pt x="1225091" y="361677"/>
                  </a:lnTo>
                  <a:lnTo>
                    <a:pt x="1247808" y="361677"/>
                  </a:lnTo>
                  <a:lnTo>
                    <a:pt x="1258887" y="364150"/>
                  </a:lnTo>
                  <a:lnTo>
                    <a:pt x="1269635" y="360933"/>
                  </a:lnTo>
                  <a:lnTo>
                    <a:pt x="1314981" y="360933"/>
                  </a:lnTo>
                  <a:lnTo>
                    <a:pt x="1317271" y="357741"/>
                  </a:lnTo>
                  <a:close/>
                </a:path>
                <a:path w="1328420" h="368934">
                  <a:moveTo>
                    <a:pt x="1328149" y="354438"/>
                  </a:moveTo>
                  <a:lnTo>
                    <a:pt x="1128907" y="354438"/>
                  </a:lnTo>
                  <a:lnTo>
                    <a:pt x="1144230" y="358505"/>
                  </a:lnTo>
                  <a:lnTo>
                    <a:pt x="1158928" y="363984"/>
                  </a:lnTo>
                  <a:lnTo>
                    <a:pt x="1173049" y="356010"/>
                  </a:lnTo>
                  <a:lnTo>
                    <a:pt x="1318513" y="356010"/>
                  </a:lnTo>
                  <a:lnTo>
                    <a:pt x="1319033" y="355285"/>
                  </a:lnTo>
                  <a:lnTo>
                    <a:pt x="1328149" y="355285"/>
                  </a:lnTo>
                  <a:lnTo>
                    <a:pt x="1328149" y="354438"/>
                  </a:lnTo>
                  <a:close/>
                </a:path>
                <a:path w="1328420" h="368934">
                  <a:moveTo>
                    <a:pt x="1314981" y="360933"/>
                  </a:moveTo>
                  <a:lnTo>
                    <a:pt x="1269635" y="360933"/>
                  </a:lnTo>
                  <a:lnTo>
                    <a:pt x="1280072" y="363741"/>
                  </a:lnTo>
                  <a:lnTo>
                    <a:pt x="1290214" y="362950"/>
                  </a:lnTo>
                  <a:lnTo>
                    <a:pt x="1300079" y="361235"/>
                  </a:lnTo>
                  <a:lnTo>
                    <a:pt x="1314764" y="361235"/>
                  </a:lnTo>
                  <a:lnTo>
                    <a:pt x="1314981" y="360933"/>
                  </a:lnTo>
                  <a:close/>
                </a:path>
                <a:path w="1328420" h="368934">
                  <a:moveTo>
                    <a:pt x="0" y="0"/>
                  </a:moveTo>
                  <a:lnTo>
                    <a:pt x="0" y="202927"/>
                  </a:lnTo>
                  <a:lnTo>
                    <a:pt x="249561" y="236727"/>
                  </a:lnTo>
                  <a:lnTo>
                    <a:pt x="395545" y="273525"/>
                  </a:lnTo>
                  <a:lnTo>
                    <a:pt x="499123" y="297468"/>
                  </a:lnTo>
                  <a:lnTo>
                    <a:pt x="579464" y="311552"/>
                  </a:lnTo>
                  <a:lnTo>
                    <a:pt x="645107" y="328098"/>
                  </a:lnTo>
                  <a:lnTo>
                    <a:pt x="700608" y="337719"/>
                  </a:lnTo>
                  <a:lnTo>
                    <a:pt x="748684" y="342955"/>
                  </a:lnTo>
                  <a:lnTo>
                    <a:pt x="792795" y="342955"/>
                  </a:lnTo>
                  <a:lnTo>
                    <a:pt x="829025" y="345056"/>
                  </a:lnTo>
                  <a:lnTo>
                    <a:pt x="863341" y="352375"/>
                  </a:lnTo>
                  <a:lnTo>
                    <a:pt x="894669" y="355867"/>
                  </a:lnTo>
                  <a:lnTo>
                    <a:pt x="923487" y="358121"/>
                  </a:lnTo>
                  <a:lnTo>
                    <a:pt x="950169" y="362498"/>
                  </a:lnTo>
                  <a:lnTo>
                    <a:pt x="975009" y="363410"/>
                  </a:lnTo>
                  <a:lnTo>
                    <a:pt x="997996" y="358121"/>
                  </a:lnTo>
                  <a:lnTo>
                    <a:pt x="1123199" y="358121"/>
                  </a:lnTo>
                  <a:lnTo>
                    <a:pt x="1128907" y="354438"/>
                  </a:lnTo>
                  <a:lnTo>
                    <a:pt x="1328149" y="354438"/>
                  </a:lnTo>
                  <a:lnTo>
                    <a:pt x="1328149" y="106744"/>
                  </a:lnTo>
                  <a:lnTo>
                    <a:pt x="1319033" y="106744"/>
                  </a:lnTo>
                  <a:lnTo>
                    <a:pt x="1317807" y="104480"/>
                  </a:lnTo>
                  <a:lnTo>
                    <a:pt x="1236377" y="104480"/>
                  </a:lnTo>
                  <a:lnTo>
                    <a:pt x="1228509" y="98013"/>
                  </a:lnTo>
                  <a:lnTo>
                    <a:pt x="1199731" y="98013"/>
                  </a:lnTo>
                  <a:lnTo>
                    <a:pt x="1197301" y="96794"/>
                  </a:lnTo>
                  <a:lnTo>
                    <a:pt x="1173080" y="96794"/>
                  </a:lnTo>
                  <a:lnTo>
                    <a:pt x="1168816" y="94645"/>
                  </a:lnTo>
                  <a:lnTo>
                    <a:pt x="924077" y="94645"/>
                  </a:lnTo>
                  <a:lnTo>
                    <a:pt x="894669" y="90934"/>
                  </a:lnTo>
                  <a:lnTo>
                    <a:pt x="867747" y="76984"/>
                  </a:lnTo>
                  <a:lnTo>
                    <a:pt x="791091" y="76984"/>
                  </a:lnTo>
                  <a:lnTo>
                    <a:pt x="748684" y="64787"/>
                  </a:lnTo>
                  <a:lnTo>
                    <a:pt x="700608" y="59549"/>
                  </a:lnTo>
                  <a:lnTo>
                    <a:pt x="645107" y="50634"/>
                  </a:lnTo>
                  <a:lnTo>
                    <a:pt x="579464" y="41314"/>
                  </a:lnTo>
                  <a:lnTo>
                    <a:pt x="499123" y="31651"/>
                  </a:lnTo>
                  <a:lnTo>
                    <a:pt x="395545" y="25404"/>
                  </a:lnTo>
                  <a:lnTo>
                    <a:pt x="249561" y="9370"/>
                  </a:lnTo>
                  <a:lnTo>
                    <a:pt x="0" y="0"/>
                  </a:lnTo>
                  <a:close/>
                </a:path>
                <a:path w="1328420" h="368934">
                  <a:moveTo>
                    <a:pt x="1123199" y="358121"/>
                  </a:moveTo>
                  <a:lnTo>
                    <a:pt x="1001898" y="358121"/>
                  </a:lnTo>
                  <a:lnTo>
                    <a:pt x="1026252" y="358505"/>
                  </a:lnTo>
                  <a:lnTo>
                    <a:pt x="1020576" y="358505"/>
                  </a:lnTo>
                  <a:lnTo>
                    <a:pt x="1041137" y="362498"/>
                  </a:lnTo>
                  <a:lnTo>
                    <a:pt x="1039834" y="362498"/>
                  </a:lnTo>
                  <a:lnTo>
                    <a:pt x="1060043" y="360174"/>
                  </a:lnTo>
                  <a:lnTo>
                    <a:pt x="1120017" y="360174"/>
                  </a:lnTo>
                  <a:lnTo>
                    <a:pt x="1123199" y="358121"/>
                  </a:lnTo>
                  <a:close/>
                </a:path>
                <a:path w="1328420" h="368934">
                  <a:moveTo>
                    <a:pt x="1328149" y="355285"/>
                  </a:moveTo>
                  <a:lnTo>
                    <a:pt x="1319033" y="355285"/>
                  </a:lnTo>
                  <a:lnTo>
                    <a:pt x="1328149" y="360174"/>
                  </a:lnTo>
                  <a:lnTo>
                    <a:pt x="1328149" y="355285"/>
                  </a:lnTo>
                  <a:close/>
                </a:path>
                <a:path w="1328420" h="368934">
                  <a:moveTo>
                    <a:pt x="1318513" y="356010"/>
                  </a:moveTo>
                  <a:lnTo>
                    <a:pt x="1173049" y="356010"/>
                  </a:lnTo>
                  <a:lnTo>
                    <a:pt x="1186637" y="359228"/>
                  </a:lnTo>
                  <a:lnTo>
                    <a:pt x="1199731" y="357741"/>
                  </a:lnTo>
                  <a:lnTo>
                    <a:pt x="1317271" y="357741"/>
                  </a:lnTo>
                  <a:lnTo>
                    <a:pt x="1318513" y="356010"/>
                  </a:lnTo>
                  <a:close/>
                </a:path>
                <a:path w="1328420" h="368934">
                  <a:moveTo>
                    <a:pt x="1328149" y="101652"/>
                  </a:moveTo>
                  <a:lnTo>
                    <a:pt x="1319033" y="106744"/>
                  </a:lnTo>
                  <a:lnTo>
                    <a:pt x="1328149" y="106744"/>
                  </a:lnTo>
                  <a:lnTo>
                    <a:pt x="1328149" y="101652"/>
                  </a:lnTo>
                  <a:close/>
                </a:path>
                <a:path w="1328420" h="368934">
                  <a:moveTo>
                    <a:pt x="1269635" y="85628"/>
                  </a:moveTo>
                  <a:lnTo>
                    <a:pt x="1258887" y="96794"/>
                  </a:lnTo>
                  <a:lnTo>
                    <a:pt x="1247808" y="103555"/>
                  </a:lnTo>
                  <a:lnTo>
                    <a:pt x="1236377" y="104480"/>
                  </a:lnTo>
                  <a:lnTo>
                    <a:pt x="1317807" y="104480"/>
                  </a:lnTo>
                  <a:lnTo>
                    <a:pt x="1316113" y="101352"/>
                  </a:lnTo>
                  <a:lnTo>
                    <a:pt x="1300079" y="101352"/>
                  </a:lnTo>
                  <a:lnTo>
                    <a:pt x="1280072" y="86002"/>
                  </a:lnTo>
                  <a:lnTo>
                    <a:pt x="1269635" y="85628"/>
                  </a:lnTo>
                  <a:close/>
                </a:path>
                <a:path w="1328420" h="368934">
                  <a:moveTo>
                    <a:pt x="1309681" y="89476"/>
                  </a:moveTo>
                  <a:lnTo>
                    <a:pt x="1300079" y="101352"/>
                  </a:lnTo>
                  <a:lnTo>
                    <a:pt x="1316113" y="101352"/>
                  </a:lnTo>
                  <a:lnTo>
                    <a:pt x="1309782" y="89662"/>
                  </a:lnTo>
                  <a:lnTo>
                    <a:pt x="1309681" y="89476"/>
                  </a:lnTo>
                  <a:close/>
                </a:path>
                <a:path w="1328420" h="368934">
                  <a:moveTo>
                    <a:pt x="1212365" y="93605"/>
                  </a:moveTo>
                  <a:lnTo>
                    <a:pt x="1199731" y="98013"/>
                  </a:lnTo>
                  <a:lnTo>
                    <a:pt x="1228509" y="98013"/>
                  </a:lnTo>
                  <a:lnTo>
                    <a:pt x="1224571" y="94777"/>
                  </a:lnTo>
                  <a:lnTo>
                    <a:pt x="1212365" y="93605"/>
                  </a:lnTo>
                  <a:close/>
                </a:path>
                <a:path w="1328420" h="368934">
                  <a:moveTo>
                    <a:pt x="1186637" y="91442"/>
                  </a:moveTo>
                  <a:lnTo>
                    <a:pt x="1173009" y="96794"/>
                  </a:lnTo>
                  <a:lnTo>
                    <a:pt x="1197301" y="96794"/>
                  </a:lnTo>
                  <a:lnTo>
                    <a:pt x="1186637" y="91442"/>
                  </a:lnTo>
                  <a:close/>
                </a:path>
                <a:path w="1328420" h="368934">
                  <a:moveTo>
                    <a:pt x="975009" y="78393"/>
                  </a:moveTo>
                  <a:lnTo>
                    <a:pt x="950169" y="93899"/>
                  </a:lnTo>
                  <a:lnTo>
                    <a:pt x="920533" y="94645"/>
                  </a:lnTo>
                  <a:lnTo>
                    <a:pt x="1078587" y="94645"/>
                  </a:lnTo>
                  <a:lnTo>
                    <a:pt x="1076767" y="94235"/>
                  </a:lnTo>
                  <a:lnTo>
                    <a:pt x="998246" y="94235"/>
                  </a:lnTo>
                  <a:lnTo>
                    <a:pt x="975009" y="78393"/>
                  </a:lnTo>
                  <a:close/>
                </a:path>
                <a:path w="1328420" h="368934">
                  <a:moveTo>
                    <a:pt x="1096153" y="81544"/>
                  </a:moveTo>
                  <a:lnTo>
                    <a:pt x="1078587" y="94645"/>
                  </a:lnTo>
                  <a:lnTo>
                    <a:pt x="1168816" y="94645"/>
                  </a:lnTo>
                  <a:lnTo>
                    <a:pt x="1166752" y="93605"/>
                  </a:lnTo>
                  <a:lnTo>
                    <a:pt x="1144792" y="93605"/>
                  </a:lnTo>
                  <a:lnTo>
                    <a:pt x="1130624" y="90526"/>
                  </a:lnTo>
                  <a:lnTo>
                    <a:pt x="1112902" y="90526"/>
                  </a:lnTo>
                  <a:lnTo>
                    <a:pt x="1096153" y="81544"/>
                  </a:lnTo>
                  <a:close/>
                </a:path>
                <a:path w="1328420" h="368934">
                  <a:moveTo>
                    <a:pt x="1020697" y="90152"/>
                  </a:moveTo>
                  <a:lnTo>
                    <a:pt x="1019442" y="90152"/>
                  </a:lnTo>
                  <a:lnTo>
                    <a:pt x="998246" y="94235"/>
                  </a:lnTo>
                  <a:lnTo>
                    <a:pt x="1076767" y="94235"/>
                  </a:lnTo>
                  <a:lnTo>
                    <a:pt x="1075911" y="94043"/>
                  </a:lnTo>
                  <a:lnTo>
                    <a:pt x="1040653" y="94043"/>
                  </a:lnTo>
                  <a:lnTo>
                    <a:pt x="1020697" y="90152"/>
                  </a:lnTo>
                  <a:close/>
                </a:path>
                <a:path w="1328420" h="368934">
                  <a:moveTo>
                    <a:pt x="1060291" y="90526"/>
                  </a:moveTo>
                  <a:lnTo>
                    <a:pt x="1059907" y="90526"/>
                  </a:lnTo>
                  <a:lnTo>
                    <a:pt x="1040653" y="94043"/>
                  </a:lnTo>
                  <a:lnTo>
                    <a:pt x="1075911" y="94043"/>
                  </a:lnTo>
                  <a:lnTo>
                    <a:pt x="1060291" y="90526"/>
                  </a:lnTo>
                  <a:close/>
                </a:path>
                <a:path w="1328420" h="368934">
                  <a:moveTo>
                    <a:pt x="1158928" y="89662"/>
                  </a:moveTo>
                  <a:lnTo>
                    <a:pt x="1143761" y="93605"/>
                  </a:lnTo>
                  <a:lnTo>
                    <a:pt x="1166752" y="93605"/>
                  </a:lnTo>
                  <a:lnTo>
                    <a:pt x="1158928" y="89662"/>
                  </a:lnTo>
                  <a:close/>
                </a:path>
                <a:path w="1328420" h="368934">
                  <a:moveTo>
                    <a:pt x="1128907" y="90152"/>
                  </a:moveTo>
                  <a:lnTo>
                    <a:pt x="1112902" y="90526"/>
                  </a:lnTo>
                  <a:lnTo>
                    <a:pt x="1130624" y="90526"/>
                  </a:lnTo>
                  <a:lnTo>
                    <a:pt x="1128907" y="90152"/>
                  </a:lnTo>
                  <a:close/>
                </a:path>
                <a:path w="1328420" h="368934">
                  <a:moveTo>
                    <a:pt x="829025" y="67990"/>
                  </a:moveTo>
                  <a:lnTo>
                    <a:pt x="791091" y="76984"/>
                  </a:lnTo>
                  <a:lnTo>
                    <a:pt x="867747" y="76984"/>
                  </a:lnTo>
                  <a:lnTo>
                    <a:pt x="863341" y="74701"/>
                  </a:lnTo>
                  <a:lnTo>
                    <a:pt x="829025" y="67990"/>
                  </a:lnTo>
                  <a:close/>
                </a:path>
              </a:pathLst>
            </a:custGeom>
            <a:solidFill>
              <a:srgbClr val="1F77B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093011" y="1242100"/>
              <a:ext cx="1328420" cy="184150"/>
            </a:xfrm>
            <a:custGeom>
              <a:avLst/>
              <a:gdLst/>
              <a:ahLst/>
              <a:cxnLst/>
              <a:rect l="l" t="t" r="r" b="b"/>
              <a:pathLst>
                <a:path w="1328420" h="184150">
                  <a:moveTo>
                    <a:pt x="0" y="0"/>
                  </a:moveTo>
                  <a:lnTo>
                    <a:pt x="249561" y="41255"/>
                  </a:lnTo>
                  <a:lnTo>
                    <a:pt x="395545" y="80956"/>
                  </a:lnTo>
                  <a:lnTo>
                    <a:pt x="499123" y="101944"/>
                  </a:lnTo>
                  <a:lnTo>
                    <a:pt x="579464" y="115886"/>
                  </a:lnTo>
                  <a:lnTo>
                    <a:pt x="645107" y="125641"/>
                  </a:lnTo>
                  <a:lnTo>
                    <a:pt x="700608" y="143639"/>
                  </a:lnTo>
                  <a:lnTo>
                    <a:pt x="748684" y="154453"/>
                  </a:lnTo>
                  <a:lnTo>
                    <a:pt x="791091" y="153485"/>
                  </a:lnTo>
                  <a:lnTo>
                    <a:pt x="829025" y="160142"/>
                  </a:lnTo>
                  <a:lnTo>
                    <a:pt x="863341" y="159850"/>
                  </a:lnTo>
                  <a:lnTo>
                    <a:pt x="894669" y="166537"/>
                  </a:lnTo>
                  <a:lnTo>
                    <a:pt x="923487" y="170957"/>
                  </a:lnTo>
                  <a:lnTo>
                    <a:pt x="950169" y="173677"/>
                  </a:lnTo>
                  <a:lnTo>
                    <a:pt x="975010" y="170517"/>
                  </a:lnTo>
                  <a:lnTo>
                    <a:pt x="998246" y="170442"/>
                  </a:lnTo>
                  <a:lnTo>
                    <a:pt x="1020073" y="173120"/>
                  </a:lnTo>
                  <a:lnTo>
                    <a:pt x="1040653" y="173796"/>
                  </a:lnTo>
                  <a:lnTo>
                    <a:pt x="1060119" y="176546"/>
                  </a:lnTo>
                  <a:lnTo>
                    <a:pt x="1078587" y="175094"/>
                  </a:lnTo>
                  <a:lnTo>
                    <a:pt x="1096153" y="169391"/>
                  </a:lnTo>
                  <a:lnTo>
                    <a:pt x="1112903" y="175132"/>
                  </a:lnTo>
                  <a:lnTo>
                    <a:pt x="1128907" y="173047"/>
                  </a:lnTo>
                  <a:lnTo>
                    <a:pt x="1144230" y="177659"/>
                  </a:lnTo>
                  <a:lnTo>
                    <a:pt x="1158928" y="177943"/>
                  </a:lnTo>
                  <a:lnTo>
                    <a:pt x="1173049" y="176863"/>
                  </a:lnTo>
                  <a:lnTo>
                    <a:pt x="1186637" y="178129"/>
                  </a:lnTo>
                  <a:lnTo>
                    <a:pt x="1199731" y="178097"/>
                  </a:lnTo>
                  <a:lnTo>
                    <a:pt x="1212365" y="176385"/>
                  </a:lnTo>
                  <a:lnTo>
                    <a:pt x="1224571" y="177963"/>
                  </a:lnTo>
                  <a:lnTo>
                    <a:pt x="1236377" y="180133"/>
                  </a:lnTo>
                  <a:lnTo>
                    <a:pt x="1247808" y="173056"/>
                  </a:lnTo>
                  <a:lnTo>
                    <a:pt x="1258887" y="183664"/>
                  </a:lnTo>
                  <a:lnTo>
                    <a:pt x="1269635" y="175368"/>
                  </a:lnTo>
                  <a:lnTo>
                    <a:pt x="1280072" y="175576"/>
                  </a:lnTo>
                  <a:lnTo>
                    <a:pt x="1290214" y="177636"/>
                  </a:lnTo>
                  <a:lnTo>
                    <a:pt x="1300079" y="176402"/>
                  </a:lnTo>
                  <a:lnTo>
                    <a:pt x="1309681" y="179162"/>
                  </a:lnTo>
                  <a:lnTo>
                    <a:pt x="1319033" y="175616"/>
                  </a:lnTo>
                  <a:lnTo>
                    <a:pt x="1328149" y="177848"/>
                  </a:lnTo>
                </a:path>
              </a:pathLst>
            </a:custGeom>
            <a:ln w="20244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093011" y="1210763"/>
              <a:ext cx="1328420" cy="332105"/>
            </a:xfrm>
            <a:custGeom>
              <a:avLst/>
              <a:gdLst/>
              <a:ahLst/>
              <a:cxnLst/>
              <a:rect l="l" t="t" r="r" b="b"/>
              <a:pathLst>
                <a:path w="1328420" h="332105">
                  <a:moveTo>
                    <a:pt x="0" y="57973"/>
                  </a:moveTo>
                  <a:lnTo>
                    <a:pt x="249561" y="0"/>
                  </a:lnTo>
                  <a:lnTo>
                    <a:pt x="395545" y="30179"/>
                  </a:lnTo>
                  <a:lnTo>
                    <a:pt x="499123" y="160864"/>
                  </a:lnTo>
                  <a:lnTo>
                    <a:pt x="579464" y="64586"/>
                  </a:lnTo>
                  <a:lnTo>
                    <a:pt x="645107" y="1289"/>
                  </a:lnTo>
                  <a:lnTo>
                    <a:pt x="700608" y="225983"/>
                  </a:lnTo>
                  <a:lnTo>
                    <a:pt x="748684" y="166621"/>
                  </a:lnTo>
                  <a:lnTo>
                    <a:pt x="791091" y="136599"/>
                  </a:lnTo>
                  <a:lnTo>
                    <a:pt x="829025" y="15077"/>
                  </a:lnTo>
                  <a:lnTo>
                    <a:pt x="863341" y="132053"/>
                  </a:lnTo>
                  <a:lnTo>
                    <a:pt x="894669" y="90644"/>
                  </a:lnTo>
                  <a:lnTo>
                    <a:pt x="923487" y="143779"/>
                  </a:lnTo>
                  <a:lnTo>
                    <a:pt x="950169" y="162939"/>
                  </a:lnTo>
                  <a:lnTo>
                    <a:pt x="975010" y="95441"/>
                  </a:lnTo>
                  <a:lnTo>
                    <a:pt x="998246" y="248819"/>
                  </a:lnTo>
                  <a:lnTo>
                    <a:pt x="1020073" y="254963"/>
                  </a:lnTo>
                  <a:lnTo>
                    <a:pt x="1040653" y="182972"/>
                  </a:lnTo>
                  <a:lnTo>
                    <a:pt x="1060119" y="74797"/>
                  </a:lnTo>
                  <a:lnTo>
                    <a:pt x="1078587" y="221621"/>
                  </a:lnTo>
                  <a:lnTo>
                    <a:pt x="1096153" y="232969"/>
                  </a:lnTo>
                  <a:lnTo>
                    <a:pt x="1112903" y="156626"/>
                  </a:lnTo>
                  <a:lnTo>
                    <a:pt x="1128907" y="84772"/>
                  </a:lnTo>
                  <a:lnTo>
                    <a:pt x="1144230" y="177704"/>
                  </a:lnTo>
                  <a:lnTo>
                    <a:pt x="1158928" y="219015"/>
                  </a:lnTo>
                  <a:lnTo>
                    <a:pt x="1173049" y="184027"/>
                  </a:lnTo>
                  <a:lnTo>
                    <a:pt x="1186637" y="120178"/>
                  </a:lnTo>
                  <a:lnTo>
                    <a:pt x="1199731" y="144330"/>
                  </a:lnTo>
                  <a:lnTo>
                    <a:pt x="1212365" y="226607"/>
                  </a:lnTo>
                  <a:lnTo>
                    <a:pt x="1224571" y="89817"/>
                  </a:lnTo>
                  <a:lnTo>
                    <a:pt x="1236377" y="160422"/>
                  </a:lnTo>
                  <a:lnTo>
                    <a:pt x="1247808" y="190687"/>
                  </a:lnTo>
                  <a:lnTo>
                    <a:pt x="1258887" y="292747"/>
                  </a:lnTo>
                  <a:lnTo>
                    <a:pt x="1269635" y="107584"/>
                  </a:lnTo>
                  <a:lnTo>
                    <a:pt x="1280072" y="183799"/>
                  </a:lnTo>
                  <a:lnTo>
                    <a:pt x="1290214" y="216473"/>
                  </a:lnTo>
                  <a:lnTo>
                    <a:pt x="1300079" y="239211"/>
                  </a:lnTo>
                  <a:lnTo>
                    <a:pt x="1309681" y="331572"/>
                  </a:lnTo>
                  <a:lnTo>
                    <a:pt x="1319033" y="190167"/>
                  </a:lnTo>
                  <a:lnTo>
                    <a:pt x="1328149" y="259654"/>
                  </a:lnTo>
                </a:path>
              </a:pathLst>
            </a:custGeom>
            <a:ln w="20244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093011" y="1179198"/>
              <a:ext cx="1328420" cy="695960"/>
            </a:xfrm>
            <a:custGeom>
              <a:avLst/>
              <a:gdLst/>
              <a:ahLst/>
              <a:cxnLst/>
              <a:rect l="l" t="t" r="r" b="b"/>
              <a:pathLst>
                <a:path w="1328420" h="695960">
                  <a:moveTo>
                    <a:pt x="0" y="695350"/>
                  </a:moveTo>
                  <a:lnTo>
                    <a:pt x="0" y="0"/>
                  </a:lnTo>
                </a:path>
                <a:path w="1328420" h="695960">
                  <a:moveTo>
                    <a:pt x="1328149" y="695350"/>
                  </a:moveTo>
                  <a:lnTo>
                    <a:pt x="1328149" y="0"/>
                  </a:lnTo>
                </a:path>
                <a:path w="1328420" h="695960">
                  <a:moveTo>
                    <a:pt x="0" y="695350"/>
                  </a:moveTo>
                  <a:lnTo>
                    <a:pt x="1328149" y="695350"/>
                  </a:lnTo>
                </a:path>
                <a:path w="1328420" h="69596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2518259" y="1035177"/>
            <a:ext cx="4781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127" baseline="9259" dirty="0">
                <a:latin typeface="Times New Roman"/>
                <a:cs typeface="Times New Roman"/>
              </a:rPr>
              <a:t>∆</a:t>
            </a:r>
            <a:r>
              <a:rPr sz="900" i="1" spc="127" baseline="9259" dirty="0">
                <a:latin typeface="Georgia"/>
                <a:cs typeface="Georgia"/>
              </a:rPr>
              <a:t>φ</a:t>
            </a:r>
            <a:r>
              <a:rPr sz="450" i="1" spc="85" dirty="0">
                <a:latin typeface="Trebuchet MS"/>
                <a:cs typeface="Trebuchet MS"/>
              </a:rPr>
              <a:t>s</a:t>
            </a:r>
            <a:r>
              <a:rPr sz="450" i="1" spc="95" dirty="0">
                <a:latin typeface="Trebuchet MS"/>
                <a:cs typeface="Trebuchet MS"/>
              </a:rPr>
              <a:t> </a:t>
            </a:r>
            <a:r>
              <a:rPr sz="900" spc="277" baseline="9259" dirty="0">
                <a:latin typeface="Times New Roman"/>
                <a:cs typeface="Times New Roman"/>
              </a:rPr>
              <a:t>=</a:t>
            </a:r>
            <a:r>
              <a:rPr sz="900" spc="52" baseline="9259" dirty="0">
                <a:latin typeface="Times New Roman"/>
                <a:cs typeface="Times New Roman"/>
              </a:rPr>
              <a:t> </a:t>
            </a:r>
            <a:r>
              <a:rPr sz="900" spc="67" baseline="9259" dirty="0">
                <a:latin typeface="Times New Roman"/>
                <a:cs typeface="Times New Roman"/>
              </a:rPr>
              <a:t>10</a:t>
            </a:r>
            <a:r>
              <a:rPr sz="675" i="1" spc="67" baseline="37037" dirty="0">
                <a:latin typeface="Arial"/>
                <a:cs typeface="Arial"/>
              </a:rPr>
              <a:t>◦</a:t>
            </a:r>
            <a:endParaRPr sz="675" baseline="37037">
              <a:latin typeface="Arial"/>
              <a:cs typeface="Arial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634758" y="2091959"/>
            <a:ext cx="1338580" cy="706120"/>
            <a:chOff x="634758" y="2091959"/>
            <a:chExt cx="1338580" cy="706120"/>
          </a:xfrm>
        </p:grpSpPr>
        <p:sp>
          <p:nvSpPr>
            <p:cNvPr id="155" name="object 155"/>
            <p:cNvSpPr/>
            <p:nvPr/>
          </p:nvSpPr>
          <p:spPr>
            <a:xfrm>
              <a:off x="639838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39838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39838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35383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3538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3538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284945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84945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84945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68863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6886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6886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967987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967987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967987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89399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8939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8939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38961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38961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38961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19302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19302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19302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340446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340446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40446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388522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88522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88522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430929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43092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43092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718425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718425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18425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64409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6440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6440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001254" y="2775078"/>
            <a:ext cx="523240" cy="2501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61620" algn="l"/>
              </a:tabLst>
            </a:pPr>
            <a:r>
              <a:rPr sz="600" spc="-50" dirty="0">
                <a:latin typeface="Times New Roman"/>
                <a:cs typeface="Times New Roman"/>
              </a:rPr>
              <a:t>3</a:t>
            </a:r>
            <a:r>
              <a:rPr sz="600" dirty="0">
                <a:latin typeface="Times New Roman"/>
                <a:cs typeface="Times New Roman"/>
              </a:rPr>
              <a:t>	6</a:t>
            </a:r>
            <a:r>
              <a:rPr sz="600" spc="335" dirty="0">
                <a:latin typeface="Times New Roman"/>
                <a:cs typeface="Times New Roman"/>
              </a:rPr>
              <a:t>  </a:t>
            </a:r>
            <a:r>
              <a:rPr sz="600" spc="-25" dirty="0">
                <a:latin typeface="Times New Roman"/>
                <a:cs typeface="Times New Roman"/>
              </a:rPr>
              <a:t>10</a:t>
            </a:r>
            <a:endParaRPr sz="6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165"/>
              </a:spcBef>
            </a:pPr>
            <a:r>
              <a:rPr sz="600" i="1" spc="120" dirty="0">
                <a:latin typeface="Georgia"/>
                <a:cs typeface="Georgia"/>
              </a:rPr>
              <a:t>f</a:t>
            </a:r>
            <a:r>
              <a:rPr sz="600" i="1" spc="210" dirty="0">
                <a:latin typeface="Georgia"/>
                <a:cs typeface="Georgia"/>
              </a:rPr>
              <a:t> </a:t>
            </a:r>
            <a:r>
              <a:rPr sz="600" dirty="0">
                <a:latin typeface="Times New Roman"/>
                <a:cs typeface="Times New Roman"/>
              </a:rPr>
              <a:t>in</a:t>
            </a:r>
            <a:r>
              <a:rPr sz="600" spc="114" dirty="0">
                <a:latin typeface="Times New Roman"/>
                <a:cs typeface="Times New Roman"/>
              </a:rPr>
              <a:t> </a:t>
            </a:r>
            <a:r>
              <a:rPr sz="600" spc="35" dirty="0">
                <a:latin typeface="Times New Roman"/>
                <a:cs typeface="Times New Roman"/>
              </a:rPr>
              <a:t>GHz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634758" y="2787310"/>
            <a:ext cx="1338580" cy="10160"/>
            <a:chOff x="634758" y="2787310"/>
            <a:chExt cx="1338580" cy="10160"/>
          </a:xfrm>
        </p:grpSpPr>
        <p:sp>
          <p:nvSpPr>
            <p:cNvPr id="196" name="object 196"/>
            <p:cNvSpPr/>
            <p:nvPr/>
          </p:nvSpPr>
          <p:spPr>
            <a:xfrm>
              <a:off x="639838" y="2792390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39838" y="279239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39838" y="279239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347256" y="2727028"/>
            <a:ext cx="3524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i="1" spc="60" dirty="0">
                <a:latin typeface="Arial"/>
                <a:cs typeface="Arial"/>
              </a:rPr>
              <a:t>−</a:t>
            </a:r>
            <a:r>
              <a:rPr sz="600" spc="60" dirty="0">
                <a:latin typeface="Times New Roman"/>
                <a:cs typeface="Times New Roman"/>
              </a:rPr>
              <a:t>10</a:t>
            </a:r>
            <a:r>
              <a:rPr sz="600" i="1" spc="60" dirty="0">
                <a:latin typeface="Georgia"/>
                <a:cs typeface="Georgia"/>
              </a:rPr>
              <a:t>.</a:t>
            </a:r>
            <a:r>
              <a:rPr sz="600" spc="60" dirty="0">
                <a:latin typeface="Times New Roman"/>
                <a:cs typeface="Times New Roman"/>
              </a:rPr>
              <a:t>0</a:t>
            </a:r>
            <a:r>
              <a:rPr sz="600" spc="-40" dirty="0">
                <a:latin typeface="Times New Roman"/>
                <a:cs typeface="Times New Roman"/>
              </a:rPr>
              <a:t> </a:t>
            </a:r>
            <a:r>
              <a:rPr sz="900" spc="-75" baseline="-46296" dirty="0">
                <a:latin typeface="Times New Roman"/>
                <a:cs typeface="Times New Roman"/>
              </a:rPr>
              <a:t>1</a:t>
            </a:r>
            <a:endParaRPr sz="900" baseline="-46296">
              <a:latin typeface="Times New Roman"/>
              <a:cs typeface="Times New Roman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629715" y="2091978"/>
            <a:ext cx="1348740" cy="705485"/>
            <a:chOff x="629715" y="2091978"/>
            <a:chExt cx="1348740" cy="705485"/>
          </a:xfrm>
        </p:grpSpPr>
        <p:sp>
          <p:nvSpPr>
            <p:cNvPr id="201" name="object 201"/>
            <p:cNvSpPr/>
            <p:nvPr/>
          </p:nvSpPr>
          <p:spPr>
            <a:xfrm>
              <a:off x="639837" y="2618553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39837" y="261855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39837" y="261855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39837" y="2444715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39837" y="244471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9837" y="244471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9837" y="2270877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39837" y="227087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39837" y="227087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9837" y="2097039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9837" y="209703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39837" y="209703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39837" y="2105091"/>
              <a:ext cx="1328420" cy="407034"/>
            </a:xfrm>
            <a:custGeom>
              <a:avLst/>
              <a:gdLst/>
              <a:ahLst/>
              <a:cxnLst/>
              <a:rect l="l" t="t" r="r" b="b"/>
              <a:pathLst>
                <a:path w="1328420" h="407035">
                  <a:moveTo>
                    <a:pt x="1279821" y="395591"/>
                  </a:moveTo>
                  <a:lnTo>
                    <a:pt x="1236377" y="395591"/>
                  </a:lnTo>
                  <a:lnTo>
                    <a:pt x="1247808" y="397524"/>
                  </a:lnTo>
                  <a:lnTo>
                    <a:pt x="1258887" y="400733"/>
                  </a:lnTo>
                  <a:lnTo>
                    <a:pt x="1269635" y="406861"/>
                  </a:lnTo>
                  <a:lnTo>
                    <a:pt x="1279821" y="395591"/>
                  </a:lnTo>
                  <a:close/>
                </a:path>
                <a:path w="1328420" h="407035">
                  <a:moveTo>
                    <a:pt x="1328149" y="390642"/>
                  </a:moveTo>
                  <a:lnTo>
                    <a:pt x="1186637" y="390642"/>
                  </a:lnTo>
                  <a:lnTo>
                    <a:pt x="1199731" y="404981"/>
                  </a:lnTo>
                  <a:lnTo>
                    <a:pt x="1212365" y="398847"/>
                  </a:lnTo>
                  <a:lnTo>
                    <a:pt x="1236377" y="395591"/>
                  </a:lnTo>
                  <a:lnTo>
                    <a:pt x="1279821" y="395591"/>
                  </a:lnTo>
                  <a:lnTo>
                    <a:pt x="1280072" y="395314"/>
                  </a:lnTo>
                  <a:lnTo>
                    <a:pt x="1306760" y="395314"/>
                  </a:lnTo>
                  <a:lnTo>
                    <a:pt x="1309681" y="393393"/>
                  </a:lnTo>
                  <a:lnTo>
                    <a:pt x="1319033" y="392556"/>
                  </a:lnTo>
                  <a:lnTo>
                    <a:pt x="1328149" y="392556"/>
                  </a:lnTo>
                  <a:lnTo>
                    <a:pt x="1328149" y="390642"/>
                  </a:lnTo>
                  <a:close/>
                </a:path>
                <a:path w="1328420" h="407035">
                  <a:moveTo>
                    <a:pt x="1146070" y="391589"/>
                  </a:moveTo>
                  <a:lnTo>
                    <a:pt x="1078587" y="391589"/>
                  </a:lnTo>
                  <a:lnTo>
                    <a:pt x="1096154" y="393393"/>
                  </a:lnTo>
                  <a:lnTo>
                    <a:pt x="1112902" y="401780"/>
                  </a:lnTo>
                  <a:lnTo>
                    <a:pt x="1128907" y="392232"/>
                  </a:lnTo>
                  <a:lnTo>
                    <a:pt x="1144044" y="392232"/>
                  </a:lnTo>
                  <a:lnTo>
                    <a:pt x="1146070" y="391589"/>
                  </a:lnTo>
                  <a:close/>
                </a:path>
                <a:path w="1328420" h="407035">
                  <a:moveTo>
                    <a:pt x="1306760" y="395314"/>
                  </a:moveTo>
                  <a:lnTo>
                    <a:pt x="1280072" y="395314"/>
                  </a:lnTo>
                  <a:lnTo>
                    <a:pt x="1290214" y="401255"/>
                  </a:lnTo>
                  <a:lnTo>
                    <a:pt x="1300079" y="399707"/>
                  </a:lnTo>
                  <a:lnTo>
                    <a:pt x="1306760" y="395314"/>
                  </a:lnTo>
                  <a:close/>
                </a:path>
                <a:path w="1328420" h="407035">
                  <a:moveTo>
                    <a:pt x="1069276" y="396195"/>
                  </a:moveTo>
                  <a:lnTo>
                    <a:pt x="1040653" y="396195"/>
                  </a:lnTo>
                  <a:lnTo>
                    <a:pt x="1060157" y="400733"/>
                  </a:lnTo>
                  <a:lnTo>
                    <a:pt x="1061128" y="400225"/>
                  </a:lnTo>
                  <a:lnTo>
                    <a:pt x="1069276" y="396195"/>
                  </a:lnTo>
                  <a:close/>
                </a:path>
                <a:path w="1328420" h="407035">
                  <a:moveTo>
                    <a:pt x="1328149" y="379404"/>
                  </a:moveTo>
                  <a:lnTo>
                    <a:pt x="863341" y="379404"/>
                  </a:lnTo>
                  <a:lnTo>
                    <a:pt x="923487" y="386397"/>
                  </a:lnTo>
                  <a:lnTo>
                    <a:pt x="950169" y="397803"/>
                  </a:lnTo>
                  <a:lnTo>
                    <a:pt x="975009" y="399500"/>
                  </a:lnTo>
                  <a:lnTo>
                    <a:pt x="998246" y="400225"/>
                  </a:lnTo>
                  <a:lnTo>
                    <a:pt x="1019621" y="397236"/>
                  </a:lnTo>
                  <a:lnTo>
                    <a:pt x="1018743" y="397236"/>
                  </a:lnTo>
                  <a:lnTo>
                    <a:pt x="1040653" y="396195"/>
                  </a:lnTo>
                  <a:lnTo>
                    <a:pt x="1069276" y="396195"/>
                  </a:lnTo>
                  <a:lnTo>
                    <a:pt x="1078587" y="391589"/>
                  </a:lnTo>
                  <a:lnTo>
                    <a:pt x="1146070" y="391589"/>
                  </a:lnTo>
                  <a:lnTo>
                    <a:pt x="1158928" y="387512"/>
                  </a:lnTo>
                  <a:lnTo>
                    <a:pt x="1328149" y="387512"/>
                  </a:lnTo>
                  <a:lnTo>
                    <a:pt x="1328149" y="379404"/>
                  </a:lnTo>
                  <a:close/>
                </a:path>
                <a:path w="1328420" h="407035">
                  <a:moveTo>
                    <a:pt x="1328149" y="387512"/>
                  </a:moveTo>
                  <a:lnTo>
                    <a:pt x="1158928" y="387512"/>
                  </a:lnTo>
                  <a:lnTo>
                    <a:pt x="1173049" y="396930"/>
                  </a:lnTo>
                  <a:lnTo>
                    <a:pt x="1186637" y="390642"/>
                  </a:lnTo>
                  <a:lnTo>
                    <a:pt x="1328149" y="390642"/>
                  </a:lnTo>
                  <a:lnTo>
                    <a:pt x="1328149" y="387512"/>
                  </a:lnTo>
                  <a:close/>
                </a:path>
                <a:path w="1328420" h="407035">
                  <a:moveTo>
                    <a:pt x="1328149" y="392556"/>
                  </a:moveTo>
                  <a:lnTo>
                    <a:pt x="1319033" y="392556"/>
                  </a:lnTo>
                  <a:lnTo>
                    <a:pt x="1328149" y="395885"/>
                  </a:lnTo>
                  <a:lnTo>
                    <a:pt x="1328149" y="392556"/>
                  </a:lnTo>
                  <a:close/>
                </a:path>
                <a:path w="1328420" h="407035">
                  <a:moveTo>
                    <a:pt x="0" y="0"/>
                  </a:moveTo>
                  <a:lnTo>
                    <a:pt x="0" y="212058"/>
                  </a:lnTo>
                  <a:lnTo>
                    <a:pt x="249561" y="270829"/>
                  </a:lnTo>
                  <a:lnTo>
                    <a:pt x="395545" y="320218"/>
                  </a:lnTo>
                  <a:lnTo>
                    <a:pt x="499123" y="339213"/>
                  </a:lnTo>
                  <a:lnTo>
                    <a:pt x="579464" y="342990"/>
                  </a:lnTo>
                  <a:lnTo>
                    <a:pt x="645107" y="355931"/>
                  </a:lnTo>
                  <a:lnTo>
                    <a:pt x="700608" y="362962"/>
                  </a:lnTo>
                  <a:lnTo>
                    <a:pt x="748684" y="377294"/>
                  </a:lnTo>
                  <a:lnTo>
                    <a:pt x="791091" y="382184"/>
                  </a:lnTo>
                  <a:lnTo>
                    <a:pt x="829025" y="393047"/>
                  </a:lnTo>
                  <a:lnTo>
                    <a:pt x="863341" y="379404"/>
                  </a:lnTo>
                  <a:lnTo>
                    <a:pt x="1328149" y="379404"/>
                  </a:lnTo>
                  <a:lnTo>
                    <a:pt x="1328149" y="121117"/>
                  </a:lnTo>
                  <a:lnTo>
                    <a:pt x="1290214" y="121117"/>
                  </a:lnTo>
                  <a:lnTo>
                    <a:pt x="1288271" y="116248"/>
                  </a:lnTo>
                  <a:lnTo>
                    <a:pt x="1258887" y="116248"/>
                  </a:lnTo>
                  <a:lnTo>
                    <a:pt x="1258423" y="116067"/>
                  </a:lnTo>
                  <a:lnTo>
                    <a:pt x="1199731" y="116067"/>
                  </a:lnTo>
                  <a:lnTo>
                    <a:pt x="1191583" y="110283"/>
                  </a:lnTo>
                  <a:lnTo>
                    <a:pt x="998246" y="110283"/>
                  </a:lnTo>
                  <a:lnTo>
                    <a:pt x="997142" y="109683"/>
                  </a:lnTo>
                  <a:lnTo>
                    <a:pt x="923487" y="109683"/>
                  </a:lnTo>
                  <a:lnTo>
                    <a:pt x="863341" y="93966"/>
                  </a:lnTo>
                  <a:lnTo>
                    <a:pt x="829025" y="92166"/>
                  </a:lnTo>
                  <a:lnTo>
                    <a:pt x="791091" y="88412"/>
                  </a:lnTo>
                  <a:lnTo>
                    <a:pt x="748684" y="84778"/>
                  </a:lnTo>
                  <a:lnTo>
                    <a:pt x="700608" y="72718"/>
                  </a:lnTo>
                  <a:lnTo>
                    <a:pt x="645107" y="64518"/>
                  </a:lnTo>
                  <a:lnTo>
                    <a:pt x="579464" y="60872"/>
                  </a:lnTo>
                  <a:lnTo>
                    <a:pt x="499123" y="46448"/>
                  </a:lnTo>
                  <a:lnTo>
                    <a:pt x="395545" y="30070"/>
                  </a:lnTo>
                  <a:lnTo>
                    <a:pt x="249561" y="15813"/>
                  </a:lnTo>
                  <a:lnTo>
                    <a:pt x="0" y="0"/>
                  </a:lnTo>
                  <a:close/>
                </a:path>
                <a:path w="1328420" h="407035">
                  <a:moveTo>
                    <a:pt x="1300158" y="102403"/>
                  </a:moveTo>
                  <a:lnTo>
                    <a:pt x="1300031" y="102403"/>
                  </a:lnTo>
                  <a:lnTo>
                    <a:pt x="1290214" y="121117"/>
                  </a:lnTo>
                  <a:lnTo>
                    <a:pt x="1328149" y="121117"/>
                  </a:lnTo>
                  <a:lnTo>
                    <a:pt x="1328149" y="119588"/>
                  </a:lnTo>
                  <a:lnTo>
                    <a:pt x="1319033" y="119588"/>
                  </a:lnTo>
                  <a:lnTo>
                    <a:pt x="1309681" y="113519"/>
                  </a:lnTo>
                  <a:lnTo>
                    <a:pt x="1300158" y="102403"/>
                  </a:lnTo>
                  <a:close/>
                </a:path>
                <a:path w="1328420" h="407035">
                  <a:moveTo>
                    <a:pt x="1328149" y="115539"/>
                  </a:moveTo>
                  <a:lnTo>
                    <a:pt x="1319033" y="119588"/>
                  </a:lnTo>
                  <a:lnTo>
                    <a:pt x="1328149" y="119588"/>
                  </a:lnTo>
                  <a:lnTo>
                    <a:pt x="1328149" y="115539"/>
                  </a:lnTo>
                  <a:close/>
                </a:path>
                <a:path w="1328420" h="407035">
                  <a:moveTo>
                    <a:pt x="1280072" y="95708"/>
                  </a:moveTo>
                  <a:lnTo>
                    <a:pt x="1269635" y="115037"/>
                  </a:lnTo>
                  <a:lnTo>
                    <a:pt x="1258887" y="116248"/>
                  </a:lnTo>
                  <a:lnTo>
                    <a:pt x="1288271" y="116248"/>
                  </a:lnTo>
                  <a:lnTo>
                    <a:pt x="1280072" y="95708"/>
                  </a:lnTo>
                  <a:close/>
                </a:path>
                <a:path w="1328420" h="407035">
                  <a:moveTo>
                    <a:pt x="1236377" y="105458"/>
                  </a:moveTo>
                  <a:lnTo>
                    <a:pt x="1224470" y="105458"/>
                  </a:lnTo>
                  <a:lnTo>
                    <a:pt x="1212365" y="110833"/>
                  </a:lnTo>
                  <a:lnTo>
                    <a:pt x="1199731" y="116067"/>
                  </a:lnTo>
                  <a:lnTo>
                    <a:pt x="1258423" y="116067"/>
                  </a:lnTo>
                  <a:lnTo>
                    <a:pt x="1247808" y="111911"/>
                  </a:lnTo>
                  <a:lnTo>
                    <a:pt x="1236377" y="105458"/>
                  </a:lnTo>
                  <a:close/>
                </a:path>
                <a:path w="1328420" h="407035">
                  <a:moveTo>
                    <a:pt x="1020073" y="105897"/>
                  </a:moveTo>
                  <a:lnTo>
                    <a:pt x="998246" y="110283"/>
                  </a:lnTo>
                  <a:lnTo>
                    <a:pt x="1113528" y="110283"/>
                  </a:lnTo>
                  <a:lnTo>
                    <a:pt x="1111401" y="110012"/>
                  </a:lnTo>
                  <a:lnTo>
                    <a:pt x="1040653" y="110012"/>
                  </a:lnTo>
                  <a:lnTo>
                    <a:pt x="1020073" y="105897"/>
                  </a:lnTo>
                  <a:close/>
                </a:path>
                <a:path w="1328420" h="407035">
                  <a:moveTo>
                    <a:pt x="1158928" y="92955"/>
                  </a:moveTo>
                  <a:lnTo>
                    <a:pt x="1144230" y="99849"/>
                  </a:lnTo>
                  <a:lnTo>
                    <a:pt x="1128907" y="104781"/>
                  </a:lnTo>
                  <a:lnTo>
                    <a:pt x="1112667" y="110283"/>
                  </a:lnTo>
                  <a:lnTo>
                    <a:pt x="1191583" y="110283"/>
                  </a:lnTo>
                  <a:lnTo>
                    <a:pt x="1186637" y="106772"/>
                  </a:lnTo>
                  <a:lnTo>
                    <a:pt x="1173049" y="102403"/>
                  </a:lnTo>
                  <a:lnTo>
                    <a:pt x="1158928" y="92955"/>
                  </a:lnTo>
                  <a:close/>
                </a:path>
                <a:path w="1328420" h="407035">
                  <a:moveTo>
                    <a:pt x="1060119" y="108409"/>
                  </a:moveTo>
                  <a:lnTo>
                    <a:pt x="1040653" y="110012"/>
                  </a:lnTo>
                  <a:lnTo>
                    <a:pt x="1111401" y="110012"/>
                  </a:lnTo>
                  <a:lnTo>
                    <a:pt x="1108822" y="109683"/>
                  </a:lnTo>
                  <a:lnTo>
                    <a:pt x="1078735" y="109683"/>
                  </a:lnTo>
                  <a:lnTo>
                    <a:pt x="1060119" y="108409"/>
                  </a:lnTo>
                  <a:close/>
                </a:path>
                <a:path w="1328420" h="407035">
                  <a:moveTo>
                    <a:pt x="975009" y="97650"/>
                  </a:moveTo>
                  <a:lnTo>
                    <a:pt x="950169" y="106383"/>
                  </a:lnTo>
                  <a:lnTo>
                    <a:pt x="923487" y="109683"/>
                  </a:lnTo>
                  <a:lnTo>
                    <a:pt x="997142" y="109683"/>
                  </a:lnTo>
                  <a:lnTo>
                    <a:pt x="975009" y="97650"/>
                  </a:lnTo>
                  <a:close/>
                </a:path>
                <a:path w="1328420" h="407035">
                  <a:moveTo>
                    <a:pt x="1096153" y="108067"/>
                  </a:moveTo>
                  <a:lnTo>
                    <a:pt x="1078476" y="109683"/>
                  </a:lnTo>
                  <a:lnTo>
                    <a:pt x="1108822" y="109683"/>
                  </a:lnTo>
                  <a:lnTo>
                    <a:pt x="1096153" y="108067"/>
                  </a:lnTo>
                  <a:close/>
                </a:path>
              </a:pathLst>
            </a:custGeom>
            <a:solidFill>
              <a:srgbClr val="1F77B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39837" y="2172703"/>
              <a:ext cx="1328420" cy="196215"/>
            </a:xfrm>
            <a:custGeom>
              <a:avLst/>
              <a:gdLst/>
              <a:ahLst/>
              <a:cxnLst/>
              <a:rect l="l" t="t" r="r" b="b"/>
              <a:pathLst>
                <a:path w="1328420" h="196214">
                  <a:moveTo>
                    <a:pt x="0" y="0"/>
                  </a:moveTo>
                  <a:lnTo>
                    <a:pt x="249561" y="57433"/>
                  </a:lnTo>
                  <a:lnTo>
                    <a:pt x="395545" y="99010"/>
                  </a:lnTo>
                  <a:lnTo>
                    <a:pt x="499123" y="118202"/>
                  </a:lnTo>
                  <a:lnTo>
                    <a:pt x="579464" y="132943"/>
                  </a:lnTo>
                  <a:lnTo>
                    <a:pt x="645107" y="148532"/>
                  </a:lnTo>
                  <a:lnTo>
                    <a:pt x="700608" y="155886"/>
                  </a:lnTo>
                  <a:lnTo>
                    <a:pt x="748684" y="168124"/>
                  </a:lnTo>
                  <a:lnTo>
                    <a:pt x="791091" y="164766"/>
                  </a:lnTo>
                  <a:lnTo>
                    <a:pt x="829025" y="172425"/>
                  </a:lnTo>
                  <a:lnTo>
                    <a:pt x="863341" y="172649"/>
                  </a:lnTo>
                  <a:lnTo>
                    <a:pt x="894669" y="182096"/>
                  </a:lnTo>
                  <a:lnTo>
                    <a:pt x="923487" y="180519"/>
                  </a:lnTo>
                  <a:lnTo>
                    <a:pt x="950169" y="182582"/>
                  </a:lnTo>
                  <a:lnTo>
                    <a:pt x="975010" y="184987"/>
                  </a:lnTo>
                  <a:lnTo>
                    <a:pt x="998246" y="190893"/>
                  </a:lnTo>
                  <a:lnTo>
                    <a:pt x="1020073" y="189733"/>
                  </a:lnTo>
                  <a:lnTo>
                    <a:pt x="1040653" y="191629"/>
                  </a:lnTo>
                  <a:lnTo>
                    <a:pt x="1060119" y="185804"/>
                  </a:lnTo>
                  <a:lnTo>
                    <a:pt x="1078587" y="182405"/>
                  </a:lnTo>
                  <a:lnTo>
                    <a:pt x="1096153" y="185388"/>
                  </a:lnTo>
                  <a:lnTo>
                    <a:pt x="1112903" y="191063"/>
                  </a:lnTo>
                  <a:lnTo>
                    <a:pt x="1128907" y="187966"/>
                  </a:lnTo>
                  <a:lnTo>
                    <a:pt x="1144230" y="187235"/>
                  </a:lnTo>
                  <a:lnTo>
                    <a:pt x="1158928" y="188746"/>
                  </a:lnTo>
                  <a:lnTo>
                    <a:pt x="1173049" y="192752"/>
                  </a:lnTo>
                  <a:lnTo>
                    <a:pt x="1186637" y="190172"/>
                  </a:lnTo>
                  <a:lnTo>
                    <a:pt x="1199731" y="195874"/>
                  </a:lnTo>
                  <a:lnTo>
                    <a:pt x="1212365" y="188784"/>
                  </a:lnTo>
                  <a:lnTo>
                    <a:pt x="1224571" y="191519"/>
                  </a:lnTo>
                  <a:lnTo>
                    <a:pt x="1236377" y="191711"/>
                  </a:lnTo>
                  <a:lnTo>
                    <a:pt x="1247808" y="194162"/>
                  </a:lnTo>
                  <a:lnTo>
                    <a:pt x="1258887" y="194312"/>
                  </a:lnTo>
                  <a:lnTo>
                    <a:pt x="1269635" y="189574"/>
                  </a:lnTo>
                  <a:lnTo>
                    <a:pt x="1280072" y="186836"/>
                  </a:lnTo>
                  <a:lnTo>
                    <a:pt x="1290214" y="192177"/>
                  </a:lnTo>
                  <a:lnTo>
                    <a:pt x="1300079" y="189222"/>
                  </a:lnTo>
                  <a:lnTo>
                    <a:pt x="1309681" y="187611"/>
                  </a:lnTo>
                  <a:lnTo>
                    <a:pt x="1319033" y="193819"/>
                  </a:lnTo>
                  <a:lnTo>
                    <a:pt x="1328149" y="194116"/>
                  </a:lnTo>
                </a:path>
              </a:pathLst>
            </a:custGeom>
            <a:ln w="20244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39837" y="2147388"/>
              <a:ext cx="1328420" cy="441325"/>
            </a:xfrm>
            <a:custGeom>
              <a:avLst/>
              <a:gdLst/>
              <a:ahLst/>
              <a:cxnLst/>
              <a:rect l="l" t="t" r="r" b="b"/>
              <a:pathLst>
                <a:path w="1328420" h="441325">
                  <a:moveTo>
                    <a:pt x="0" y="39190"/>
                  </a:moveTo>
                  <a:lnTo>
                    <a:pt x="249561" y="54737"/>
                  </a:lnTo>
                  <a:lnTo>
                    <a:pt x="395545" y="113090"/>
                  </a:lnTo>
                  <a:lnTo>
                    <a:pt x="499123" y="110265"/>
                  </a:lnTo>
                  <a:lnTo>
                    <a:pt x="579464" y="17568"/>
                  </a:lnTo>
                  <a:lnTo>
                    <a:pt x="645107" y="151227"/>
                  </a:lnTo>
                  <a:lnTo>
                    <a:pt x="700608" y="48010"/>
                  </a:lnTo>
                  <a:lnTo>
                    <a:pt x="748684" y="131976"/>
                  </a:lnTo>
                  <a:lnTo>
                    <a:pt x="791091" y="440742"/>
                  </a:lnTo>
                  <a:lnTo>
                    <a:pt x="829025" y="40433"/>
                  </a:lnTo>
                  <a:lnTo>
                    <a:pt x="863341" y="266376"/>
                  </a:lnTo>
                  <a:lnTo>
                    <a:pt x="894669" y="71861"/>
                  </a:lnTo>
                  <a:lnTo>
                    <a:pt x="923487" y="183073"/>
                  </a:lnTo>
                  <a:lnTo>
                    <a:pt x="950169" y="265896"/>
                  </a:lnTo>
                  <a:lnTo>
                    <a:pt x="975010" y="180371"/>
                  </a:lnTo>
                  <a:lnTo>
                    <a:pt x="998246" y="260592"/>
                  </a:lnTo>
                  <a:lnTo>
                    <a:pt x="1020073" y="236180"/>
                  </a:lnTo>
                  <a:lnTo>
                    <a:pt x="1040653" y="247183"/>
                  </a:lnTo>
                  <a:lnTo>
                    <a:pt x="1060119" y="56014"/>
                  </a:lnTo>
                  <a:lnTo>
                    <a:pt x="1078587" y="217182"/>
                  </a:lnTo>
                  <a:lnTo>
                    <a:pt x="1096153" y="210999"/>
                  </a:lnTo>
                  <a:lnTo>
                    <a:pt x="1112903" y="277410"/>
                  </a:lnTo>
                  <a:lnTo>
                    <a:pt x="1128907" y="0"/>
                  </a:lnTo>
                  <a:lnTo>
                    <a:pt x="1144230" y="176088"/>
                  </a:lnTo>
                  <a:lnTo>
                    <a:pt x="1158928" y="190076"/>
                  </a:lnTo>
                  <a:lnTo>
                    <a:pt x="1173049" y="142980"/>
                  </a:lnTo>
                  <a:lnTo>
                    <a:pt x="1186637" y="60385"/>
                  </a:lnTo>
                  <a:lnTo>
                    <a:pt x="1199731" y="246210"/>
                  </a:lnTo>
                  <a:lnTo>
                    <a:pt x="1212365" y="157165"/>
                  </a:lnTo>
                  <a:lnTo>
                    <a:pt x="1224571" y="180204"/>
                  </a:lnTo>
                  <a:lnTo>
                    <a:pt x="1236377" y="189735"/>
                  </a:lnTo>
                  <a:lnTo>
                    <a:pt x="1247808" y="171904"/>
                  </a:lnTo>
                  <a:lnTo>
                    <a:pt x="1258887" y="170939"/>
                  </a:lnTo>
                  <a:lnTo>
                    <a:pt x="1269635" y="88801"/>
                  </a:lnTo>
                  <a:lnTo>
                    <a:pt x="1280072" y="163469"/>
                  </a:lnTo>
                  <a:lnTo>
                    <a:pt x="1290214" y="197690"/>
                  </a:lnTo>
                  <a:lnTo>
                    <a:pt x="1300079" y="199233"/>
                  </a:lnTo>
                  <a:lnTo>
                    <a:pt x="1309681" y="329968"/>
                  </a:lnTo>
                  <a:lnTo>
                    <a:pt x="1319033" y="116091"/>
                  </a:lnTo>
                  <a:lnTo>
                    <a:pt x="1328149" y="187084"/>
                  </a:lnTo>
                </a:path>
              </a:pathLst>
            </a:custGeom>
            <a:ln w="20244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39837" y="2097039"/>
              <a:ext cx="1328420" cy="695960"/>
            </a:xfrm>
            <a:custGeom>
              <a:avLst/>
              <a:gdLst/>
              <a:ahLst/>
              <a:cxnLst/>
              <a:rect l="l" t="t" r="r" b="b"/>
              <a:pathLst>
                <a:path w="1328420" h="695960">
                  <a:moveTo>
                    <a:pt x="0" y="695350"/>
                  </a:moveTo>
                  <a:lnTo>
                    <a:pt x="0" y="0"/>
                  </a:lnTo>
                </a:path>
                <a:path w="1328420" h="695960">
                  <a:moveTo>
                    <a:pt x="1328149" y="695350"/>
                  </a:moveTo>
                  <a:lnTo>
                    <a:pt x="1328149" y="0"/>
                  </a:lnTo>
                </a:path>
                <a:path w="1328420" h="695960">
                  <a:moveTo>
                    <a:pt x="0" y="695350"/>
                  </a:moveTo>
                  <a:lnTo>
                    <a:pt x="1328149" y="695350"/>
                  </a:lnTo>
                </a:path>
                <a:path w="1328420" h="69596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415514" y="2205515"/>
            <a:ext cx="201930" cy="4699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i="1" spc="45" dirty="0">
                <a:latin typeface="Arial"/>
                <a:cs typeface="Arial"/>
              </a:rPr>
              <a:t>−</a:t>
            </a:r>
            <a:r>
              <a:rPr sz="600" spc="45" dirty="0">
                <a:latin typeface="Times New Roman"/>
                <a:cs typeface="Times New Roman"/>
              </a:rPr>
              <a:t>2</a:t>
            </a:r>
            <a:r>
              <a:rPr sz="600" i="1" spc="45" dirty="0">
                <a:latin typeface="Georgia"/>
                <a:cs typeface="Georgia"/>
              </a:rPr>
              <a:t>.</a:t>
            </a:r>
            <a:r>
              <a:rPr sz="600" spc="45" dirty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600" i="1" spc="45" dirty="0">
                <a:latin typeface="Arial"/>
                <a:cs typeface="Arial"/>
              </a:rPr>
              <a:t>−</a:t>
            </a:r>
            <a:r>
              <a:rPr sz="600" spc="45" dirty="0">
                <a:latin typeface="Times New Roman"/>
                <a:cs typeface="Times New Roman"/>
              </a:rPr>
              <a:t>5</a:t>
            </a:r>
            <a:r>
              <a:rPr sz="600" i="1" spc="45" dirty="0">
                <a:latin typeface="Georgia"/>
                <a:cs typeface="Georgia"/>
              </a:rPr>
              <a:t>.</a:t>
            </a:r>
            <a:r>
              <a:rPr sz="600" spc="45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600" i="1" spc="45" dirty="0">
                <a:latin typeface="Arial"/>
                <a:cs typeface="Arial"/>
              </a:rPr>
              <a:t>−</a:t>
            </a:r>
            <a:r>
              <a:rPr sz="600" spc="45" dirty="0">
                <a:latin typeface="Times New Roman"/>
                <a:cs typeface="Times New Roman"/>
              </a:rPr>
              <a:t>7</a:t>
            </a:r>
            <a:r>
              <a:rPr sz="600" i="1" spc="45" dirty="0">
                <a:latin typeface="Georgia"/>
                <a:cs typeface="Georgia"/>
              </a:rPr>
              <a:t>.</a:t>
            </a:r>
            <a:r>
              <a:rPr sz="600" spc="45" dirty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35583" y="2248783"/>
            <a:ext cx="127000" cy="392430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imes New Roman"/>
                <a:cs typeface="Times New Roman"/>
              </a:rPr>
              <a:t>∆</a:t>
            </a:r>
            <a:r>
              <a:rPr sz="600" i="1" dirty="0">
                <a:latin typeface="Georgia"/>
                <a:cs typeface="Georgia"/>
              </a:rPr>
              <a:t>L</a:t>
            </a:r>
            <a:r>
              <a:rPr sz="900" baseline="13888" dirty="0">
                <a:latin typeface="Times New Roman"/>
                <a:cs typeface="Times New Roman"/>
              </a:rPr>
              <a:t>˜</a:t>
            </a:r>
            <a:r>
              <a:rPr sz="900" spc="284" baseline="13888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in</a:t>
            </a:r>
            <a:r>
              <a:rPr sz="600" spc="145" dirty="0">
                <a:latin typeface="Times New Roman"/>
                <a:cs typeface="Times New Roman"/>
              </a:rPr>
              <a:t> </a:t>
            </a:r>
            <a:r>
              <a:rPr sz="600" spc="45" dirty="0">
                <a:latin typeface="Times New Roman"/>
                <a:cs typeface="Times New Roman"/>
              </a:rPr>
              <a:t>dB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065085" y="1953018"/>
            <a:ext cx="4781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127" baseline="9259" dirty="0">
                <a:latin typeface="Times New Roman"/>
                <a:cs typeface="Times New Roman"/>
              </a:rPr>
              <a:t>∆</a:t>
            </a:r>
            <a:r>
              <a:rPr sz="900" i="1" spc="127" baseline="9259" dirty="0">
                <a:latin typeface="Georgia"/>
                <a:cs typeface="Georgia"/>
              </a:rPr>
              <a:t>φ</a:t>
            </a:r>
            <a:r>
              <a:rPr sz="450" i="1" spc="85" dirty="0">
                <a:latin typeface="Trebuchet MS"/>
                <a:cs typeface="Trebuchet MS"/>
              </a:rPr>
              <a:t>s</a:t>
            </a:r>
            <a:r>
              <a:rPr sz="450" i="1" spc="95" dirty="0">
                <a:latin typeface="Trebuchet MS"/>
                <a:cs typeface="Trebuchet MS"/>
              </a:rPr>
              <a:t> </a:t>
            </a:r>
            <a:r>
              <a:rPr sz="900" spc="277" baseline="9259" dirty="0">
                <a:latin typeface="Times New Roman"/>
                <a:cs typeface="Times New Roman"/>
              </a:rPr>
              <a:t>=</a:t>
            </a:r>
            <a:r>
              <a:rPr sz="900" spc="52" baseline="9259" dirty="0">
                <a:latin typeface="Times New Roman"/>
                <a:cs typeface="Times New Roman"/>
              </a:rPr>
              <a:t> </a:t>
            </a:r>
            <a:r>
              <a:rPr sz="900" spc="67" baseline="9259" dirty="0">
                <a:latin typeface="Times New Roman"/>
                <a:cs typeface="Times New Roman"/>
              </a:rPr>
              <a:t>15</a:t>
            </a:r>
            <a:r>
              <a:rPr sz="675" i="1" spc="67" baseline="37037" dirty="0">
                <a:latin typeface="Arial"/>
                <a:cs typeface="Arial"/>
              </a:rPr>
              <a:t>◦</a:t>
            </a:r>
            <a:endParaRPr sz="675" baseline="37037">
              <a:latin typeface="Arial"/>
              <a:cs typeface="Arial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2087931" y="2091959"/>
            <a:ext cx="10160" cy="706120"/>
            <a:chOff x="2087931" y="2091959"/>
            <a:chExt cx="10160" cy="706120"/>
          </a:xfrm>
        </p:grpSpPr>
        <p:sp>
          <p:nvSpPr>
            <p:cNvPr id="221" name="object 221"/>
            <p:cNvSpPr/>
            <p:nvPr/>
          </p:nvSpPr>
          <p:spPr>
            <a:xfrm>
              <a:off x="2093011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093011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093011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1912428" y="2790467"/>
            <a:ext cx="2152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imes New Roman"/>
                <a:cs typeface="Times New Roman"/>
              </a:rPr>
              <a:t>40</a:t>
            </a:r>
            <a:r>
              <a:rPr sz="600" spc="395" dirty="0">
                <a:latin typeface="Times New Roman"/>
                <a:cs typeface="Times New Roman"/>
              </a:rPr>
              <a:t> </a:t>
            </a:r>
            <a:r>
              <a:rPr sz="600" spc="-5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2483477" y="2091959"/>
            <a:ext cx="942975" cy="706120"/>
            <a:chOff x="2483477" y="2091959"/>
            <a:chExt cx="942975" cy="706120"/>
          </a:xfrm>
        </p:grpSpPr>
        <p:sp>
          <p:nvSpPr>
            <p:cNvPr id="226" name="object 226"/>
            <p:cNvSpPr/>
            <p:nvPr/>
          </p:nvSpPr>
          <p:spPr>
            <a:xfrm>
              <a:off x="2488557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88557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88557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738119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73811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73811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922037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22037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22037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21160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21160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21160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3365602" y="2790467"/>
            <a:ext cx="1111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latin typeface="Times New Roman"/>
                <a:cs typeface="Times New Roman"/>
              </a:rPr>
              <a:t>40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2337493" y="2091959"/>
            <a:ext cx="985519" cy="706120"/>
            <a:chOff x="2337493" y="2091959"/>
            <a:chExt cx="985519" cy="706120"/>
          </a:xfrm>
        </p:grpSpPr>
        <p:sp>
          <p:nvSpPr>
            <p:cNvPr id="240" name="object 240"/>
            <p:cNvSpPr/>
            <p:nvPr/>
          </p:nvSpPr>
          <p:spPr>
            <a:xfrm>
              <a:off x="2342573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34257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34257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592135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592135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592135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672476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672476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672476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93620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793620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793620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841696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841696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841696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884103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88410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88410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71599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7159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71599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317583" y="2097039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5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31758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366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317583" y="276202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30366"/>
                  </a:moveTo>
                  <a:lnTo>
                    <a:pt x="0" y="0"/>
                  </a:lnTo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2454428" y="2775078"/>
            <a:ext cx="523240" cy="2501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61620" algn="l"/>
              </a:tabLst>
            </a:pPr>
            <a:r>
              <a:rPr sz="600" spc="-50" dirty="0">
                <a:latin typeface="Times New Roman"/>
                <a:cs typeface="Times New Roman"/>
              </a:rPr>
              <a:t>3</a:t>
            </a:r>
            <a:r>
              <a:rPr sz="600" dirty="0">
                <a:latin typeface="Times New Roman"/>
                <a:cs typeface="Times New Roman"/>
              </a:rPr>
              <a:t>	6</a:t>
            </a:r>
            <a:r>
              <a:rPr sz="600" spc="335" dirty="0">
                <a:latin typeface="Times New Roman"/>
                <a:cs typeface="Times New Roman"/>
              </a:rPr>
              <a:t>  </a:t>
            </a:r>
            <a:r>
              <a:rPr sz="600" spc="-25" dirty="0">
                <a:latin typeface="Times New Roman"/>
                <a:cs typeface="Times New Roman"/>
              </a:rPr>
              <a:t>10</a:t>
            </a:r>
            <a:endParaRPr sz="6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165"/>
              </a:spcBef>
            </a:pPr>
            <a:r>
              <a:rPr sz="600" i="1" spc="120" dirty="0">
                <a:latin typeface="Georgia"/>
                <a:cs typeface="Georgia"/>
              </a:rPr>
              <a:t>f</a:t>
            </a:r>
            <a:r>
              <a:rPr sz="600" i="1" spc="210" dirty="0">
                <a:latin typeface="Georgia"/>
                <a:cs typeface="Georgia"/>
              </a:rPr>
              <a:t> </a:t>
            </a:r>
            <a:r>
              <a:rPr sz="600" dirty="0">
                <a:latin typeface="Times New Roman"/>
                <a:cs typeface="Times New Roman"/>
              </a:rPr>
              <a:t>in</a:t>
            </a:r>
            <a:r>
              <a:rPr sz="600" spc="114" dirty="0">
                <a:latin typeface="Times New Roman"/>
                <a:cs typeface="Times New Roman"/>
              </a:rPr>
              <a:t> </a:t>
            </a:r>
            <a:r>
              <a:rPr sz="600" spc="35" dirty="0">
                <a:latin typeface="Times New Roman"/>
                <a:cs typeface="Times New Roman"/>
              </a:rPr>
              <a:t>GHz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2082889" y="2091978"/>
            <a:ext cx="1348740" cy="710565"/>
            <a:chOff x="2082889" y="2091978"/>
            <a:chExt cx="1348740" cy="710565"/>
          </a:xfrm>
        </p:grpSpPr>
        <p:sp>
          <p:nvSpPr>
            <p:cNvPr id="266" name="object 266"/>
            <p:cNvSpPr/>
            <p:nvPr/>
          </p:nvSpPr>
          <p:spPr>
            <a:xfrm>
              <a:off x="2093011" y="2792390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93011" y="279239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93011" y="279239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93011" y="2618553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93011" y="261855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093011" y="261855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093011" y="2444715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093011" y="244471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093011" y="244471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093011" y="2270877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093011" y="227087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093011" y="227087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093011" y="2097039"/>
              <a:ext cx="1328420" cy="0"/>
            </a:xfrm>
            <a:custGeom>
              <a:avLst/>
              <a:gdLst/>
              <a:ahLst/>
              <a:cxnLst/>
              <a:rect l="l" t="t" r="r" b="b"/>
              <a:pathLst>
                <a:path w="132842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093011" y="209703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3036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093011" y="209703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36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093011" y="2113397"/>
              <a:ext cx="1328420" cy="478155"/>
            </a:xfrm>
            <a:custGeom>
              <a:avLst/>
              <a:gdLst/>
              <a:ahLst/>
              <a:cxnLst/>
              <a:rect l="l" t="t" r="r" b="b"/>
              <a:pathLst>
                <a:path w="1328420" h="478155">
                  <a:moveTo>
                    <a:pt x="1328149" y="450515"/>
                  </a:moveTo>
                  <a:lnTo>
                    <a:pt x="923487" y="450515"/>
                  </a:lnTo>
                  <a:lnTo>
                    <a:pt x="950288" y="466666"/>
                  </a:lnTo>
                  <a:lnTo>
                    <a:pt x="975009" y="466666"/>
                  </a:lnTo>
                  <a:lnTo>
                    <a:pt x="998246" y="467693"/>
                  </a:lnTo>
                  <a:lnTo>
                    <a:pt x="1020073" y="469600"/>
                  </a:lnTo>
                  <a:lnTo>
                    <a:pt x="1040653" y="477549"/>
                  </a:lnTo>
                  <a:lnTo>
                    <a:pt x="1078587" y="463559"/>
                  </a:lnTo>
                  <a:lnTo>
                    <a:pt x="1125229" y="463559"/>
                  </a:lnTo>
                  <a:lnTo>
                    <a:pt x="1128907" y="460786"/>
                  </a:lnTo>
                  <a:lnTo>
                    <a:pt x="1184824" y="460786"/>
                  </a:lnTo>
                  <a:lnTo>
                    <a:pt x="1186637" y="458678"/>
                  </a:lnTo>
                  <a:lnTo>
                    <a:pt x="1328149" y="458678"/>
                  </a:lnTo>
                  <a:lnTo>
                    <a:pt x="1328149" y="450515"/>
                  </a:lnTo>
                  <a:close/>
                </a:path>
                <a:path w="1328420" h="478155">
                  <a:moveTo>
                    <a:pt x="1309646" y="458678"/>
                  </a:moveTo>
                  <a:lnTo>
                    <a:pt x="1186637" y="458678"/>
                  </a:lnTo>
                  <a:lnTo>
                    <a:pt x="1199981" y="463559"/>
                  </a:lnTo>
                  <a:lnTo>
                    <a:pt x="1199813" y="463559"/>
                  </a:lnTo>
                  <a:lnTo>
                    <a:pt x="1212385" y="477549"/>
                  </a:lnTo>
                  <a:lnTo>
                    <a:pt x="1213653" y="476012"/>
                  </a:lnTo>
                  <a:lnTo>
                    <a:pt x="1224571" y="463169"/>
                  </a:lnTo>
                  <a:lnTo>
                    <a:pt x="1306409" y="463169"/>
                  </a:lnTo>
                  <a:lnTo>
                    <a:pt x="1309646" y="458678"/>
                  </a:lnTo>
                  <a:close/>
                </a:path>
                <a:path w="1328420" h="478155">
                  <a:moveTo>
                    <a:pt x="1269036" y="468339"/>
                  </a:moveTo>
                  <a:lnTo>
                    <a:pt x="1247808" y="468339"/>
                  </a:lnTo>
                  <a:lnTo>
                    <a:pt x="1258887" y="476012"/>
                  </a:lnTo>
                  <a:lnTo>
                    <a:pt x="1269036" y="468339"/>
                  </a:lnTo>
                  <a:close/>
                </a:path>
                <a:path w="1328420" h="478155">
                  <a:moveTo>
                    <a:pt x="1306409" y="463169"/>
                  </a:moveTo>
                  <a:lnTo>
                    <a:pt x="1224571" y="463169"/>
                  </a:lnTo>
                  <a:lnTo>
                    <a:pt x="1236377" y="475266"/>
                  </a:lnTo>
                  <a:lnTo>
                    <a:pt x="1247808" y="468339"/>
                  </a:lnTo>
                  <a:lnTo>
                    <a:pt x="1269036" y="468339"/>
                  </a:lnTo>
                  <a:lnTo>
                    <a:pt x="1269635" y="467886"/>
                  </a:lnTo>
                  <a:lnTo>
                    <a:pt x="1280072" y="464394"/>
                  </a:lnTo>
                  <a:lnTo>
                    <a:pt x="1305525" y="464394"/>
                  </a:lnTo>
                  <a:lnTo>
                    <a:pt x="1306409" y="463169"/>
                  </a:lnTo>
                  <a:close/>
                </a:path>
                <a:path w="1328420" h="478155">
                  <a:moveTo>
                    <a:pt x="1184824" y="460786"/>
                  </a:moveTo>
                  <a:lnTo>
                    <a:pt x="1128907" y="460786"/>
                  </a:lnTo>
                  <a:lnTo>
                    <a:pt x="1144230" y="462993"/>
                  </a:lnTo>
                  <a:lnTo>
                    <a:pt x="1158928" y="473043"/>
                  </a:lnTo>
                  <a:lnTo>
                    <a:pt x="1173049" y="474470"/>
                  </a:lnTo>
                  <a:lnTo>
                    <a:pt x="1184824" y="460786"/>
                  </a:lnTo>
                  <a:close/>
                </a:path>
                <a:path w="1328420" h="478155">
                  <a:moveTo>
                    <a:pt x="1305525" y="464394"/>
                  </a:moveTo>
                  <a:lnTo>
                    <a:pt x="1280072" y="464394"/>
                  </a:lnTo>
                  <a:lnTo>
                    <a:pt x="1290214" y="473330"/>
                  </a:lnTo>
                  <a:lnTo>
                    <a:pt x="1300079" y="471947"/>
                  </a:lnTo>
                  <a:lnTo>
                    <a:pt x="1305525" y="464394"/>
                  </a:lnTo>
                  <a:close/>
                </a:path>
                <a:path w="1328420" h="478155">
                  <a:moveTo>
                    <a:pt x="1125229" y="463559"/>
                  </a:moveTo>
                  <a:lnTo>
                    <a:pt x="1078587" y="463559"/>
                  </a:lnTo>
                  <a:lnTo>
                    <a:pt x="1096153" y="467257"/>
                  </a:lnTo>
                  <a:lnTo>
                    <a:pt x="1112902" y="472851"/>
                  </a:lnTo>
                  <a:lnTo>
                    <a:pt x="1125229" y="463559"/>
                  </a:lnTo>
                  <a:close/>
                </a:path>
                <a:path w="1328420" h="478155">
                  <a:moveTo>
                    <a:pt x="1328149" y="458678"/>
                  </a:moveTo>
                  <a:lnTo>
                    <a:pt x="1309763" y="458678"/>
                  </a:lnTo>
                  <a:lnTo>
                    <a:pt x="1319033" y="464055"/>
                  </a:lnTo>
                  <a:lnTo>
                    <a:pt x="1328149" y="465887"/>
                  </a:lnTo>
                  <a:lnTo>
                    <a:pt x="1328149" y="458678"/>
                  </a:lnTo>
                  <a:close/>
                </a:path>
                <a:path w="1328420" h="478155">
                  <a:moveTo>
                    <a:pt x="1328149" y="449904"/>
                  </a:moveTo>
                  <a:lnTo>
                    <a:pt x="863341" y="449904"/>
                  </a:lnTo>
                  <a:lnTo>
                    <a:pt x="894721" y="463169"/>
                  </a:lnTo>
                  <a:lnTo>
                    <a:pt x="895018" y="462993"/>
                  </a:lnTo>
                  <a:lnTo>
                    <a:pt x="923487" y="450515"/>
                  </a:lnTo>
                  <a:lnTo>
                    <a:pt x="1328149" y="450515"/>
                  </a:lnTo>
                  <a:lnTo>
                    <a:pt x="1328149" y="449904"/>
                  </a:lnTo>
                  <a:close/>
                </a:path>
                <a:path w="1328420" h="478155">
                  <a:moveTo>
                    <a:pt x="0" y="0"/>
                  </a:moveTo>
                  <a:lnTo>
                    <a:pt x="0" y="249802"/>
                  </a:lnTo>
                  <a:lnTo>
                    <a:pt x="395545" y="373564"/>
                  </a:lnTo>
                  <a:lnTo>
                    <a:pt x="499123" y="399874"/>
                  </a:lnTo>
                  <a:lnTo>
                    <a:pt x="579464" y="410730"/>
                  </a:lnTo>
                  <a:lnTo>
                    <a:pt x="645107" y="430331"/>
                  </a:lnTo>
                  <a:lnTo>
                    <a:pt x="700608" y="441334"/>
                  </a:lnTo>
                  <a:lnTo>
                    <a:pt x="748684" y="443332"/>
                  </a:lnTo>
                  <a:lnTo>
                    <a:pt x="791091" y="448518"/>
                  </a:lnTo>
                  <a:lnTo>
                    <a:pt x="829025" y="455336"/>
                  </a:lnTo>
                  <a:lnTo>
                    <a:pt x="863341" y="449904"/>
                  </a:lnTo>
                  <a:lnTo>
                    <a:pt x="1328149" y="449904"/>
                  </a:lnTo>
                  <a:lnTo>
                    <a:pt x="1328149" y="143250"/>
                  </a:lnTo>
                  <a:lnTo>
                    <a:pt x="1258887" y="143250"/>
                  </a:lnTo>
                  <a:lnTo>
                    <a:pt x="1256182" y="141441"/>
                  </a:lnTo>
                  <a:lnTo>
                    <a:pt x="1236377" y="141441"/>
                  </a:lnTo>
                  <a:lnTo>
                    <a:pt x="1224571" y="139073"/>
                  </a:lnTo>
                  <a:lnTo>
                    <a:pt x="1221615" y="137727"/>
                  </a:lnTo>
                  <a:lnTo>
                    <a:pt x="1040653" y="137727"/>
                  </a:lnTo>
                  <a:lnTo>
                    <a:pt x="1030459" y="130386"/>
                  </a:lnTo>
                  <a:lnTo>
                    <a:pt x="923487" y="130386"/>
                  </a:lnTo>
                  <a:lnTo>
                    <a:pt x="894669" y="123262"/>
                  </a:lnTo>
                  <a:lnTo>
                    <a:pt x="885635" y="121237"/>
                  </a:lnTo>
                  <a:lnTo>
                    <a:pt x="791091" y="121237"/>
                  </a:lnTo>
                  <a:lnTo>
                    <a:pt x="748684" y="106629"/>
                  </a:lnTo>
                  <a:lnTo>
                    <a:pt x="700608" y="100420"/>
                  </a:lnTo>
                  <a:lnTo>
                    <a:pt x="645107" y="83451"/>
                  </a:lnTo>
                  <a:lnTo>
                    <a:pt x="579464" y="75631"/>
                  </a:lnTo>
                  <a:lnTo>
                    <a:pt x="499123" y="57044"/>
                  </a:lnTo>
                  <a:lnTo>
                    <a:pt x="395545" y="52731"/>
                  </a:lnTo>
                  <a:lnTo>
                    <a:pt x="249561" y="26613"/>
                  </a:lnTo>
                  <a:lnTo>
                    <a:pt x="0" y="0"/>
                  </a:lnTo>
                  <a:close/>
                </a:path>
                <a:path w="1328420" h="478155">
                  <a:moveTo>
                    <a:pt x="1280072" y="127844"/>
                  </a:moveTo>
                  <a:lnTo>
                    <a:pt x="1269635" y="128187"/>
                  </a:lnTo>
                  <a:lnTo>
                    <a:pt x="1258887" y="143250"/>
                  </a:lnTo>
                  <a:lnTo>
                    <a:pt x="1328149" y="143250"/>
                  </a:lnTo>
                  <a:lnTo>
                    <a:pt x="1328149" y="140197"/>
                  </a:lnTo>
                  <a:lnTo>
                    <a:pt x="1323197" y="137454"/>
                  </a:lnTo>
                  <a:lnTo>
                    <a:pt x="1290214" y="137454"/>
                  </a:lnTo>
                  <a:lnTo>
                    <a:pt x="1280072" y="127844"/>
                  </a:lnTo>
                  <a:close/>
                </a:path>
                <a:path w="1328420" h="478155">
                  <a:moveTo>
                    <a:pt x="1247808" y="135843"/>
                  </a:moveTo>
                  <a:lnTo>
                    <a:pt x="1236377" y="141441"/>
                  </a:lnTo>
                  <a:lnTo>
                    <a:pt x="1256182" y="141441"/>
                  </a:lnTo>
                  <a:lnTo>
                    <a:pt x="1247808" y="135843"/>
                  </a:lnTo>
                  <a:close/>
                </a:path>
                <a:path w="1328420" h="478155">
                  <a:moveTo>
                    <a:pt x="1060119" y="131532"/>
                  </a:moveTo>
                  <a:lnTo>
                    <a:pt x="1040653" y="137727"/>
                  </a:lnTo>
                  <a:lnTo>
                    <a:pt x="1221615" y="137727"/>
                  </a:lnTo>
                  <a:lnTo>
                    <a:pt x="1221015" y="137454"/>
                  </a:lnTo>
                  <a:lnTo>
                    <a:pt x="1129016" y="137454"/>
                  </a:lnTo>
                  <a:lnTo>
                    <a:pt x="1124274" y="134115"/>
                  </a:lnTo>
                  <a:lnTo>
                    <a:pt x="1078587" y="134115"/>
                  </a:lnTo>
                  <a:lnTo>
                    <a:pt x="1060119" y="131532"/>
                  </a:lnTo>
                  <a:close/>
                </a:path>
                <a:path w="1328420" h="478155">
                  <a:moveTo>
                    <a:pt x="1144230" y="120057"/>
                  </a:moveTo>
                  <a:lnTo>
                    <a:pt x="1128839" y="137454"/>
                  </a:lnTo>
                  <a:lnTo>
                    <a:pt x="1221015" y="137454"/>
                  </a:lnTo>
                  <a:lnTo>
                    <a:pt x="1216463" y="135381"/>
                  </a:lnTo>
                  <a:lnTo>
                    <a:pt x="1186637" y="135381"/>
                  </a:lnTo>
                  <a:lnTo>
                    <a:pt x="1173074" y="130386"/>
                  </a:lnTo>
                  <a:lnTo>
                    <a:pt x="1158928" y="123792"/>
                  </a:lnTo>
                  <a:lnTo>
                    <a:pt x="1144230" y="120057"/>
                  </a:lnTo>
                  <a:close/>
                </a:path>
                <a:path w="1328420" h="478155">
                  <a:moveTo>
                    <a:pt x="1300079" y="128516"/>
                  </a:moveTo>
                  <a:lnTo>
                    <a:pt x="1290214" y="137454"/>
                  </a:lnTo>
                  <a:lnTo>
                    <a:pt x="1323197" y="137454"/>
                  </a:lnTo>
                  <a:lnTo>
                    <a:pt x="1319033" y="135147"/>
                  </a:lnTo>
                  <a:lnTo>
                    <a:pt x="1309681" y="134795"/>
                  </a:lnTo>
                  <a:lnTo>
                    <a:pt x="1300079" y="128516"/>
                  </a:lnTo>
                  <a:close/>
                </a:path>
                <a:path w="1328420" h="478155">
                  <a:moveTo>
                    <a:pt x="1212365" y="133516"/>
                  </a:moveTo>
                  <a:lnTo>
                    <a:pt x="1199731" y="133890"/>
                  </a:lnTo>
                  <a:lnTo>
                    <a:pt x="1186637" y="135381"/>
                  </a:lnTo>
                  <a:lnTo>
                    <a:pt x="1216463" y="135381"/>
                  </a:lnTo>
                  <a:lnTo>
                    <a:pt x="1212365" y="133516"/>
                  </a:lnTo>
                  <a:close/>
                </a:path>
                <a:path w="1328420" h="478155">
                  <a:moveTo>
                    <a:pt x="1096153" y="124122"/>
                  </a:moveTo>
                  <a:lnTo>
                    <a:pt x="1078587" y="134115"/>
                  </a:lnTo>
                  <a:lnTo>
                    <a:pt x="1124274" y="134115"/>
                  </a:lnTo>
                  <a:lnTo>
                    <a:pt x="1112902" y="126108"/>
                  </a:lnTo>
                  <a:lnTo>
                    <a:pt x="1096153" y="124122"/>
                  </a:lnTo>
                  <a:close/>
                </a:path>
                <a:path w="1328420" h="478155">
                  <a:moveTo>
                    <a:pt x="975009" y="115295"/>
                  </a:moveTo>
                  <a:lnTo>
                    <a:pt x="950169" y="129578"/>
                  </a:lnTo>
                  <a:lnTo>
                    <a:pt x="923487" y="130386"/>
                  </a:lnTo>
                  <a:lnTo>
                    <a:pt x="1030459" y="130386"/>
                  </a:lnTo>
                  <a:lnTo>
                    <a:pt x="1026615" y="127618"/>
                  </a:lnTo>
                  <a:lnTo>
                    <a:pt x="998246" y="127618"/>
                  </a:lnTo>
                  <a:lnTo>
                    <a:pt x="975009" y="115295"/>
                  </a:lnTo>
                  <a:close/>
                </a:path>
                <a:path w="1328420" h="478155">
                  <a:moveTo>
                    <a:pt x="1020073" y="122907"/>
                  </a:moveTo>
                  <a:lnTo>
                    <a:pt x="998246" y="127618"/>
                  </a:lnTo>
                  <a:lnTo>
                    <a:pt x="1026615" y="127618"/>
                  </a:lnTo>
                  <a:lnTo>
                    <a:pt x="1020073" y="122907"/>
                  </a:lnTo>
                  <a:close/>
                </a:path>
                <a:path w="1328420" h="478155">
                  <a:moveTo>
                    <a:pt x="829025" y="111878"/>
                  </a:moveTo>
                  <a:lnTo>
                    <a:pt x="791091" y="121237"/>
                  </a:lnTo>
                  <a:lnTo>
                    <a:pt x="885635" y="121237"/>
                  </a:lnTo>
                  <a:lnTo>
                    <a:pt x="863341" y="116241"/>
                  </a:lnTo>
                  <a:lnTo>
                    <a:pt x="829025" y="111878"/>
                  </a:lnTo>
                  <a:close/>
                </a:path>
              </a:pathLst>
            </a:custGeom>
            <a:solidFill>
              <a:srgbClr val="1F77B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093011" y="2211318"/>
              <a:ext cx="1328420" cy="213360"/>
            </a:xfrm>
            <a:custGeom>
              <a:avLst/>
              <a:gdLst/>
              <a:ahLst/>
              <a:cxnLst/>
              <a:rect l="l" t="t" r="r" b="b"/>
              <a:pathLst>
                <a:path w="1328420" h="213360">
                  <a:moveTo>
                    <a:pt x="0" y="0"/>
                  </a:moveTo>
                  <a:lnTo>
                    <a:pt x="249561" y="66687"/>
                  </a:lnTo>
                  <a:lnTo>
                    <a:pt x="395545" y="113597"/>
                  </a:lnTo>
                  <a:lnTo>
                    <a:pt x="499123" y="133993"/>
                  </a:lnTo>
                  <a:lnTo>
                    <a:pt x="579464" y="151781"/>
                  </a:lnTo>
                  <a:lnTo>
                    <a:pt x="645107" y="161371"/>
                  </a:lnTo>
                  <a:lnTo>
                    <a:pt x="700608" y="176936"/>
                  </a:lnTo>
                  <a:lnTo>
                    <a:pt x="748684" y="184311"/>
                  </a:lnTo>
                  <a:lnTo>
                    <a:pt x="791091" y="178396"/>
                  </a:lnTo>
                  <a:lnTo>
                    <a:pt x="829025" y="187538"/>
                  </a:lnTo>
                  <a:lnTo>
                    <a:pt x="863341" y="188755"/>
                  </a:lnTo>
                  <a:lnTo>
                    <a:pt x="894669" y="196548"/>
                  </a:lnTo>
                  <a:lnTo>
                    <a:pt x="923487" y="196492"/>
                  </a:lnTo>
                  <a:lnTo>
                    <a:pt x="950169" y="200035"/>
                  </a:lnTo>
                  <a:lnTo>
                    <a:pt x="975010" y="201100"/>
                  </a:lnTo>
                  <a:lnTo>
                    <a:pt x="998246" y="200781"/>
                  </a:lnTo>
                  <a:lnTo>
                    <a:pt x="1020073" y="206949"/>
                  </a:lnTo>
                  <a:lnTo>
                    <a:pt x="1040653" y="207137"/>
                  </a:lnTo>
                  <a:lnTo>
                    <a:pt x="1060119" y="202689"/>
                  </a:lnTo>
                  <a:lnTo>
                    <a:pt x="1078587" y="204958"/>
                  </a:lnTo>
                  <a:lnTo>
                    <a:pt x="1096153" y="201708"/>
                  </a:lnTo>
                  <a:lnTo>
                    <a:pt x="1112903" y="205433"/>
                  </a:lnTo>
                  <a:lnTo>
                    <a:pt x="1128907" y="202283"/>
                  </a:lnTo>
                  <a:lnTo>
                    <a:pt x="1144230" y="201400"/>
                  </a:lnTo>
                  <a:lnTo>
                    <a:pt x="1158928" y="207423"/>
                  </a:lnTo>
                  <a:lnTo>
                    <a:pt x="1173049" y="213146"/>
                  </a:lnTo>
                  <a:lnTo>
                    <a:pt x="1186637" y="204766"/>
                  </a:lnTo>
                  <a:lnTo>
                    <a:pt x="1199731" y="209944"/>
                  </a:lnTo>
                  <a:lnTo>
                    <a:pt x="1212365" y="211192"/>
                  </a:lnTo>
                  <a:lnTo>
                    <a:pt x="1224571" y="207860"/>
                  </a:lnTo>
                  <a:lnTo>
                    <a:pt x="1236377" y="206330"/>
                  </a:lnTo>
                  <a:lnTo>
                    <a:pt x="1247808" y="212773"/>
                  </a:lnTo>
                  <a:lnTo>
                    <a:pt x="1258887" y="210140"/>
                  </a:lnTo>
                  <a:lnTo>
                    <a:pt x="1269635" y="201903"/>
                  </a:lnTo>
                  <a:lnTo>
                    <a:pt x="1280072" y="208945"/>
                  </a:lnTo>
                  <a:lnTo>
                    <a:pt x="1290214" y="210504"/>
                  </a:lnTo>
                  <a:lnTo>
                    <a:pt x="1300079" y="208908"/>
                  </a:lnTo>
                  <a:lnTo>
                    <a:pt x="1309681" y="203243"/>
                  </a:lnTo>
                  <a:lnTo>
                    <a:pt x="1319033" y="205300"/>
                  </a:lnTo>
                  <a:lnTo>
                    <a:pt x="1328149" y="210054"/>
                  </a:lnTo>
                </a:path>
              </a:pathLst>
            </a:custGeom>
            <a:ln w="20244">
              <a:solidFill>
                <a:srgbClr val="1F77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093012" y="2186578"/>
              <a:ext cx="1328420" cy="606425"/>
            </a:xfrm>
            <a:custGeom>
              <a:avLst/>
              <a:gdLst/>
              <a:ahLst/>
              <a:cxnLst/>
              <a:rect l="l" t="t" r="r" b="b"/>
              <a:pathLst>
                <a:path w="1328420" h="606425">
                  <a:moveTo>
                    <a:pt x="0" y="0"/>
                  </a:moveTo>
                  <a:lnTo>
                    <a:pt x="249561" y="42928"/>
                  </a:lnTo>
                  <a:lnTo>
                    <a:pt x="395545" y="93090"/>
                  </a:lnTo>
                  <a:lnTo>
                    <a:pt x="499123" y="102890"/>
                  </a:lnTo>
                  <a:lnTo>
                    <a:pt x="579464" y="176179"/>
                  </a:lnTo>
                  <a:lnTo>
                    <a:pt x="643407" y="605811"/>
                  </a:lnTo>
                </a:path>
                <a:path w="1328420" h="606425">
                  <a:moveTo>
                    <a:pt x="646518" y="605811"/>
                  </a:moveTo>
                  <a:lnTo>
                    <a:pt x="700608" y="168010"/>
                  </a:lnTo>
                  <a:lnTo>
                    <a:pt x="748684" y="294953"/>
                  </a:lnTo>
                  <a:lnTo>
                    <a:pt x="791091" y="401552"/>
                  </a:lnTo>
                  <a:lnTo>
                    <a:pt x="829025" y="188413"/>
                  </a:lnTo>
                  <a:lnTo>
                    <a:pt x="863341" y="227185"/>
                  </a:lnTo>
                  <a:lnTo>
                    <a:pt x="894669" y="32670"/>
                  </a:lnTo>
                  <a:lnTo>
                    <a:pt x="923487" y="248763"/>
                  </a:lnTo>
                  <a:lnTo>
                    <a:pt x="950169" y="226706"/>
                  </a:lnTo>
                  <a:lnTo>
                    <a:pt x="975010" y="214756"/>
                  </a:lnTo>
                  <a:lnTo>
                    <a:pt x="998246" y="319544"/>
                  </a:lnTo>
                  <a:lnTo>
                    <a:pt x="1020073" y="196989"/>
                  </a:lnTo>
                  <a:lnTo>
                    <a:pt x="1040653" y="237473"/>
                  </a:lnTo>
                  <a:lnTo>
                    <a:pt x="1060119" y="16824"/>
                  </a:lnTo>
                  <a:lnTo>
                    <a:pt x="1078587" y="177991"/>
                  </a:lnTo>
                  <a:lnTo>
                    <a:pt x="1096153" y="174995"/>
                  </a:lnTo>
                  <a:lnTo>
                    <a:pt x="1112903" y="238220"/>
                  </a:lnTo>
                  <a:lnTo>
                    <a:pt x="1128907" y="176198"/>
                  </a:lnTo>
                  <a:lnTo>
                    <a:pt x="1144230" y="136898"/>
                  </a:lnTo>
                  <a:lnTo>
                    <a:pt x="1158928" y="286449"/>
                  </a:lnTo>
                  <a:lnTo>
                    <a:pt x="1173049" y="195646"/>
                  </a:lnTo>
                  <a:lnTo>
                    <a:pt x="1186637" y="150000"/>
                  </a:lnTo>
                  <a:lnTo>
                    <a:pt x="1199731" y="253020"/>
                  </a:lnTo>
                  <a:lnTo>
                    <a:pt x="1212365" y="168633"/>
                  </a:lnTo>
                  <a:lnTo>
                    <a:pt x="1224571" y="177875"/>
                  </a:lnTo>
                  <a:lnTo>
                    <a:pt x="1236377" y="376316"/>
                  </a:lnTo>
                  <a:lnTo>
                    <a:pt x="1247808" y="132714"/>
                  </a:lnTo>
                  <a:lnTo>
                    <a:pt x="1258887" y="335735"/>
                  </a:lnTo>
                  <a:lnTo>
                    <a:pt x="1269635" y="49610"/>
                  </a:lnTo>
                  <a:lnTo>
                    <a:pt x="1280072" y="307775"/>
                  </a:lnTo>
                  <a:lnTo>
                    <a:pt x="1290215" y="158500"/>
                  </a:lnTo>
                  <a:lnTo>
                    <a:pt x="1300079" y="272437"/>
                  </a:lnTo>
                  <a:lnTo>
                    <a:pt x="1309681" y="290777"/>
                  </a:lnTo>
                  <a:lnTo>
                    <a:pt x="1319033" y="356255"/>
                  </a:lnTo>
                  <a:lnTo>
                    <a:pt x="1328149" y="223713"/>
                  </a:lnTo>
                </a:path>
              </a:pathLst>
            </a:custGeom>
            <a:ln w="20244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093011" y="2097039"/>
              <a:ext cx="1328420" cy="695960"/>
            </a:xfrm>
            <a:custGeom>
              <a:avLst/>
              <a:gdLst/>
              <a:ahLst/>
              <a:cxnLst/>
              <a:rect l="l" t="t" r="r" b="b"/>
              <a:pathLst>
                <a:path w="1328420" h="695960">
                  <a:moveTo>
                    <a:pt x="0" y="695350"/>
                  </a:moveTo>
                  <a:lnTo>
                    <a:pt x="0" y="0"/>
                  </a:lnTo>
                </a:path>
                <a:path w="1328420" h="695960">
                  <a:moveTo>
                    <a:pt x="1328149" y="695350"/>
                  </a:moveTo>
                  <a:lnTo>
                    <a:pt x="1328149" y="0"/>
                  </a:lnTo>
                </a:path>
                <a:path w="1328420" h="695960">
                  <a:moveTo>
                    <a:pt x="0" y="695350"/>
                  </a:moveTo>
                  <a:lnTo>
                    <a:pt x="1328149" y="695350"/>
                  </a:lnTo>
                </a:path>
                <a:path w="1328420" h="695960">
                  <a:moveTo>
                    <a:pt x="0" y="0"/>
                  </a:moveTo>
                  <a:lnTo>
                    <a:pt x="1328149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2518259" y="1953018"/>
            <a:ext cx="4781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127" baseline="9259" dirty="0">
                <a:latin typeface="Times New Roman"/>
                <a:cs typeface="Times New Roman"/>
              </a:rPr>
              <a:t>∆</a:t>
            </a:r>
            <a:r>
              <a:rPr sz="900" i="1" spc="127" baseline="9259" dirty="0">
                <a:latin typeface="Georgia"/>
                <a:cs typeface="Georgia"/>
              </a:rPr>
              <a:t>φ</a:t>
            </a:r>
            <a:r>
              <a:rPr sz="450" i="1" spc="85" dirty="0">
                <a:latin typeface="Trebuchet MS"/>
                <a:cs typeface="Trebuchet MS"/>
              </a:rPr>
              <a:t>s</a:t>
            </a:r>
            <a:r>
              <a:rPr sz="450" i="1" spc="95" dirty="0">
                <a:latin typeface="Trebuchet MS"/>
                <a:cs typeface="Trebuchet MS"/>
              </a:rPr>
              <a:t> </a:t>
            </a:r>
            <a:r>
              <a:rPr sz="900" spc="277" baseline="9259" dirty="0">
                <a:latin typeface="Times New Roman"/>
                <a:cs typeface="Times New Roman"/>
              </a:rPr>
              <a:t>=</a:t>
            </a:r>
            <a:r>
              <a:rPr sz="900" spc="52" baseline="9259" dirty="0">
                <a:latin typeface="Times New Roman"/>
                <a:cs typeface="Times New Roman"/>
              </a:rPr>
              <a:t> </a:t>
            </a:r>
            <a:r>
              <a:rPr sz="900" spc="67" baseline="9259" dirty="0">
                <a:latin typeface="Times New Roman"/>
                <a:cs typeface="Times New Roman"/>
              </a:rPr>
              <a:t>30</a:t>
            </a:r>
            <a:r>
              <a:rPr sz="675" i="1" spc="67" baseline="37037" dirty="0">
                <a:latin typeface="Arial"/>
                <a:cs typeface="Arial"/>
              </a:rPr>
              <a:t>◦</a:t>
            </a:r>
            <a:endParaRPr sz="675" baseline="37037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721722" y="966049"/>
            <a:ext cx="14617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Real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maximum: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348797" y="1406003"/>
            <a:ext cx="1898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25" dirty="0">
                <a:latin typeface="Palatino Linotype"/>
                <a:cs typeface="Palatino Linotype"/>
              </a:rPr>
              <a:t>φ,ϑ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3808653" y="1277301"/>
            <a:ext cx="2021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real</a:t>
            </a:r>
            <a:r>
              <a:rPr sz="1200" spc="337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90" dirty="0">
                <a:latin typeface="Palatino Linotype"/>
                <a:cs typeface="Palatino Linotype"/>
              </a:rPr>
              <a:t> </a:t>
            </a:r>
            <a:r>
              <a:rPr sz="1100" spc="20" dirty="0">
                <a:latin typeface="Palatino Linotype"/>
                <a:cs typeface="Palatino Linotype"/>
              </a:rPr>
              <a:t>max</a:t>
            </a:r>
            <a:r>
              <a:rPr sz="1100" i="1" spc="20" dirty="0">
                <a:latin typeface="Times New Roman"/>
                <a:cs typeface="Times New Roman"/>
              </a:rPr>
              <a:t>{</a:t>
            </a:r>
            <a:r>
              <a:rPr sz="1100" spc="20" dirty="0">
                <a:latin typeface="Cambria"/>
                <a:cs typeface="Cambria"/>
              </a:rPr>
              <a:t>E</a:t>
            </a:r>
            <a:r>
              <a:rPr sz="1200" spc="30" baseline="-10416" dirty="0">
                <a:latin typeface="Palatino Linotype"/>
                <a:cs typeface="Palatino Linotype"/>
              </a:rPr>
              <a:t>h</a:t>
            </a:r>
            <a:r>
              <a:rPr sz="1100" spc="20" dirty="0">
                <a:latin typeface="Palatino Linotype"/>
                <a:cs typeface="Palatino Linotype"/>
              </a:rPr>
              <a:t>(</a:t>
            </a:r>
            <a:r>
              <a:rPr sz="1100" spc="2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ϑ</a:t>
            </a:r>
            <a:r>
              <a:rPr sz="1100" spc="50" dirty="0">
                <a:latin typeface="Palatino Linotype"/>
                <a:cs typeface="Palatino Linotype"/>
              </a:rPr>
              <a:t>)</a:t>
            </a:r>
            <a:r>
              <a:rPr sz="1100" spc="50" dirty="0">
                <a:latin typeface="Cambria"/>
                <a:cs typeface="Cambria"/>
              </a:rPr>
              <a:t>,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E</a:t>
            </a:r>
            <a:r>
              <a:rPr sz="1200" spc="75" baseline="-10416" dirty="0">
                <a:latin typeface="Palatino Linotype"/>
                <a:cs typeface="Palatino Linotype"/>
              </a:rPr>
              <a:t>v</a:t>
            </a:r>
            <a:r>
              <a:rPr sz="1100" spc="50" dirty="0">
                <a:latin typeface="Palatino Linotype"/>
                <a:cs typeface="Palatino Linotype"/>
              </a:rPr>
              <a:t>(</a:t>
            </a:r>
            <a:r>
              <a:rPr sz="1100" spc="50" dirty="0">
                <a:latin typeface="Cambria"/>
                <a:cs typeface="Cambria"/>
              </a:rPr>
              <a:t>φ,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ϑ</a:t>
            </a:r>
            <a:r>
              <a:rPr sz="1100" spc="35" dirty="0">
                <a:latin typeface="Palatino Linotype"/>
                <a:cs typeface="Palatino Linotype"/>
              </a:rPr>
              <a:t>)</a:t>
            </a:r>
            <a:r>
              <a:rPr sz="1100" i="1" spc="3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3721722" y="1649055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Detected</a:t>
            </a:r>
            <a:r>
              <a:rPr sz="1100" spc="-35" dirty="0">
                <a:latin typeface="Arial"/>
                <a:cs typeface="Arial"/>
              </a:rPr>
              <a:t> maximum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standard: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4331157" y="2073553"/>
            <a:ext cx="95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0" dirty="0">
                <a:latin typeface="Palatino Linotype"/>
                <a:cs typeface="Palatino Linotype"/>
              </a:rPr>
              <a:t>φ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3906024" y="2019641"/>
            <a:ext cx="14636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  <a:tab pos="1393190" algn="l"/>
              </a:tabLst>
            </a:pPr>
            <a:r>
              <a:rPr sz="800" spc="-25" dirty="0">
                <a:latin typeface="Palatino Linotype"/>
                <a:cs typeface="Palatino Linotype"/>
              </a:rPr>
              <a:t>sta</a:t>
            </a:r>
            <a:r>
              <a:rPr sz="800" dirty="0">
                <a:latin typeface="Palatino Linotype"/>
                <a:cs typeface="Palatino Linotype"/>
              </a:rPr>
              <a:t>	</a:t>
            </a:r>
            <a:r>
              <a:rPr sz="800" spc="-50" dirty="0">
                <a:latin typeface="Palatino Linotype"/>
                <a:cs typeface="Palatino Linotype"/>
              </a:rPr>
              <a:t>h</a:t>
            </a:r>
            <a:r>
              <a:rPr sz="800" dirty="0">
                <a:latin typeface="Palatino Linotype"/>
                <a:cs typeface="Palatino Linotype"/>
              </a:rPr>
              <a:t>	</a:t>
            </a:r>
            <a:r>
              <a:rPr sz="800" spc="-50" dirty="0">
                <a:latin typeface="Palatino Linotype"/>
                <a:cs typeface="Palatino Linotype"/>
              </a:rPr>
              <a:t>v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3778351" y="1960307"/>
            <a:ext cx="2082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23850" algn="l"/>
              </a:tabLst>
            </a:pPr>
            <a:r>
              <a:rPr sz="1100" spc="114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7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max</a:t>
            </a:r>
            <a:r>
              <a:rPr sz="1100" i="1" dirty="0">
                <a:latin typeface="Times New Roman"/>
                <a:cs typeface="Times New Roman"/>
              </a:rPr>
              <a:t>{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365" dirty="0">
                <a:latin typeface="Cambria"/>
                <a:cs typeface="Cambria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(</a:t>
            </a:r>
            <a:r>
              <a:rPr sz="1100" dirty="0">
                <a:latin typeface="Cambria"/>
                <a:cs typeface="Cambria"/>
              </a:rPr>
              <a:t>φ,</a:t>
            </a:r>
            <a:r>
              <a:rPr sz="1100" spc="-35" dirty="0">
                <a:latin typeface="Cambria"/>
                <a:cs typeface="Cambria"/>
              </a:rPr>
              <a:t> </a:t>
            </a:r>
            <a:r>
              <a:rPr sz="1100" spc="75" dirty="0">
                <a:latin typeface="Palatino Linotype"/>
                <a:cs typeface="Palatino Linotype"/>
              </a:rPr>
              <a:t>0</a:t>
            </a:r>
            <a:r>
              <a:rPr sz="1200" i="1" spc="112" baseline="31250" dirty="0">
                <a:latin typeface="Arial"/>
                <a:cs typeface="Arial"/>
              </a:rPr>
              <a:t>◦</a:t>
            </a:r>
            <a:r>
              <a:rPr sz="1100" spc="75" dirty="0">
                <a:latin typeface="Palatino Linotype"/>
                <a:cs typeface="Palatino Linotype"/>
              </a:rPr>
              <a:t>)</a:t>
            </a:r>
            <a:r>
              <a:rPr sz="1100" spc="75" dirty="0">
                <a:latin typeface="Cambria"/>
                <a:cs typeface="Cambria"/>
              </a:rPr>
              <a:t>,</a:t>
            </a:r>
            <a:r>
              <a:rPr sz="1100" spc="-35" dirty="0">
                <a:latin typeface="Cambria"/>
                <a:cs typeface="Cambria"/>
              </a:rPr>
              <a:t> </a:t>
            </a:r>
            <a:r>
              <a:rPr sz="1100" spc="165" dirty="0">
                <a:latin typeface="Cambria"/>
                <a:cs typeface="Cambria"/>
              </a:rPr>
              <a:t>E</a:t>
            </a:r>
            <a:r>
              <a:rPr sz="1100" spc="340" dirty="0">
                <a:latin typeface="Cambria"/>
                <a:cs typeface="Cambria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(</a:t>
            </a:r>
            <a:r>
              <a:rPr sz="1100" dirty="0">
                <a:latin typeface="Cambria"/>
                <a:cs typeface="Cambria"/>
              </a:rPr>
              <a:t>φ,</a:t>
            </a:r>
            <a:r>
              <a:rPr sz="1100" spc="-35" dirty="0">
                <a:latin typeface="Cambria"/>
                <a:cs typeface="Cambria"/>
              </a:rPr>
              <a:t> </a:t>
            </a:r>
            <a:r>
              <a:rPr sz="1100" spc="65" dirty="0">
                <a:latin typeface="Palatino Linotype"/>
                <a:cs typeface="Palatino Linotype"/>
              </a:rPr>
              <a:t>0</a:t>
            </a:r>
            <a:r>
              <a:rPr sz="1200" i="1" spc="97" baseline="31250" dirty="0">
                <a:latin typeface="Arial"/>
                <a:cs typeface="Arial"/>
              </a:rPr>
              <a:t>◦</a:t>
            </a:r>
            <a:r>
              <a:rPr sz="1100" spc="65" dirty="0">
                <a:latin typeface="Palatino Linotype"/>
                <a:cs typeface="Palatino Linotype"/>
              </a:rPr>
              <a:t>)</a:t>
            </a:r>
            <a:r>
              <a:rPr sz="1100" i="1" spc="65" dirty="0"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3721722" y="2316605"/>
            <a:ext cx="14198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0" dirty="0">
                <a:latin typeface="Arial"/>
                <a:cs typeface="Arial"/>
              </a:rPr>
              <a:t>Relative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level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difference: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4132808" y="2656826"/>
            <a:ext cx="7588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90" dirty="0">
                <a:latin typeface="Palatino Linotype"/>
                <a:cs typeface="Palatino Linotype"/>
              </a:rPr>
              <a:t>∆</a:t>
            </a:r>
            <a:r>
              <a:rPr sz="1100" spc="190" dirty="0">
                <a:latin typeface="Cambria"/>
                <a:cs typeface="Cambria"/>
              </a:rPr>
              <a:t>L</a:t>
            </a:r>
            <a:r>
              <a:rPr sz="1100" spc="65" dirty="0">
                <a:latin typeface="Cambria"/>
                <a:cs typeface="Cambria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30" dirty="0">
                <a:latin typeface="Palatino Linotype"/>
                <a:cs typeface="Palatino Linotype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20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30" dirty="0">
                <a:latin typeface="Palatino Linotype"/>
                <a:cs typeface="Palatino Linotype"/>
              </a:rPr>
              <a:t>log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867719" y="2727425"/>
            <a:ext cx="1333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Palatino Linotype"/>
                <a:cs typeface="Palatino Linotype"/>
              </a:rPr>
              <a:t>10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5107038" y="2563100"/>
            <a:ext cx="1282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u="sng" spc="11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5209311" y="2621215"/>
            <a:ext cx="1638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-2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sta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4981587" y="2487439"/>
            <a:ext cx="524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</a:tabLst>
            </a:pPr>
            <a:r>
              <a:rPr sz="1000" spc="225" dirty="0">
                <a:latin typeface="Verdana"/>
                <a:cs typeface="Verdana"/>
              </a:rPr>
              <a:t>(</a:t>
            </a:r>
            <a:r>
              <a:rPr sz="1000" dirty="0">
                <a:latin typeface="Verdana"/>
                <a:cs typeface="Verdana"/>
              </a:rPr>
              <a:t>	</a:t>
            </a:r>
            <a:r>
              <a:rPr sz="1000" spc="225" dirty="0">
                <a:latin typeface="Verdana"/>
                <a:cs typeface="Verdana"/>
              </a:rPr>
              <a:t>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5064505" y="2773869"/>
            <a:ext cx="3524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spc="-15" baseline="7575" dirty="0">
                <a:latin typeface="Cambria"/>
                <a:cs typeface="Cambria"/>
              </a:rPr>
              <a:t>E</a:t>
            </a:r>
            <a:r>
              <a:rPr sz="800" spc="-10" dirty="0">
                <a:latin typeface="Palatino Linotype"/>
                <a:cs typeface="Palatino Linotype"/>
              </a:rPr>
              <a:t>real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02" name="object 3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22</a:t>
            </a: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06180" y="1479392"/>
            <a:ext cx="193230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25" dirty="0">
                <a:solidFill>
                  <a:srgbClr val="0049B2"/>
                </a:solidFill>
                <a:latin typeface="Calibri"/>
                <a:cs typeface="Calibri"/>
                <a:hlinkClick r:id="rId5" action="ppaction://hlinksldjump"/>
              </a:rPr>
              <a:t>Conclusion</a:t>
            </a:r>
            <a:r>
              <a:rPr sz="1700" spc="100" dirty="0">
                <a:solidFill>
                  <a:srgbClr val="0049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700" spc="55" dirty="0">
                <a:solidFill>
                  <a:srgbClr val="0049B2"/>
                </a:solidFill>
                <a:latin typeface="Calibri"/>
                <a:cs typeface="Calibri"/>
                <a:hlinkClick r:id="rId5" action="ppaction://hlinksldjump"/>
              </a:rPr>
              <a:t>&amp;</a:t>
            </a:r>
            <a:r>
              <a:rPr sz="1700" spc="110" dirty="0">
                <a:solidFill>
                  <a:srgbClr val="0049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700" spc="-10" dirty="0">
                <a:solidFill>
                  <a:srgbClr val="0049B2"/>
                </a:solidFill>
                <a:latin typeface="Calibri"/>
                <a:cs typeface="Calibri"/>
                <a:hlinkClick r:id="rId5" action="ppaction://hlinksldjump"/>
              </a:rPr>
              <a:t>Outlook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23</a:t>
            </a: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01778" y="187501"/>
            <a:ext cx="41275" cy="41275"/>
            <a:chOff x="4301778" y="187501"/>
            <a:chExt cx="41275" cy="41275"/>
          </a:xfrm>
        </p:grpSpPr>
        <p:sp>
          <p:nvSpPr>
            <p:cNvPr id="20" name="object 20"/>
            <p:cNvSpPr/>
            <p:nvPr/>
          </p:nvSpPr>
          <p:spPr>
            <a:xfrm>
              <a:off x="430430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0430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309193" y="997698"/>
            <a:ext cx="5525770" cy="843280"/>
            <a:chOff x="309193" y="997698"/>
            <a:chExt cx="5525770" cy="843280"/>
          </a:xfrm>
        </p:grpSpPr>
        <p:sp>
          <p:nvSpPr>
            <p:cNvPr id="26" name="object 26"/>
            <p:cNvSpPr/>
            <p:nvPr/>
          </p:nvSpPr>
          <p:spPr>
            <a:xfrm>
              <a:off x="309193" y="997698"/>
              <a:ext cx="5525770" cy="198755"/>
            </a:xfrm>
            <a:custGeom>
              <a:avLst/>
              <a:gdLst/>
              <a:ahLst/>
              <a:cxnLst/>
              <a:rect l="l" t="t" r="r" b="b"/>
              <a:pathLst>
                <a:path w="5525770" h="198755">
                  <a:moveTo>
                    <a:pt x="5474851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3"/>
                  </a:lnTo>
                  <a:lnTo>
                    <a:pt x="5525651" y="198363"/>
                  </a:lnTo>
                  <a:lnTo>
                    <a:pt x="5525651" y="50800"/>
                  </a:lnTo>
                  <a:lnTo>
                    <a:pt x="5521643" y="31075"/>
                  </a:lnTo>
                  <a:lnTo>
                    <a:pt x="5510728" y="14922"/>
                  </a:lnTo>
                  <a:lnTo>
                    <a:pt x="5494575" y="4008"/>
                  </a:lnTo>
                  <a:lnTo>
                    <a:pt x="5474851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193" y="1183411"/>
              <a:ext cx="5525651" cy="5060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9193" y="1227681"/>
              <a:ext cx="5525770" cy="613410"/>
            </a:xfrm>
            <a:custGeom>
              <a:avLst/>
              <a:gdLst/>
              <a:ahLst/>
              <a:cxnLst/>
              <a:rect l="l" t="t" r="r" b="b"/>
              <a:pathLst>
                <a:path w="5525770" h="613410">
                  <a:moveTo>
                    <a:pt x="5525651" y="0"/>
                  </a:moveTo>
                  <a:lnTo>
                    <a:pt x="0" y="0"/>
                  </a:lnTo>
                  <a:lnTo>
                    <a:pt x="0" y="562155"/>
                  </a:lnTo>
                  <a:lnTo>
                    <a:pt x="4008" y="581880"/>
                  </a:lnTo>
                  <a:lnTo>
                    <a:pt x="14922" y="598033"/>
                  </a:lnTo>
                  <a:lnTo>
                    <a:pt x="31075" y="608947"/>
                  </a:lnTo>
                  <a:lnTo>
                    <a:pt x="50800" y="612955"/>
                  </a:lnTo>
                  <a:lnTo>
                    <a:pt x="5474851" y="612955"/>
                  </a:lnTo>
                  <a:lnTo>
                    <a:pt x="5494575" y="608947"/>
                  </a:lnTo>
                  <a:lnTo>
                    <a:pt x="5510728" y="598033"/>
                  </a:lnTo>
                  <a:lnTo>
                    <a:pt x="5521643" y="581880"/>
                  </a:lnTo>
                  <a:lnTo>
                    <a:pt x="5525651" y="562155"/>
                  </a:lnTo>
                  <a:lnTo>
                    <a:pt x="5525651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09193" y="1967166"/>
            <a:ext cx="5525770" cy="1042669"/>
            <a:chOff x="309193" y="1967166"/>
            <a:chExt cx="5525770" cy="1042669"/>
          </a:xfrm>
        </p:grpSpPr>
        <p:sp>
          <p:nvSpPr>
            <p:cNvPr id="30" name="object 30"/>
            <p:cNvSpPr/>
            <p:nvPr/>
          </p:nvSpPr>
          <p:spPr>
            <a:xfrm>
              <a:off x="309193" y="1967166"/>
              <a:ext cx="5525770" cy="187960"/>
            </a:xfrm>
            <a:custGeom>
              <a:avLst/>
              <a:gdLst/>
              <a:ahLst/>
              <a:cxnLst/>
              <a:rect l="l" t="t" r="r" b="b"/>
              <a:pathLst>
                <a:path w="5525770" h="187960">
                  <a:moveTo>
                    <a:pt x="5474851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87819"/>
                  </a:lnTo>
                  <a:lnTo>
                    <a:pt x="5525651" y="187819"/>
                  </a:lnTo>
                  <a:lnTo>
                    <a:pt x="5525651" y="50800"/>
                  </a:lnTo>
                  <a:lnTo>
                    <a:pt x="5521643" y="31075"/>
                  </a:lnTo>
                  <a:lnTo>
                    <a:pt x="5510728" y="14922"/>
                  </a:lnTo>
                  <a:lnTo>
                    <a:pt x="5494575" y="4008"/>
                  </a:lnTo>
                  <a:lnTo>
                    <a:pt x="5474851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193" y="2142324"/>
              <a:ext cx="5525651" cy="5060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09193" y="2186604"/>
              <a:ext cx="5525770" cy="823594"/>
            </a:xfrm>
            <a:custGeom>
              <a:avLst/>
              <a:gdLst/>
              <a:ahLst/>
              <a:cxnLst/>
              <a:rect l="l" t="t" r="r" b="b"/>
              <a:pathLst>
                <a:path w="5525770" h="823594">
                  <a:moveTo>
                    <a:pt x="5525651" y="0"/>
                  </a:moveTo>
                  <a:lnTo>
                    <a:pt x="0" y="0"/>
                  </a:lnTo>
                  <a:lnTo>
                    <a:pt x="0" y="772190"/>
                  </a:lnTo>
                  <a:lnTo>
                    <a:pt x="4008" y="791915"/>
                  </a:lnTo>
                  <a:lnTo>
                    <a:pt x="14922" y="808068"/>
                  </a:lnTo>
                  <a:lnTo>
                    <a:pt x="31075" y="818982"/>
                  </a:lnTo>
                  <a:lnTo>
                    <a:pt x="50800" y="822990"/>
                  </a:lnTo>
                  <a:lnTo>
                    <a:pt x="5474851" y="822990"/>
                  </a:lnTo>
                  <a:lnTo>
                    <a:pt x="5494575" y="818982"/>
                  </a:lnTo>
                  <a:lnTo>
                    <a:pt x="5510728" y="808068"/>
                  </a:lnTo>
                  <a:lnTo>
                    <a:pt x="5521643" y="791915"/>
                  </a:lnTo>
                  <a:lnTo>
                    <a:pt x="5525651" y="772190"/>
                  </a:lnTo>
                  <a:lnTo>
                    <a:pt x="5525651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500" y="447139"/>
            <a:ext cx="5286375" cy="2531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4415790" algn="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Conclusion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400">
              <a:latin typeface="Tahoma"/>
              <a:cs typeface="Tahoma"/>
            </a:endParaRPr>
          </a:p>
          <a:p>
            <a:pPr marR="4383405" algn="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Summary</a:t>
            </a:r>
            <a:endParaRPr sz="1200">
              <a:latin typeface="Tahoma"/>
              <a:cs typeface="Tahoma"/>
            </a:endParaRPr>
          </a:p>
          <a:p>
            <a:pPr marL="592455" indent="-138430">
              <a:lnSpc>
                <a:spcPct val="100000"/>
              </a:lnSpc>
              <a:spcBef>
                <a:spcPts val="295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35" dirty="0">
                <a:latin typeface="Arial"/>
                <a:cs typeface="Arial"/>
              </a:rPr>
              <a:t>Normative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procedure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highly </a:t>
            </a:r>
            <a:r>
              <a:rPr sz="1100" spc="-55" dirty="0">
                <a:latin typeface="Arial"/>
                <a:cs typeface="Arial"/>
              </a:rPr>
              <a:t>dependent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angular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resolution</a:t>
            </a:r>
            <a:endParaRPr sz="1100">
              <a:latin typeface="Arial"/>
              <a:cs typeface="Arial"/>
            </a:endParaRPr>
          </a:p>
          <a:p>
            <a:pPr marL="592455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30" dirty="0">
                <a:latin typeface="Arial"/>
                <a:cs typeface="Arial"/>
              </a:rPr>
              <a:t>For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higher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frequencies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height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scan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without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antenna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alignment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insufficient</a:t>
            </a:r>
            <a:endParaRPr sz="1100">
              <a:latin typeface="Arial"/>
              <a:cs typeface="Arial"/>
            </a:endParaRPr>
          </a:p>
          <a:p>
            <a:pPr marL="592455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35" dirty="0">
                <a:latin typeface="Arial"/>
                <a:cs typeface="Arial"/>
              </a:rPr>
              <a:t>Stochastic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radiator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model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represents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deviations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very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well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49B2"/>
              </a:buClr>
              <a:buFont typeface="Times New Roman"/>
              <a:buChar char="•"/>
            </a:pPr>
            <a:endParaRPr sz="1100">
              <a:latin typeface="Arial"/>
              <a:cs typeface="Arial"/>
            </a:endParaRPr>
          </a:p>
          <a:p>
            <a:pPr marR="4321810" algn="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endParaRPr sz="1200">
              <a:latin typeface="Tahoma"/>
              <a:cs typeface="Tahoma"/>
            </a:endParaRPr>
          </a:p>
          <a:p>
            <a:pPr marL="592455" indent="-138430">
              <a:lnSpc>
                <a:spcPct val="100000"/>
              </a:lnSpc>
              <a:spcBef>
                <a:spcPts val="210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35" dirty="0">
                <a:latin typeface="Arial"/>
                <a:cs typeface="Arial"/>
              </a:rPr>
              <a:t>Normative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procedure</a:t>
            </a:r>
            <a:r>
              <a:rPr sz="1100" dirty="0">
                <a:latin typeface="Arial"/>
                <a:cs typeface="Arial"/>
              </a:rPr>
              <a:t> not </a:t>
            </a:r>
            <a:r>
              <a:rPr sz="1100" spc="-35" dirty="0">
                <a:latin typeface="Arial"/>
                <a:cs typeface="Arial"/>
              </a:rPr>
              <a:t>suitable</a:t>
            </a:r>
            <a:r>
              <a:rPr sz="1100" dirty="0">
                <a:latin typeface="Arial"/>
                <a:cs typeface="Arial"/>
              </a:rPr>
              <a:t> in </a:t>
            </a:r>
            <a:r>
              <a:rPr sz="1100" spc="-25" dirty="0">
                <a:latin typeface="Arial"/>
                <a:cs typeface="Arial"/>
              </a:rPr>
              <a:t>terms</a:t>
            </a:r>
            <a:r>
              <a:rPr sz="1100" dirty="0">
                <a:latin typeface="Arial"/>
                <a:cs typeface="Arial"/>
              </a:rPr>
              <a:t> of </a:t>
            </a:r>
            <a:r>
              <a:rPr sz="1100" spc="-55" dirty="0">
                <a:latin typeface="Arial"/>
                <a:cs typeface="Arial"/>
              </a:rPr>
              <a:t>accuracy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reproducibility</a:t>
            </a:r>
            <a:endParaRPr sz="1100">
              <a:latin typeface="Arial"/>
              <a:cs typeface="Arial"/>
            </a:endParaRPr>
          </a:p>
          <a:p>
            <a:pPr marL="592455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20" dirty="0">
                <a:latin typeface="Arial"/>
                <a:cs typeface="Arial"/>
              </a:rPr>
              <a:t>Definition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frequency-</a:t>
            </a:r>
            <a:r>
              <a:rPr sz="1100" spc="-50" dirty="0">
                <a:latin typeface="Arial"/>
                <a:cs typeface="Arial"/>
              </a:rPr>
              <a:t>dependent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angular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resolution</a:t>
            </a:r>
            <a:endParaRPr sz="1100">
              <a:latin typeface="Arial"/>
              <a:cs typeface="Arial"/>
            </a:endParaRPr>
          </a:p>
          <a:p>
            <a:pPr marL="592455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20" dirty="0">
                <a:latin typeface="Arial"/>
                <a:cs typeface="Arial"/>
              </a:rPr>
              <a:t>Definition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frequency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angular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dependent</a:t>
            </a:r>
            <a:r>
              <a:rPr sz="1100" spc="-10" dirty="0">
                <a:latin typeface="Arial"/>
                <a:cs typeface="Arial"/>
              </a:rPr>
              <a:t> uncertainty</a:t>
            </a:r>
            <a:endParaRPr sz="1100">
              <a:latin typeface="Arial"/>
              <a:cs typeface="Arial"/>
            </a:endParaRPr>
          </a:p>
          <a:p>
            <a:pPr marL="592455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592455" algn="l"/>
              </a:tabLst>
            </a:pPr>
            <a:r>
              <a:rPr sz="1100" spc="-20" dirty="0">
                <a:latin typeface="Arial"/>
                <a:cs typeface="Arial"/>
              </a:rPr>
              <a:t>Alternative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procedure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mode-</a:t>
            </a:r>
            <a:r>
              <a:rPr sz="1100" spc="-35" dirty="0">
                <a:latin typeface="Arial"/>
                <a:cs typeface="Arial"/>
              </a:rPr>
              <a:t>stirred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chamber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according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IEC-</a:t>
            </a:r>
            <a:r>
              <a:rPr sz="1100" spc="-65" dirty="0">
                <a:latin typeface="Arial"/>
                <a:cs typeface="Arial"/>
              </a:rPr>
              <a:t>61000-</a:t>
            </a:r>
            <a:r>
              <a:rPr sz="1100" spc="-55" dirty="0">
                <a:latin typeface="Arial"/>
                <a:cs typeface="Arial"/>
              </a:rPr>
              <a:t>4-</a:t>
            </a:r>
            <a:r>
              <a:rPr sz="1100" spc="-25" dirty="0"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08573" y="3282719"/>
            <a:ext cx="10668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0290-59CD-2250-CD82-CBB3F6E8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object 25">
            <a:extLst>
              <a:ext uri="{FF2B5EF4-FFF2-40B4-BE49-F238E27FC236}">
                <a16:creationId xmlns:a16="http://schemas.microsoft.com/office/drawing/2014/main" id="{EFA79E72-3A4F-5754-6EDF-632E694FEF84}"/>
              </a:ext>
            </a:extLst>
          </p:cNvPr>
          <p:cNvGrpSpPr/>
          <p:nvPr/>
        </p:nvGrpSpPr>
        <p:grpSpPr>
          <a:xfrm>
            <a:off x="309193" y="358776"/>
            <a:ext cx="5525770" cy="2895600"/>
            <a:chOff x="309193" y="997698"/>
            <a:chExt cx="5525770" cy="2256677"/>
          </a:xfrm>
        </p:grpSpPr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FF26697F-DE56-B510-8DAF-33973F2CE20A}"/>
                </a:ext>
              </a:extLst>
            </p:cNvPr>
            <p:cNvSpPr/>
            <p:nvPr/>
          </p:nvSpPr>
          <p:spPr>
            <a:xfrm>
              <a:off x="309193" y="997698"/>
              <a:ext cx="5525770" cy="198755"/>
            </a:xfrm>
            <a:custGeom>
              <a:avLst/>
              <a:gdLst/>
              <a:ahLst/>
              <a:cxnLst/>
              <a:rect l="l" t="t" r="r" b="b"/>
              <a:pathLst>
                <a:path w="5525770" h="198755">
                  <a:moveTo>
                    <a:pt x="5474851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3"/>
                  </a:lnTo>
                  <a:lnTo>
                    <a:pt x="5525651" y="198363"/>
                  </a:lnTo>
                  <a:lnTo>
                    <a:pt x="5525651" y="50800"/>
                  </a:lnTo>
                  <a:lnTo>
                    <a:pt x="5521643" y="31075"/>
                  </a:lnTo>
                  <a:lnTo>
                    <a:pt x="5510728" y="14922"/>
                  </a:lnTo>
                  <a:lnTo>
                    <a:pt x="5494575" y="4008"/>
                  </a:lnTo>
                  <a:lnTo>
                    <a:pt x="5474851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27">
              <a:extLst>
                <a:ext uri="{FF2B5EF4-FFF2-40B4-BE49-F238E27FC236}">
                  <a16:creationId xmlns:a16="http://schemas.microsoft.com/office/drawing/2014/main" id="{205F3547-8815-6EB5-CEDC-4DAA6DDB843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193" y="1183411"/>
              <a:ext cx="5525651" cy="50609"/>
            </a:xfrm>
            <a:prstGeom prst="rect">
              <a:avLst/>
            </a:prstGeom>
          </p:spPr>
        </p:pic>
        <p:sp>
          <p:nvSpPr>
            <p:cNvPr id="7" name="object 28">
              <a:extLst>
                <a:ext uri="{FF2B5EF4-FFF2-40B4-BE49-F238E27FC236}">
                  <a16:creationId xmlns:a16="http://schemas.microsoft.com/office/drawing/2014/main" id="{5CE03863-5458-9EE7-0B43-2B13B5D0EEE3}"/>
                </a:ext>
              </a:extLst>
            </p:cNvPr>
            <p:cNvSpPr/>
            <p:nvPr/>
          </p:nvSpPr>
          <p:spPr>
            <a:xfrm>
              <a:off x="309193" y="1227681"/>
              <a:ext cx="5525770" cy="2026694"/>
            </a:xfrm>
            <a:custGeom>
              <a:avLst/>
              <a:gdLst/>
              <a:ahLst/>
              <a:cxnLst/>
              <a:rect l="l" t="t" r="r" b="b"/>
              <a:pathLst>
                <a:path w="5525770" h="613410">
                  <a:moveTo>
                    <a:pt x="5525651" y="0"/>
                  </a:moveTo>
                  <a:lnTo>
                    <a:pt x="0" y="0"/>
                  </a:lnTo>
                  <a:lnTo>
                    <a:pt x="0" y="562155"/>
                  </a:lnTo>
                  <a:lnTo>
                    <a:pt x="4008" y="581880"/>
                  </a:lnTo>
                  <a:lnTo>
                    <a:pt x="14922" y="598033"/>
                  </a:lnTo>
                  <a:lnTo>
                    <a:pt x="31075" y="608947"/>
                  </a:lnTo>
                  <a:lnTo>
                    <a:pt x="50800" y="612955"/>
                  </a:lnTo>
                  <a:lnTo>
                    <a:pt x="5474851" y="612955"/>
                  </a:lnTo>
                  <a:lnTo>
                    <a:pt x="5494575" y="608947"/>
                  </a:lnTo>
                  <a:lnTo>
                    <a:pt x="5510728" y="598033"/>
                  </a:lnTo>
                  <a:lnTo>
                    <a:pt x="5521643" y="581880"/>
                  </a:lnTo>
                  <a:lnTo>
                    <a:pt x="5525651" y="562155"/>
                  </a:lnTo>
                  <a:lnTo>
                    <a:pt x="5525651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Additional Comments by Zhong Chen </a:t>
              </a:r>
            </a:p>
            <a:p>
              <a:pPr marL="342900" indent="-342900">
                <a:buAutoNum type="arabicPeriod"/>
              </a:pPr>
              <a:r>
                <a:rPr lang="en-US" sz="1600" dirty="0">
                  <a:solidFill>
                    <a:srgbClr val="FF0000"/>
                  </a:solidFill>
                </a:rPr>
                <a:t>Counter Point #1: Because of the ground plane reflection, boresight is not necessarily better.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 scientific study is to isolate parameters.  The systematic study shows that there is clearly a significant difference between </a:t>
              </a:r>
              <a:r>
                <a:rPr lang="en-US" sz="1200" dirty="0" err="1"/>
                <a:t>boresighted</a:t>
              </a:r>
              <a:r>
                <a:rPr lang="en-US" sz="1200" dirty="0"/>
                <a:t> and non-</a:t>
              </a:r>
              <a:r>
                <a:rPr lang="en-US" sz="1200" dirty="0" err="1"/>
                <a:t>boresighted</a:t>
              </a:r>
              <a:r>
                <a:rPr lang="en-US" sz="1200" dirty="0"/>
                <a:t> scan (with other influence removed). Ground plane reflection must be addressed by its own root cause.  Using antenna pattern to address another deficiency is uncontrolled, </a:t>
              </a:r>
              <a:r>
                <a:rPr lang="en-US" sz="1200" dirty="0">
                  <a:solidFill>
                    <a:srgbClr val="FF0000"/>
                  </a:solidFill>
                </a:rPr>
                <a:t>antenna dependent</a:t>
              </a:r>
              <a:r>
                <a:rPr lang="en-US" sz="1200" dirty="0"/>
                <a:t>, and compounds with another error source, resulting in unbounded measurement uncertainties.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Boresighting</a:t>
              </a:r>
              <a:r>
                <a:rPr lang="en-US" sz="1200" dirty="0"/>
                <a:t> method removes antenna dependency with bounded uncertainties.  Free-space results is approx. ½ of those for scanned over ground.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FF0000"/>
                  </a:solidFill>
                </a:rPr>
                <a:t>Two wrongs do not make a right!</a:t>
              </a:r>
            </a:p>
            <a:p>
              <a:endParaRPr lang="en-US" sz="1200" dirty="0"/>
            </a:p>
            <a:p>
              <a:pPr lvl="2"/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BB3031-C8F6-ACC4-CBE8-2A054D7B56EA}"/>
              </a:ext>
            </a:extLst>
          </p:cNvPr>
          <p:cNvSpPr txBox="1"/>
          <p:nvPr/>
        </p:nvSpPr>
        <p:spPr>
          <a:xfrm>
            <a:off x="428093" y="28820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b or not to b?</a:t>
            </a:r>
          </a:p>
        </p:txBody>
      </p:sp>
    </p:spTree>
    <p:extLst>
      <p:ext uri="{BB962C8B-B14F-4D97-AF65-F5344CB8AC3E}">
        <p14:creationId xmlns:p14="http://schemas.microsoft.com/office/powerpoint/2010/main" val="172545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00" y="447139"/>
            <a:ext cx="9340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448" y="987436"/>
            <a:ext cx="2649855" cy="1510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9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Arial"/>
                <a:cs typeface="Arial"/>
              </a:rPr>
              <a:t>with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5G,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some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mobile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services</a:t>
            </a:r>
            <a:r>
              <a:rPr sz="1100" dirty="0">
                <a:latin typeface="Arial"/>
                <a:cs typeface="Arial"/>
              </a:rPr>
              <a:t> far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above</a:t>
            </a:r>
            <a:endParaRPr sz="1100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Palatino Linotype"/>
                <a:cs typeface="Palatino Linotype"/>
              </a:rPr>
              <a:t>1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marR="30543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existing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normative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procedures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were </a:t>
            </a:r>
            <a:r>
              <a:rPr sz="1100" spc="-45" dirty="0">
                <a:latin typeface="Arial"/>
                <a:cs typeface="Arial"/>
              </a:rPr>
              <a:t>adopted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frequencies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marR="30480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complex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radiation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patterns</a:t>
            </a:r>
            <a:r>
              <a:rPr sz="1100" dirty="0">
                <a:latin typeface="Arial"/>
                <a:cs typeface="Arial"/>
              </a:rPr>
              <a:t> at </a:t>
            </a:r>
            <a:r>
              <a:rPr sz="1100" spc="-25" dirty="0">
                <a:latin typeface="Arial"/>
                <a:cs typeface="Arial"/>
              </a:rPr>
              <a:t>higher </a:t>
            </a:r>
            <a:r>
              <a:rPr sz="1100" spc="-10" dirty="0">
                <a:latin typeface="Arial"/>
                <a:cs typeface="Arial"/>
              </a:rPr>
              <a:t>frequencies</a:t>
            </a:r>
            <a:endParaRPr sz="1100">
              <a:latin typeface="Arial"/>
              <a:cs typeface="Arial"/>
            </a:endParaRPr>
          </a:p>
          <a:p>
            <a:pPr marL="176530" marR="307975" indent="-139065">
              <a:lnSpc>
                <a:spcPct val="102699"/>
              </a:lnSpc>
              <a:spcBef>
                <a:spcPts val="29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detecting</a:t>
            </a:r>
            <a:r>
              <a:rPr sz="1100" dirty="0">
                <a:latin typeface="Arial"/>
                <a:cs typeface="Arial"/>
              </a:rPr>
              <a:t> 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maximum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becomes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less </a:t>
            </a:r>
            <a:r>
              <a:rPr sz="1100" spc="-10" dirty="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38424" y="1875757"/>
            <a:ext cx="446405" cy="518159"/>
            <a:chOff x="3938424" y="1875757"/>
            <a:chExt cx="446405" cy="518159"/>
          </a:xfrm>
        </p:grpSpPr>
        <p:sp>
          <p:nvSpPr>
            <p:cNvPr id="26" name="object 26"/>
            <p:cNvSpPr/>
            <p:nvPr/>
          </p:nvSpPr>
          <p:spPr>
            <a:xfrm>
              <a:off x="3940964" y="1878297"/>
              <a:ext cx="441325" cy="513080"/>
            </a:xfrm>
            <a:custGeom>
              <a:avLst/>
              <a:gdLst/>
              <a:ahLst/>
              <a:cxnLst/>
              <a:rect l="l" t="t" r="r" b="b"/>
              <a:pathLst>
                <a:path w="441325" h="513080">
                  <a:moveTo>
                    <a:pt x="440914" y="365651"/>
                  </a:moveTo>
                  <a:lnTo>
                    <a:pt x="93176" y="326275"/>
                  </a:lnTo>
                  <a:lnTo>
                    <a:pt x="93176" y="0"/>
                  </a:lnTo>
                  <a:lnTo>
                    <a:pt x="440914" y="39375"/>
                  </a:lnTo>
                  <a:lnTo>
                    <a:pt x="440914" y="365651"/>
                  </a:lnTo>
                </a:path>
                <a:path w="441325" h="513080">
                  <a:moveTo>
                    <a:pt x="440914" y="365651"/>
                  </a:moveTo>
                  <a:lnTo>
                    <a:pt x="347737" y="512611"/>
                  </a:lnTo>
                  <a:lnTo>
                    <a:pt x="347737" y="186335"/>
                  </a:lnTo>
                  <a:lnTo>
                    <a:pt x="440914" y="39375"/>
                  </a:lnTo>
                </a:path>
                <a:path w="441325" h="513080">
                  <a:moveTo>
                    <a:pt x="93176" y="326275"/>
                  </a:moveTo>
                  <a:lnTo>
                    <a:pt x="0" y="473236"/>
                  </a:lnTo>
                  <a:lnTo>
                    <a:pt x="347737" y="512611"/>
                  </a:lnTo>
                </a:path>
                <a:path w="441325" h="513080">
                  <a:moveTo>
                    <a:pt x="0" y="473236"/>
                  </a:moveTo>
                  <a:lnTo>
                    <a:pt x="0" y="146960"/>
                  </a:lnTo>
                </a:path>
                <a:path w="441325" h="513080">
                  <a:moveTo>
                    <a:pt x="347737" y="186335"/>
                  </a:moveTo>
                  <a:lnTo>
                    <a:pt x="0" y="146960"/>
                  </a:lnTo>
                  <a:lnTo>
                    <a:pt x="9317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0964" y="2025257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0"/>
                  </a:moveTo>
                  <a:lnTo>
                    <a:pt x="0" y="326275"/>
                  </a:ln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0964" y="2025257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326275"/>
                  </a:move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lnTo>
                    <a:pt x="0" y="32627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0964" y="1878297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93176" y="0"/>
                  </a:moveTo>
                  <a:lnTo>
                    <a:pt x="0" y="146960"/>
                  </a:lnTo>
                  <a:lnTo>
                    <a:pt x="347737" y="186335"/>
                  </a:lnTo>
                  <a:lnTo>
                    <a:pt x="440914" y="393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40964" y="1878297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0" y="146960"/>
                  </a:moveTo>
                  <a:lnTo>
                    <a:pt x="93176" y="0"/>
                  </a:lnTo>
                  <a:lnTo>
                    <a:pt x="440914" y="39375"/>
                  </a:lnTo>
                  <a:lnTo>
                    <a:pt x="347737" y="186335"/>
                  </a:lnTo>
                  <a:lnTo>
                    <a:pt x="0" y="14696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702" y="1917672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93176" y="0"/>
                  </a:moveTo>
                  <a:lnTo>
                    <a:pt x="0" y="146960"/>
                  </a:lnTo>
                  <a:lnTo>
                    <a:pt x="0" y="473236"/>
                  </a:lnTo>
                  <a:lnTo>
                    <a:pt x="93176" y="3262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8702" y="1917672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0" y="473236"/>
                  </a:moveTo>
                  <a:lnTo>
                    <a:pt x="0" y="146960"/>
                  </a:lnTo>
                  <a:lnTo>
                    <a:pt x="93176" y="0"/>
                  </a:lnTo>
                  <a:lnTo>
                    <a:pt x="93176" y="326275"/>
                  </a:lnTo>
                  <a:lnTo>
                    <a:pt x="0" y="47323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360000">
            <a:off x="3972081" y="2152119"/>
            <a:ext cx="294276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spc="25" dirty="0">
                <a:latin typeface="Arial"/>
                <a:cs typeface="Arial"/>
              </a:rPr>
              <a:t>EUT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8532" y="1159036"/>
            <a:ext cx="1383030" cy="1516380"/>
            <a:chOff x="3818532" y="1159036"/>
            <a:chExt cx="1383030" cy="1516380"/>
          </a:xfrm>
        </p:grpSpPr>
        <p:sp>
          <p:nvSpPr>
            <p:cNvPr id="35" name="object 35"/>
            <p:cNvSpPr/>
            <p:nvPr/>
          </p:nvSpPr>
          <p:spPr>
            <a:xfrm>
              <a:off x="4114833" y="2134603"/>
              <a:ext cx="46990" cy="73660"/>
            </a:xfrm>
            <a:custGeom>
              <a:avLst/>
              <a:gdLst/>
              <a:ahLst/>
              <a:cxnLst/>
              <a:rect l="l" t="t" r="r" b="b"/>
              <a:pathLst>
                <a:path w="46989" h="73660">
                  <a:moveTo>
                    <a:pt x="46587" y="0"/>
                  </a:moveTo>
                  <a:lnTo>
                    <a:pt x="0" y="7348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42921" y="2208083"/>
              <a:ext cx="272415" cy="429259"/>
            </a:xfrm>
            <a:custGeom>
              <a:avLst/>
              <a:gdLst/>
              <a:ahLst/>
              <a:cxnLst/>
              <a:rect l="l" t="t" r="r" b="b"/>
              <a:pathLst>
                <a:path w="272414" h="429260">
                  <a:moveTo>
                    <a:pt x="271911" y="0"/>
                  </a:moveTo>
                  <a:lnTo>
                    <a:pt x="0" y="42886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18532" y="2622515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61421" y="2134603"/>
              <a:ext cx="173990" cy="19685"/>
            </a:xfrm>
            <a:custGeom>
              <a:avLst/>
              <a:gdLst/>
              <a:ahLst/>
              <a:cxnLst/>
              <a:rect l="l" t="t" r="r" b="b"/>
              <a:pathLst>
                <a:path w="173989" h="19685">
                  <a:moveTo>
                    <a:pt x="0" y="0"/>
                  </a:moveTo>
                  <a:lnTo>
                    <a:pt x="173869" y="19687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5290" y="2154290"/>
              <a:ext cx="821055" cy="93345"/>
            </a:xfrm>
            <a:custGeom>
              <a:avLst/>
              <a:gdLst/>
              <a:ahLst/>
              <a:cxnLst/>
              <a:rect l="l" t="t" r="r" b="b"/>
              <a:pathLst>
                <a:path w="821054" h="93344">
                  <a:moveTo>
                    <a:pt x="0" y="0"/>
                  </a:moveTo>
                  <a:lnTo>
                    <a:pt x="820611" y="9292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48738" y="2227785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61421" y="1971465"/>
              <a:ext cx="0" cy="163195"/>
            </a:xfrm>
            <a:custGeom>
              <a:avLst/>
              <a:gdLst/>
              <a:ahLst/>
              <a:cxnLst/>
              <a:rect l="l" t="t" r="r" b="b"/>
              <a:pathLst>
                <a:path h="163194">
                  <a:moveTo>
                    <a:pt x="0" y="16313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61421" y="1204585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76688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42443" y="1159036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42921" y="2134603"/>
              <a:ext cx="318770" cy="502920"/>
            </a:xfrm>
            <a:custGeom>
              <a:avLst/>
              <a:gdLst/>
              <a:ahLst/>
              <a:cxnLst/>
              <a:rect l="l" t="t" r="r" b="b"/>
              <a:pathLst>
                <a:path w="318770" h="502919">
                  <a:moveTo>
                    <a:pt x="318499" y="0"/>
                  </a:moveTo>
                  <a:lnTo>
                    <a:pt x="0" y="502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8532" y="2622515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66248" y="2632518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27043" y="1159036"/>
            <a:ext cx="1474470" cy="1763395"/>
            <a:chOff x="3727043" y="1159036"/>
            <a:chExt cx="1474470" cy="1763395"/>
          </a:xfrm>
        </p:grpSpPr>
        <p:sp>
          <p:nvSpPr>
            <p:cNvPr id="48" name="object 48"/>
            <p:cNvSpPr/>
            <p:nvPr/>
          </p:nvSpPr>
          <p:spPr>
            <a:xfrm>
              <a:off x="4161421" y="2134603"/>
              <a:ext cx="995044" cy="113030"/>
            </a:xfrm>
            <a:custGeom>
              <a:avLst/>
              <a:gdLst/>
              <a:ahLst/>
              <a:cxnLst/>
              <a:rect l="l" t="t" r="r" b="b"/>
              <a:pathLst>
                <a:path w="995045" h="113030">
                  <a:moveTo>
                    <a:pt x="0" y="0"/>
                  </a:moveTo>
                  <a:lnTo>
                    <a:pt x="994480" y="1126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48738" y="2227785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61421" y="1204585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93001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42442" y="1159036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7043" y="1507782"/>
              <a:ext cx="1084818" cy="125364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161421" y="2134603"/>
              <a:ext cx="474980" cy="287020"/>
            </a:xfrm>
            <a:custGeom>
              <a:avLst/>
              <a:gdLst/>
              <a:ahLst/>
              <a:cxnLst/>
              <a:rect l="l" t="t" r="r" b="b"/>
              <a:pathLst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  <a:path w="474979" h="287019">
                  <a:moveTo>
                    <a:pt x="474928" y="286650"/>
                  </a:moveTo>
                  <a:lnTo>
                    <a:pt x="474928" y="286652"/>
                  </a:lnTo>
                </a:path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36382" y="2269483"/>
              <a:ext cx="413384" cy="652780"/>
            </a:xfrm>
            <a:custGeom>
              <a:avLst/>
              <a:gdLst/>
              <a:ahLst/>
              <a:cxnLst/>
              <a:rect l="l" t="t" r="r" b="b"/>
              <a:pathLst>
                <a:path w="413385" h="652780">
                  <a:moveTo>
                    <a:pt x="0" y="151794"/>
                  </a:moveTo>
                  <a:lnTo>
                    <a:pt x="412981" y="401055"/>
                  </a:lnTo>
                </a:path>
                <a:path w="413385" h="652780">
                  <a:moveTo>
                    <a:pt x="61948" y="123929"/>
                  </a:moveTo>
                  <a:lnTo>
                    <a:pt x="61948" y="254437"/>
                  </a:lnTo>
                </a:path>
                <a:path w="413385" h="652780">
                  <a:moveTo>
                    <a:pt x="113570" y="128984"/>
                  </a:moveTo>
                  <a:lnTo>
                    <a:pt x="113570" y="305171"/>
                  </a:lnTo>
                </a:path>
                <a:path w="413385" h="652780">
                  <a:moveTo>
                    <a:pt x="165193" y="120990"/>
                  </a:moveTo>
                  <a:lnTo>
                    <a:pt x="165193" y="382012"/>
                  </a:lnTo>
                </a:path>
                <a:path w="413385" h="652780">
                  <a:moveTo>
                    <a:pt x="227141" y="93121"/>
                  </a:moveTo>
                  <a:lnTo>
                    <a:pt x="227141" y="484650"/>
                  </a:lnTo>
                </a:path>
                <a:path w="413385" h="652780">
                  <a:moveTo>
                    <a:pt x="289085" y="0"/>
                  </a:moveTo>
                  <a:lnTo>
                    <a:pt x="289085" y="652551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9977" y="2378156"/>
              <a:ext cx="508634" cy="43815"/>
            </a:xfrm>
            <a:custGeom>
              <a:avLst/>
              <a:gdLst/>
              <a:ahLst/>
              <a:cxnLst/>
              <a:rect l="l" t="t" r="r" b="b"/>
              <a:pathLst>
                <a:path w="508635" h="43814">
                  <a:moveTo>
                    <a:pt x="0" y="26856"/>
                  </a:moveTo>
                  <a:lnTo>
                    <a:pt x="55648" y="34389"/>
                  </a:lnTo>
                  <a:lnTo>
                    <a:pt x="110040" y="39665"/>
                  </a:lnTo>
                  <a:lnTo>
                    <a:pt x="163242" y="42679"/>
                  </a:lnTo>
                  <a:lnTo>
                    <a:pt x="215324" y="43425"/>
                  </a:lnTo>
                  <a:lnTo>
                    <a:pt x="266355" y="41899"/>
                  </a:lnTo>
                  <a:lnTo>
                    <a:pt x="316402" y="38095"/>
                  </a:lnTo>
                  <a:lnTo>
                    <a:pt x="365534" y="32008"/>
                  </a:lnTo>
                  <a:lnTo>
                    <a:pt x="413820" y="23633"/>
                  </a:lnTo>
                  <a:lnTo>
                    <a:pt x="461328" y="12965"/>
                  </a:lnTo>
                  <a:lnTo>
                    <a:pt x="50812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87361" y="2361575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10" h="36194">
                  <a:moveTo>
                    <a:pt x="0" y="0"/>
                  </a:moveTo>
                  <a:lnTo>
                    <a:pt x="11771" y="36084"/>
                  </a:lnTo>
                  <a:lnTo>
                    <a:pt x="21605" y="26201"/>
                  </a:lnTo>
                  <a:lnTo>
                    <a:pt x="32750" y="16764"/>
                  </a:lnTo>
                  <a:lnTo>
                    <a:pt x="43962" y="8553"/>
                  </a:lnTo>
                  <a:lnTo>
                    <a:pt x="53998" y="2347"/>
                  </a:lnTo>
                  <a:lnTo>
                    <a:pt x="42233" y="3253"/>
                  </a:lnTo>
                  <a:lnTo>
                    <a:pt x="28336" y="3232"/>
                  </a:lnTo>
                  <a:lnTo>
                    <a:pt x="1377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37162" y="2025432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13466" y="959090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66527" y="2378378"/>
            <a:ext cx="116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φ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48908" y="3282719"/>
            <a:ext cx="6604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5">
            <a:extLst>
              <a:ext uri="{FF2B5EF4-FFF2-40B4-BE49-F238E27FC236}">
                <a16:creationId xmlns:a16="http://schemas.microsoft.com/office/drawing/2014/main" id="{1F377740-A244-A8E2-02A3-1468F680BD03}"/>
              </a:ext>
            </a:extLst>
          </p:cNvPr>
          <p:cNvGrpSpPr/>
          <p:nvPr/>
        </p:nvGrpSpPr>
        <p:grpSpPr>
          <a:xfrm>
            <a:off x="309193" y="358776"/>
            <a:ext cx="5525770" cy="2895600"/>
            <a:chOff x="309193" y="997698"/>
            <a:chExt cx="5525770" cy="2256677"/>
          </a:xfrm>
        </p:grpSpPr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AA8A4914-5163-794F-FA53-4E951169026E}"/>
                </a:ext>
              </a:extLst>
            </p:cNvPr>
            <p:cNvSpPr/>
            <p:nvPr/>
          </p:nvSpPr>
          <p:spPr>
            <a:xfrm>
              <a:off x="309193" y="997698"/>
              <a:ext cx="5525770" cy="198755"/>
            </a:xfrm>
            <a:custGeom>
              <a:avLst/>
              <a:gdLst/>
              <a:ahLst/>
              <a:cxnLst/>
              <a:rect l="l" t="t" r="r" b="b"/>
              <a:pathLst>
                <a:path w="5525770" h="198755">
                  <a:moveTo>
                    <a:pt x="5474851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3"/>
                  </a:lnTo>
                  <a:lnTo>
                    <a:pt x="5525651" y="198363"/>
                  </a:lnTo>
                  <a:lnTo>
                    <a:pt x="5525651" y="50800"/>
                  </a:lnTo>
                  <a:lnTo>
                    <a:pt x="5521643" y="31075"/>
                  </a:lnTo>
                  <a:lnTo>
                    <a:pt x="5510728" y="14922"/>
                  </a:lnTo>
                  <a:lnTo>
                    <a:pt x="5494575" y="4008"/>
                  </a:lnTo>
                  <a:lnTo>
                    <a:pt x="5474851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27">
              <a:extLst>
                <a:ext uri="{FF2B5EF4-FFF2-40B4-BE49-F238E27FC236}">
                  <a16:creationId xmlns:a16="http://schemas.microsoft.com/office/drawing/2014/main" id="{095F176F-A05C-E532-5685-9F96CF32C18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193" y="1183411"/>
              <a:ext cx="5525651" cy="50609"/>
            </a:xfrm>
            <a:prstGeom prst="rect">
              <a:avLst/>
            </a:prstGeom>
          </p:spPr>
        </p:pic>
        <p:sp>
          <p:nvSpPr>
            <p:cNvPr id="7" name="object 28">
              <a:extLst>
                <a:ext uri="{FF2B5EF4-FFF2-40B4-BE49-F238E27FC236}">
                  <a16:creationId xmlns:a16="http://schemas.microsoft.com/office/drawing/2014/main" id="{55D591FF-A95C-655D-3468-B5F7AA6B5A25}"/>
                </a:ext>
              </a:extLst>
            </p:cNvPr>
            <p:cNvSpPr/>
            <p:nvPr/>
          </p:nvSpPr>
          <p:spPr>
            <a:xfrm>
              <a:off x="309193" y="1227681"/>
              <a:ext cx="5525770" cy="2026694"/>
            </a:xfrm>
            <a:custGeom>
              <a:avLst/>
              <a:gdLst/>
              <a:ahLst/>
              <a:cxnLst/>
              <a:rect l="l" t="t" r="r" b="b"/>
              <a:pathLst>
                <a:path w="5525770" h="613410">
                  <a:moveTo>
                    <a:pt x="5525651" y="0"/>
                  </a:moveTo>
                  <a:lnTo>
                    <a:pt x="0" y="0"/>
                  </a:lnTo>
                  <a:lnTo>
                    <a:pt x="0" y="562155"/>
                  </a:lnTo>
                  <a:lnTo>
                    <a:pt x="4008" y="581880"/>
                  </a:lnTo>
                  <a:lnTo>
                    <a:pt x="14922" y="598033"/>
                  </a:lnTo>
                  <a:lnTo>
                    <a:pt x="31075" y="608947"/>
                  </a:lnTo>
                  <a:lnTo>
                    <a:pt x="50800" y="612955"/>
                  </a:lnTo>
                  <a:lnTo>
                    <a:pt x="5474851" y="612955"/>
                  </a:lnTo>
                  <a:lnTo>
                    <a:pt x="5494575" y="608947"/>
                  </a:lnTo>
                  <a:lnTo>
                    <a:pt x="5510728" y="598033"/>
                  </a:lnTo>
                  <a:lnTo>
                    <a:pt x="5521643" y="581880"/>
                  </a:lnTo>
                  <a:lnTo>
                    <a:pt x="5525651" y="562155"/>
                  </a:lnTo>
                  <a:lnTo>
                    <a:pt x="5525651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r>
                <a:rPr lang="en-US" sz="1400" dirty="0"/>
                <a:t> 2. Based on literature search, all published studies have made similar conclusions, for example, from CISPR/A/741 (2007), Dr. K. Sieczkarek (2017, 2022), from Dr. </a:t>
              </a:r>
              <a:r>
                <a:rPr lang="en-US" sz="1400" dirty="0" err="1"/>
                <a:t>Battermann</a:t>
              </a:r>
              <a:r>
                <a:rPr lang="en-US" sz="1400" dirty="0"/>
                <a:t> (2024) and Dr. M. Rosenthal (published in 09/24).  They all concluded that a linear scan underestimates emissions.  I could not find any published study which supports the current C63 study and results.  </a:t>
              </a:r>
            </a:p>
            <a:p>
              <a:endParaRPr lang="en-US" sz="1400" dirty="0"/>
            </a:p>
            <a:p>
              <a:r>
                <a:rPr lang="en-US" sz="1400" dirty="0"/>
                <a:t>3.  The study from Rosenthal is part of a broader systematic study, validated against a theoretical/statistical model, representing a typical EUT well.  </a:t>
              </a:r>
              <a:endParaRPr sz="14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EFA9EB-219D-954E-0FC2-57D79221D9E8}"/>
              </a:ext>
            </a:extLst>
          </p:cNvPr>
          <p:cNvSpPr txBox="1"/>
          <p:nvPr/>
        </p:nvSpPr>
        <p:spPr>
          <a:xfrm>
            <a:off x="428093" y="28820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b or not to b?</a:t>
            </a:r>
          </a:p>
        </p:txBody>
      </p:sp>
    </p:spTree>
    <p:extLst>
      <p:ext uri="{BB962C8B-B14F-4D97-AF65-F5344CB8AC3E}">
        <p14:creationId xmlns:p14="http://schemas.microsoft.com/office/powerpoint/2010/main" val="1444075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5">
            <a:extLst>
              <a:ext uri="{FF2B5EF4-FFF2-40B4-BE49-F238E27FC236}">
                <a16:creationId xmlns:a16="http://schemas.microsoft.com/office/drawing/2014/main" id="{AE6E31CC-C512-BB34-A36D-E5DACA59EAD9}"/>
              </a:ext>
            </a:extLst>
          </p:cNvPr>
          <p:cNvGrpSpPr/>
          <p:nvPr/>
        </p:nvGrpSpPr>
        <p:grpSpPr>
          <a:xfrm>
            <a:off x="309193" y="358776"/>
            <a:ext cx="2002207" cy="2895600"/>
            <a:chOff x="309193" y="997698"/>
            <a:chExt cx="5525770" cy="2256677"/>
          </a:xfrm>
        </p:grpSpPr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25F6CB6A-B18F-448C-C7AA-28B9FDF99709}"/>
                </a:ext>
              </a:extLst>
            </p:cNvPr>
            <p:cNvSpPr/>
            <p:nvPr/>
          </p:nvSpPr>
          <p:spPr>
            <a:xfrm>
              <a:off x="309193" y="997698"/>
              <a:ext cx="5525770" cy="198755"/>
            </a:xfrm>
            <a:custGeom>
              <a:avLst/>
              <a:gdLst/>
              <a:ahLst/>
              <a:cxnLst/>
              <a:rect l="l" t="t" r="r" b="b"/>
              <a:pathLst>
                <a:path w="5525770" h="198755">
                  <a:moveTo>
                    <a:pt x="5474851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3"/>
                  </a:lnTo>
                  <a:lnTo>
                    <a:pt x="5525651" y="198363"/>
                  </a:lnTo>
                  <a:lnTo>
                    <a:pt x="5525651" y="50800"/>
                  </a:lnTo>
                  <a:lnTo>
                    <a:pt x="5521643" y="31075"/>
                  </a:lnTo>
                  <a:lnTo>
                    <a:pt x="5510728" y="14922"/>
                  </a:lnTo>
                  <a:lnTo>
                    <a:pt x="5494575" y="4008"/>
                  </a:lnTo>
                  <a:lnTo>
                    <a:pt x="5474851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27">
              <a:extLst>
                <a:ext uri="{FF2B5EF4-FFF2-40B4-BE49-F238E27FC236}">
                  <a16:creationId xmlns:a16="http://schemas.microsoft.com/office/drawing/2014/main" id="{2074A528-F3F0-B3E2-DA36-3469A7B69A7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193" y="1183411"/>
              <a:ext cx="5525651" cy="50609"/>
            </a:xfrm>
            <a:prstGeom prst="rect">
              <a:avLst/>
            </a:prstGeom>
          </p:spPr>
        </p:pic>
        <p:sp>
          <p:nvSpPr>
            <p:cNvPr id="7" name="object 28">
              <a:extLst>
                <a:ext uri="{FF2B5EF4-FFF2-40B4-BE49-F238E27FC236}">
                  <a16:creationId xmlns:a16="http://schemas.microsoft.com/office/drawing/2014/main" id="{CB47D4BE-BD79-B513-5190-2D06ED789EBD}"/>
                </a:ext>
              </a:extLst>
            </p:cNvPr>
            <p:cNvSpPr/>
            <p:nvPr/>
          </p:nvSpPr>
          <p:spPr>
            <a:xfrm>
              <a:off x="309193" y="1227681"/>
              <a:ext cx="5525770" cy="2026694"/>
            </a:xfrm>
            <a:custGeom>
              <a:avLst/>
              <a:gdLst/>
              <a:ahLst/>
              <a:cxnLst/>
              <a:rect l="l" t="t" r="r" b="b"/>
              <a:pathLst>
                <a:path w="5525770" h="613410">
                  <a:moveTo>
                    <a:pt x="5525651" y="0"/>
                  </a:moveTo>
                  <a:lnTo>
                    <a:pt x="0" y="0"/>
                  </a:lnTo>
                  <a:lnTo>
                    <a:pt x="0" y="562155"/>
                  </a:lnTo>
                  <a:lnTo>
                    <a:pt x="4008" y="581880"/>
                  </a:lnTo>
                  <a:lnTo>
                    <a:pt x="14922" y="598033"/>
                  </a:lnTo>
                  <a:lnTo>
                    <a:pt x="31075" y="608947"/>
                  </a:lnTo>
                  <a:lnTo>
                    <a:pt x="50800" y="612955"/>
                  </a:lnTo>
                  <a:lnTo>
                    <a:pt x="5474851" y="612955"/>
                  </a:lnTo>
                  <a:lnTo>
                    <a:pt x="5494575" y="608947"/>
                  </a:lnTo>
                  <a:lnTo>
                    <a:pt x="5510728" y="598033"/>
                  </a:lnTo>
                  <a:lnTo>
                    <a:pt x="5521643" y="581880"/>
                  </a:lnTo>
                  <a:lnTo>
                    <a:pt x="5525651" y="562155"/>
                  </a:lnTo>
                  <a:lnTo>
                    <a:pt x="5525651" y="0"/>
                  </a:lnTo>
                  <a:close/>
                </a:path>
              </a:pathLst>
            </a:custGeom>
            <a:solidFill>
              <a:srgbClr val="E5ECF7"/>
            </a:solidFill>
          </p:spPr>
          <p:txBody>
            <a:bodyPr wrap="square" lIns="0" tIns="0" rIns="0" bIns="0" rtlCol="0"/>
            <a:lstStyle/>
            <a:p>
              <a:r>
                <a:rPr lang="en-US" sz="1400" dirty="0"/>
                <a:t>Ground plane could possibly be seen, but relying on uncontrolled sidelobe of an antenna to reduce the reading is not a tenable position.  </a:t>
              </a:r>
            </a:p>
            <a:p>
              <a:endParaRPr lang="en-US" sz="1400" dirty="0"/>
            </a:p>
            <a:p>
              <a:r>
                <a:rPr lang="en-US" sz="1400" dirty="0"/>
                <a:t>Possible solution: half the reading of boresight scanned data.</a:t>
              </a:r>
            </a:p>
            <a:p>
              <a:pPr lvl="2"/>
              <a:endParaRPr dirty="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9679C7DB-4FD1-CC83-0DA4-013AED59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000" y="217636"/>
            <a:ext cx="3105435" cy="3178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23CD57-6D80-F872-F701-7DFDF9EB152E}"/>
              </a:ext>
            </a:extLst>
          </p:cNvPr>
          <p:cNvSpPr txBox="1"/>
          <p:nvPr/>
        </p:nvSpPr>
        <p:spPr>
          <a:xfrm>
            <a:off x="428093" y="28820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b or not to b?</a:t>
            </a:r>
          </a:p>
        </p:txBody>
      </p:sp>
    </p:spTree>
    <p:extLst>
      <p:ext uri="{BB962C8B-B14F-4D97-AF65-F5344CB8AC3E}">
        <p14:creationId xmlns:p14="http://schemas.microsoft.com/office/powerpoint/2010/main" val="4211448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3BD13-2A9A-BDCA-154F-D985563A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58775"/>
            <a:ext cx="2505327" cy="256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D9D0C-1850-36F9-11A5-CA473D42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10555"/>
            <a:ext cx="988164" cy="1663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898EC2-A2EB-A4CD-F307-FF917235B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801448"/>
            <a:ext cx="1252288" cy="92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DA6CBC-ED16-6020-A49A-F2BCD2655DD5}"/>
              </a:ext>
            </a:extLst>
          </p:cNvPr>
          <p:cNvSpPr txBox="1"/>
          <p:nvPr/>
        </p:nvSpPr>
        <p:spPr>
          <a:xfrm>
            <a:off x="3530600" y="1958975"/>
            <a:ext cx="183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26.5 – 40 GHz.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10 </a:t>
            </a:r>
            <a:r>
              <a:rPr lang="en-US" sz="1200" dirty="0" err="1"/>
              <a:t>dBi</a:t>
            </a:r>
            <a:r>
              <a:rPr lang="en-US" sz="1200" dirty="0"/>
              <a:t> horn has a HPBW of ~55 deg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20 </a:t>
            </a:r>
            <a:r>
              <a:rPr lang="en-US" sz="1200" dirty="0" err="1"/>
              <a:t>dBi</a:t>
            </a:r>
            <a:r>
              <a:rPr lang="en-US" sz="1200" dirty="0"/>
              <a:t> horn has a HPBW ~18 deg</a:t>
            </a:r>
          </a:p>
        </p:txBody>
      </p:sp>
    </p:spTree>
    <p:extLst>
      <p:ext uri="{BB962C8B-B14F-4D97-AF65-F5344CB8AC3E}">
        <p14:creationId xmlns:p14="http://schemas.microsoft.com/office/powerpoint/2010/main" val="223171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00" y="447139"/>
            <a:ext cx="9340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448" y="987436"/>
            <a:ext cx="2649855" cy="1510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9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Arial"/>
                <a:cs typeface="Arial"/>
              </a:rPr>
              <a:t>with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5G,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some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mobile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services</a:t>
            </a:r>
            <a:r>
              <a:rPr sz="1100" dirty="0">
                <a:latin typeface="Arial"/>
                <a:cs typeface="Arial"/>
              </a:rPr>
              <a:t> far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above</a:t>
            </a:r>
            <a:endParaRPr sz="1100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Palatino Linotype"/>
                <a:cs typeface="Palatino Linotype"/>
              </a:rPr>
              <a:t>1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marR="305435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existing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normative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procedures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were </a:t>
            </a:r>
            <a:r>
              <a:rPr sz="1100" spc="-45" dirty="0">
                <a:latin typeface="Arial"/>
                <a:cs typeface="Arial"/>
              </a:rPr>
              <a:t>adopted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frequencies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40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50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marR="30480" indent="-139065">
              <a:lnSpc>
                <a:spcPct val="102600"/>
              </a:lnSpc>
              <a:spcBef>
                <a:spcPts val="30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6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complex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radiation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patterns</a:t>
            </a:r>
            <a:r>
              <a:rPr sz="1100" dirty="0">
                <a:latin typeface="Arial"/>
                <a:cs typeface="Arial"/>
              </a:rPr>
              <a:t> at </a:t>
            </a:r>
            <a:r>
              <a:rPr sz="1100" spc="-25" dirty="0">
                <a:latin typeface="Arial"/>
                <a:cs typeface="Arial"/>
              </a:rPr>
              <a:t>higher </a:t>
            </a:r>
            <a:r>
              <a:rPr sz="1100" spc="-10" dirty="0">
                <a:latin typeface="Arial"/>
                <a:cs typeface="Arial"/>
              </a:rPr>
              <a:t>frequencies</a:t>
            </a:r>
            <a:endParaRPr sz="1100">
              <a:latin typeface="Arial"/>
              <a:cs typeface="Arial"/>
            </a:endParaRPr>
          </a:p>
          <a:p>
            <a:pPr marL="176530" marR="307975" indent="-139065">
              <a:lnSpc>
                <a:spcPct val="102699"/>
              </a:lnSpc>
              <a:spcBef>
                <a:spcPts val="29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0" dirty="0">
                <a:latin typeface="Arial"/>
                <a:cs typeface="Arial"/>
              </a:rPr>
              <a:t>detecting</a:t>
            </a:r>
            <a:r>
              <a:rPr sz="1100" dirty="0">
                <a:latin typeface="Arial"/>
                <a:cs typeface="Arial"/>
              </a:rPr>
              <a:t> 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maximum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becomes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less </a:t>
            </a:r>
            <a:r>
              <a:rPr sz="1100" spc="-10" dirty="0"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38424" y="1875757"/>
            <a:ext cx="446405" cy="518159"/>
            <a:chOff x="3938424" y="1875757"/>
            <a:chExt cx="446405" cy="518159"/>
          </a:xfrm>
        </p:grpSpPr>
        <p:sp>
          <p:nvSpPr>
            <p:cNvPr id="26" name="object 26"/>
            <p:cNvSpPr/>
            <p:nvPr/>
          </p:nvSpPr>
          <p:spPr>
            <a:xfrm>
              <a:off x="3940964" y="1878297"/>
              <a:ext cx="441325" cy="513080"/>
            </a:xfrm>
            <a:custGeom>
              <a:avLst/>
              <a:gdLst/>
              <a:ahLst/>
              <a:cxnLst/>
              <a:rect l="l" t="t" r="r" b="b"/>
              <a:pathLst>
                <a:path w="441325" h="513080">
                  <a:moveTo>
                    <a:pt x="440914" y="365651"/>
                  </a:moveTo>
                  <a:lnTo>
                    <a:pt x="93176" y="326275"/>
                  </a:lnTo>
                  <a:lnTo>
                    <a:pt x="93176" y="0"/>
                  </a:lnTo>
                  <a:lnTo>
                    <a:pt x="440914" y="39375"/>
                  </a:lnTo>
                  <a:lnTo>
                    <a:pt x="440914" y="365651"/>
                  </a:lnTo>
                </a:path>
                <a:path w="441325" h="513080">
                  <a:moveTo>
                    <a:pt x="440914" y="365651"/>
                  </a:moveTo>
                  <a:lnTo>
                    <a:pt x="347737" y="512611"/>
                  </a:lnTo>
                  <a:lnTo>
                    <a:pt x="347737" y="186335"/>
                  </a:lnTo>
                  <a:lnTo>
                    <a:pt x="440914" y="39375"/>
                  </a:lnTo>
                </a:path>
                <a:path w="441325" h="513080">
                  <a:moveTo>
                    <a:pt x="93176" y="326275"/>
                  </a:moveTo>
                  <a:lnTo>
                    <a:pt x="0" y="473236"/>
                  </a:lnTo>
                  <a:lnTo>
                    <a:pt x="347737" y="512611"/>
                  </a:lnTo>
                </a:path>
                <a:path w="441325" h="513080">
                  <a:moveTo>
                    <a:pt x="0" y="473236"/>
                  </a:moveTo>
                  <a:lnTo>
                    <a:pt x="0" y="146960"/>
                  </a:lnTo>
                </a:path>
                <a:path w="441325" h="513080">
                  <a:moveTo>
                    <a:pt x="347737" y="186335"/>
                  </a:moveTo>
                  <a:lnTo>
                    <a:pt x="0" y="146960"/>
                  </a:lnTo>
                  <a:lnTo>
                    <a:pt x="9317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0964" y="2025257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0"/>
                  </a:moveTo>
                  <a:lnTo>
                    <a:pt x="0" y="326275"/>
                  </a:ln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0964" y="2025257"/>
              <a:ext cx="347980" cy="365760"/>
            </a:xfrm>
            <a:custGeom>
              <a:avLst/>
              <a:gdLst/>
              <a:ahLst/>
              <a:cxnLst/>
              <a:rect l="l" t="t" r="r" b="b"/>
              <a:pathLst>
                <a:path w="347979" h="365760">
                  <a:moveTo>
                    <a:pt x="0" y="326275"/>
                  </a:moveTo>
                  <a:lnTo>
                    <a:pt x="347737" y="365651"/>
                  </a:lnTo>
                  <a:lnTo>
                    <a:pt x="347737" y="39375"/>
                  </a:lnTo>
                  <a:lnTo>
                    <a:pt x="0" y="0"/>
                  </a:lnTo>
                  <a:lnTo>
                    <a:pt x="0" y="32627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0964" y="1878297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93176" y="0"/>
                  </a:moveTo>
                  <a:lnTo>
                    <a:pt x="0" y="146960"/>
                  </a:lnTo>
                  <a:lnTo>
                    <a:pt x="347737" y="186335"/>
                  </a:lnTo>
                  <a:lnTo>
                    <a:pt x="440914" y="393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40964" y="1878297"/>
              <a:ext cx="441325" cy="186690"/>
            </a:xfrm>
            <a:custGeom>
              <a:avLst/>
              <a:gdLst/>
              <a:ahLst/>
              <a:cxnLst/>
              <a:rect l="l" t="t" r="r" b="b"/>
              <a:pathLst>
                <a:path w="441325" h="186689">
                  <a:moveTo>
                    <a:pt x="0" y="146960"/>
                  </a:moveTo>
                  <a:lnTo>
                    <a:pt x="93176" y="0"/>
                  </a:lnTo>
                  <a:lnTo>
                    <a:pt x="440914" y="39375"/>
                  </a:lnTo>
                  <a:lnTo>
                    <a:pt x="347737" y="186335"/>
                  </a:lnTo>
                  <a:lnTo>
                    <a:pt x="0" y="14696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702" y="1917672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93176" y="0"/>
                  </a:moveTo>
                  <a:lnTo>
                    <a:pt x="0" y="146960"/>
                  </a:lnTo>
                  <a:lnTo>
                    <a:pt x="0" y="473236"/>
                  </a:lnTo>
                  <a:lnTo>
                    <a:pt x="93176" y="326275"/>
                  </a:lnTo>
                  <a:lnTo>
                    <a:pt x="93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8702" y="1917672"/>
              <a:ext cx="93345" cy="473709"/>
            </a:xfrm>
            <a:custGeom>
              <a:avLst/>
              <a:gdLst/>
              <a:ahLst/>
              <a:cxnLst/>
              <a:rect l="l" t="t" r="r" b="b"/>
              <a:pathLst>
                <a:path w="93345" h="473710">
                  <a:moveTo>
                    <a:pt x="0" y="473236"/>
                  </a:moveTo>
                  <a:lnTo>
                    <a:pt x="0" y="146960"/>
                  </a:lnTo>
                  <a:lnTo>
                    <a:pt x="93176" y="0"/>
                  </a:lnTo>
                  <a:lnTo>
                    <a:pt x="93176" y="326275"/>
                  </a:lnTo>
                  <a:lnTo>
                    <a:pt x="0" y="47323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360000">
            <a:off x="3972081" y="2152119"/>
            <a:ext cx="294276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spc="25" dirty="0">
                <a:latin typeface="Arial"/>
                <a:cs typeface="Arial"/>
              </a:rPr>
              <a:t>EUT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27043" y="1159036"/>
            <a:ext cx="1474470" cy="1763395"/>
            <a:chOff x="3727043" y="1159036"/>
            <a:chExt cx="1474470" cy="1763395"/>
          </a:xfrm>
        </p:grpSpPr>
        <p:sp>
          <p:nvSpPr>
            <p:cNvPr id="35" name="object 35"/>
            <p:cNvSpPr/>
            <p:nvPr/>
          </p:nvSpPr>
          <p:spPr>
            <a:xfrm>
              <a:off x="4114833" y="2134603"/>
              <a:ext cx="46990" cy="73660"/>
            </a:xfrm>
            <a:custGeom>
              <a:avLst/>
              <a:gdLst/>
              <a:ahLst/>
              <a:cxnLst/>
              <a:rect l="l" t="t" r="r" b="b"/>
              <a:pathLst>
                <a:path w="46989" h="73660">
                  <a:moveTo>
                    <a:pt x="46587" y="0"/>
                  </a:moveTo>
                  <a:lnTo>
                    <a:pt x="0" y="7348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42921" y="2208083"/>
              <a:ext cx="272415" cy="429259"/>
            </a:xfrm>
            <a:custGeom>
              <a:avLst/>
              <a:gdLst/>
              <a:ahLst/>
              <a:cxnLst/>
              <a:rect l="l" t="t" r="r" b="b"/>
              <a:pathLst>
                <a:path w="272414" h="429260">
                  <a:moveTo>
                    <a:pt x="271911" y="0"/>
                  </a:moveTo>
                  <a:lnTo>
                    <a:pt x="0" y="42886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18532" y="2622515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61421" y="2134603"/>
              <a:ext cx="173990" cy="19685"/>
            </a:xfrm>
            <a:custGeom>
              <a:avLst/>
              <a:gdLst/>
              <a:ahLst/>
              <a:cxnLst/>
              <a:rect l="l" t="t" r="r" b="b"/>
              <a:pathLst>
                <a:path w="173989" h="19685">
                  <a:moveTo>
                    <a:pt x="0" y="0"/>
                  </a:moveTo>
                  <a:lnTo>
                    <a:pt x="173869" y="19687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5290" y="2154290"/>
              <a:ext cx="821055" cy="93345"/>
            </a:xfrm>
            <a:custGeom>
              <a:avLst/>
              <a:gdLst/>
              <a:ahLst/>
              <a:cxnLst/>
              <a:rect l="l" t="t" r="r" b="b"/>
              <a:pathLst>
                <a:path w="821054" h="93344">
                  <a:moveTo>
                    <a:pt x="0" y="0"/>
                  </a:moveTo>
                  <a:lnTo>
                    <a:pt x="820611" y="9292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48738" y="2227785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61421" y="1971465"/>
              <a:ext cx="0" cy="163195"/>
            </a:xfrm>
            <a:custGeom>
              <a:avLst/>
              <a:gdLst/>
              <a:ahLst/>
              <a:cxnLst/>
              <a:rect l="l" t="t" r="r" b="b"/>
              <a:pathLst>
                <a:path h="163194">
                  <a:moveTo>
                    <a:pt x="0" y="16313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61421" y="1204585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76688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42442" y="1159036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42921" y="2134603"/>
              <a:ext cx="318770" cy="502920"/>
            </a:xfrm>
            <a:custGeom>
              <a:avLst/>
              <a:gdLst/>
              <a:ahLst/>
              <a:cxnLst/>
              <a:rect l="l" t="t" r="r" b="b"/>
              <a:pathLst>
                <a:path w="318770" h="502919">
                  <a:moveTo>
                    <a:pt x="318499" y="0"/>
                  </a:moveTo>
                  <a:lnTo>
                    <a:pt x="0" y="5023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8532" y="2622515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79" h="53339">
                  <a:moveTo>
                    <a:pt x="43126" y="20324"/>
                  </a:moveTo>
                  <a:lnTo>
                    <a:pt x="11071" y="0"/>
                  </a:lnTo>
                  <a:lnTo>
                    <a:pt x="9782" y="13882"/>
                  </a:lnTo>
                  <a:lnTo>
                    <a:pt x="7200" y="28255"/>
                  </a:lnTo>
                  <a:lnTo>
                    <a:pt x="3785" y="41726"/>
                  </a:lnTo>
                  <a:lnTo>
                    <a:pt x="0" y="52902"/>
                  </a:lnTo>
                  <a:lnTo>
                    <a:pt x="8493" y="44711"/>
                  </a:lnTo>
                  <a:lnTo>
                    <a:pt x="19221" y="35877"/>
                  </a:lnTo>
                  <a:lnTo>
                    <a:pt x="31119" y="27410"/>
                  </a:lnTo>
                  <a:lnTo>
                    <a:pt x="43126" y="20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1421" y="2134603"/>
              <a:ext cx="995044" cy="113030"/>
            </a:xfrm>
            <a:custGeom>
              <a:avLst/>
              <a:gdLst/>
              <a:ahLst/>
              <a:cxnLst/>
              <a:rect l="l" t="t" r="r" b="b"/>
              <a:pathLst>
                <a:path w="995045" h="113030">
                  <a:moveTo>
                    <a:pt x="0" y="0"/>
                  </a:moveTo>
                  <a:lnTo>
                    <a:pt x="994480" y="1126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48738" y="2227785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4270" y="0"/>
                  </a:moveTo>
                  <a:lnTo>
                    <a:pt x="0" y="37714"/>
                  </a:lnTo>
                  <a:lnTo>
                    <a:pt x="13049" y="32805"/>
                  </a:lnTo>
                  <a:lnTo>
                    <a:pt x="27105" y="28846"/>
                  </a:lnTo>
                  <a:lnTo>
                    <a:pt x="40714" y="26030"/>
                  </a:lnTo>
                  <a:lnTo>
                    <a:pt x="52421" y="24550"/>
                  </a:lnTo>
                  <a:lnTo>
                    <a:pt x="41341" y="20491"/>
                  </a:lnTo>
                  <a:lnTo>
                    <a:pt x="28707" y="14703"/>
                  </a:lnTo>
                  <a:lnTo>
                    <a:pt x="15891" y="7702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61421" y="1204585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93001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442" y="1159036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7043" y="1507782"/>
              <a:ext cx="1084818" cy="125364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161421" y="2134603"/>
              <a:ext cx="474980" cy="287020"/>
            </a:xfrm>
            <a:custGeom>
              <a:avLst/>
              <a:gdLst/>
              <a:ahLst/>
              <a:cxnLst/>
              <a:rect l="l" t="t" r="r" b="b"/>
              <a:pathLst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  <a:path w="474979" h="287019">
                  <a:moveTo>
                    <a:pt x="474928" y="286650"/>
                  </a:moveTo>
                  <a:lnTo>
                    <a:pt x="474928" y="286652"/>
                  </a:lnTo>
                </a:path>
                <a:path w="474979" h="287019">
                  <a:moveTo>
                    <a:pt x="0" y="0"/>
                  </a:moveTo>
                  <a:lnTo>
                    <a:pt x="474928" y="28665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36382" y="2269483"/>
              <a:ext cx="413384" cy="652780"/>
            </a:xfrm>
            <a:custGeom>
              <a:avLst/>
              <a:gdLst/>
              <a:ahLst/>
              <a:cxnLst/>
              <a:rect l="l" t="t" r="r" b="b"/>
              <a:pathLst>
                <a:path w="413385" h="652780">
                  <a:moveTo>
                    <a:pt x="0" y="151794"/>
                  </a:moveTo>
                  <a:lnTo>
                    <a:pt x="412981" y="401055"/>
                  </a:lnTo>
                </a:path>
                <a:path w="413385" h="652780">
                  <a:moveTo>
                    <a:pt x="61948" y="123929"/>
                  </a:moveTo>
                  <a:lnTo>
                    <a:pt x="61948" y="254437"/>
                  </a:lnTo>
                </a:path>
                <a:path w="413385" h="652780">
                  <a:moveTo>
                    <a:pt x="113570" y="128984"/>
                  </a:moveTo>
                  <a:lnTo>
                    <a:pt x="113570" y="305171"/>
                  </a:lnTo>
                </a:path>
                <a:path w="413385" h="652780">
                  <a:moveTo>
                    <a:pt x="165193" y="120990"/>
                  </a:moveTo>
                  <a:lnTo>
                    <a:pt x="165193" y="382012"/>
                  </a:lnTo>
                </a:path>
                <a:path w="413385" h="652780">
                  <a:moveTo>
                    <a:pt x="227141" y="93121"/>
                  </a:moveTo>
                  <a:lnTo>
                    <a:pt x="227141" y="484650"/>
                  </a:lnTo>
                </a:path>
                <a:path w="413385" h="652780">
                  <a:moveTo>
                    <a:pt x="289085" y="0"/>
                  </a:moveTo>
                  <a:lnTo>
                    <a:pt x="289085" y="652551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89977" y="2378156"/>
              <a:ext cx="508634" cy="43815"/>
            </a:xfrm>
            <a:custGeom>
              <a:avLst/>
              <a:gdLst/>
              <a:ahLst/>
              <a:cxnLst/>
              <a:rect l="l" t="t" r="r" b="b"/>
              <a:pathLst>
                <a:path w="508635" h="43814">
                  <a:moveTo>
                    <a:pt x="0" y="26856"/>
                  </a:moveTo>
                  <a:lnTo>
                    <a:pt x="55648" y="34389"/>
                  </a:lnTo>
                  <a:lnTo>
                    <a:pt x="110040" y="39665"/>
                  </a:lnTo>
                  <a:lnTo>
                    <a:pt x="163242" y="42679"/>
                  </a:lnTo>
                  <a:lnTo>
                    <a:pt x="215324" y="43425"/>
                  </a:lnTo>
                  <a:lnTo>
                    <a:pt x="266355" y="41899"/>
                  </a:lnTo>
                  <a:lnTo>
                    <a:pt x="316402" y="38095"/>
                  </a:lnTo>
                  <a:lnTo>
                    <a:pt x="365534" y="32008"/>
                  </a:lnTo>
                  <a:lnTo>
                    <a:pt x="413820" y="23633"/>
                  </a:lnTo>
                  <a:lnTo>
                    <a:pt x="461328" y="12965"/>
                  </a:lnTo>
                  <a:lnTo>
                    <a:pt x="50812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87361" y="2361575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10" h="36194">
                  <a:moveTo>
                    <a:pt x="0" y="0"/>
                  </a:moveTo>
                  <a:lnTo>
                    <a:pt x="11771" y="36084"/>
                  </a:lnTo>
                  <a:lnTo>
                    <a:pt x="21605" y="26201"/>
                  </a:lnTo>
                  <a:lnTo>
                    <a:pt x="32750" y="16764"/>
                  </a:lnTo>
                  <a:lnTo>
                    <a:pt x="43962" y="8553"/>
                  </a:lnTo>
                  <a:lnTo>
                    <a:pt x="53998" y="2347"/>
                  </a:lnTo>
                  <a:lnTo>
                    <a:pt x="42233" y="3253"/>
                  </a:lnTo>
                  <a:lnTo>
                    <a:pt x="28336" y="3232"/>
                  </a:lnTo>
                  <a:lnTo>
                    <a:pt x="1377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237162" y="2025432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13466" y="959090"/>
            <a:ext cx="901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66527" y="2378378"/>
            <a:ext cx="116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φ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7294" y="2544061"/>
            <a:ext cx="3523615" cy="5353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85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-110" dirty="0">
                <a:latin typeface="Arial Black"/>
                <a:cs typeface="Arial Black"/>
              </a:rPr>
              <a:t>Are</a:t>
            </a:r>
            <a:r>
              <a:rPr sz="1100" spc="45" dirty="0">
                <a:latin typeface="Arial Black"/>
                <a:cs typeface="Arial Black"/>
              </a:rPr>
              <a:t> </a:t>
            </a:r>
            <a:r>
              <a:rPr sz="1100" spc="-120" dirty="0">
                <a:latin typeface="Arial Black"/>
                <a:cs typeface="Arial Black"/>
              </a:rPr>
              <a:t>the</a:t>
            </a:r>
            <a:r>
              <a:rPr sz="1100" spc="50" dirty="0">
                <a:latin typeface="Arial Black"/>
                <a:cs typeface="Arial Black"/>
              </a:rPr>
              <a:t> </a:t>
            </a:r>
            <a:r>
              <a:rPr sz="1100" spc="-135" dirty="0">
                <a:latin typeface="Arial Black"/>
                <a:cs typeface="Arial Black"/>
              </a:rPr>
              <a:t>normative</a:t>
            </a:r>
            <a:r>
              <a:rPr sz="1100" spc="45" dirty="0">
                <a:latin typeface="Arial Black"/>
                <a:cs typeface="Arial Black"/>
              </a:rPr>
              <a:t> </a:t>
            </a:r>
            <a:r>
              <a:rPr sz="1100" spc="-150" dirty="0">
                <a:latin typeface="Arial Black"/>
                <a:cs typeface="Arial Black"/>
              </a:rPr>
              <a:t>methods</a:t>
            </a:r>
            <a:r>
              <a:rPr sz="1100" spc="50" dirty="0">
                <a:latin typeface="Arial Black"/>
                <a:cs typeface="Arial Black"/>
              </a:rPr>
              <a:t> </a:t>
            </a:r>
            <a:r>
              <a:rPr sz="1100" spc="-105" dirty="0">
                <a:latin typeface="Arial Black"/>
                <a:cs typeface="Arial Black"/>
              </a:rPr>
              <a:t>still</a:t>
            </a:r>
            <a:r>
              <a:rPr sz="1100" spc="50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suitable?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48908" y="3282719"/>
            <a:ext cx="6604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00" y="447139"/>
            <a:ext cx="3950335" cy="721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Stochastic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model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of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a</a:t>
            </a:r>
            <a:r>
              <a:rPr sz="1400" spc="-5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physical</a:t>
            </a:r>
            <a:r>
              <a:rPr sz="1400" spc="-40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49B2"/>
                </a:solidFill>
                <a:latin typeface="Tahoma"/>
                <a:cs typeface="Tahoma"/>
              </a:rPr>
              <a:t>unintentional</a:t>
            </a:r>
            <a:r>
              <a:rPr sz="1400" spc="-4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radiator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400">
              <a:latin typeface="Tahoma"/>
              <a:cs typeface="Tahoma"/>
            </a:endParaRPr>
          </a:p>
          <a:p>
            <a:pPr marL="1274445">
              <a:lnSpc>
                <a:spcPct val="100000"/>
              </a:lnSpc>
            </a:pPr>
            <a:r>
              <a:rPr sz="1100" spc="-50" dirty="0">
                <a:latin typeface="Cambria"/>
                <a:cs typeface="Cambria"/>
              </a:rPr>
              <a:t>z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9927" y="1288116"/>
            <a:ext cx="1387475" cy="1247140"/>
            <a:chOff x="779927" y="1288116"/>
            <a:chExt cx="1387475" cy="12471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072" y="1288116"/>
              <a:ext cx="1247051" cy="12470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2467" y="1865880"/>
              <a:ext cx="1237615" cy="309245"/>
            </a:xfrm>
            <a:custGeom>
              <a:avLst/>
              <a:gdLst/>
              <a:ahLst/>
              <a:cxnLst/>
              <a:rect l="l" t="t" r="r" b="b"/>
              <a:pathLst>
                <a:path w="1237614" h="309244">
                  <a:moveTo>
                    <a:pt x="1237188" y="91523"/>
                  </a:moveTo>
                  <a:lnTo>
                    <a:pt x="1202890" y="142894"/>
                  </a:lnTo>
                  <a:lnTo>
                    <a:pt x="1146784" y="188940"/>
                  </a:lnTo>
                  <a:lnTo>
                    <a:pt x="1111461" y="209697"/>
                  </a:lnTo>
                  <a:lnTo>
                    <a:pt x="1071775" y="228802"/>
                  </a:lnTo>
                  <a:lnTo>
                    <a:pt x="1028089" y="246145"/>
                  </a:lnTo>
                  <a:lnTo>
                    <a:pt x="980767" y="261620"/>
                  </a:lnTo>
                  <a:lnTo>
                    <a:pt x="930172" y="275120"/>
                  </a:lnTo>
                  <a:lnTo>
                    <a:pt x="876666" y="286536"/>
                  </a:lnTo>
                  <a:lnTo>
                    <a:pt x="820613" y="295761"/>
                  </a:lnTo>
                  <a:lnTo>
                    <a:pt x="762375" y="302689"/>
                  </a:lnTo>
                  <a:lnTo>
                    <a:pt x="702317" y="307211"/>
                  </a:lnTo>
                  <a:lnTo>
                    <a:pt x="640800" y="309220"/>
                  </a:lnTo>
                  <a:lnTo>
                    <a:pt x="578189" y="308609"/>
                  </a:lnTo>
                  <a:lnTo>
                    <a:pt x="514846" y="305270"/>
                  </a:lnTo>
                  <a:lnTo>
                    <a:pt x="448572" y="298761"/>
                  </a:lnTo>
                  <a:lnTo>
                    <a:pt x="385613" y="289467"/>
                  </a:lnTo>
                  <a:lnTo>
                    <a:pt x="326275" y="277576"/>
                  </a:lnTo>
                  <a:lnTo>
                    <a:pt x="270868" y="263272"/>
                  </a:lnTo>
                  <a:lnTo>
                    <a:pt x="219701" y="246742"/>
                  </a:lnTo>
                  <a:lnTo>
                    <a:pt x="173081" y="228173"/>
                  </a:lnTo>
                  <a:lnTo>
                    <a:pt x="131318" y="207751"/>
                  </a:lnTo>
                  <a:lnTo>
                    <a:pt x="94719" y="185661"/>
                  </a:lnTo>
                  <a:lnTo>
                    <a:pt x="63594" y="162091"/>
                  </a:lnTo>
                  <a:lnTo>
                    <a:pt x="18999" y="111253"/>
                  </a:lnTo>
                  <a:lnTo>
                    <a:pt x="0" y="56726"/>
                  </a:lnTo>
                  <a:lnTo>
                    <a:pt x="870" y="28544"/>
                  </a:lnTo>
                  <a:lnTo>
                    <a:pt x="906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1540" y="1648183"/>
              <a:ext cx="1237615" cy="309245"/>
            </a:xfrm>
            <a:custGeom>
              <a:avLst/>
              <a:gdLst/>
              <a:ahLst/>
              <a:cxnLst/>
              <a:rect l="l" t="t" r="r" b="b"/>
              <a:pathLst>
                <a:path w="1237614" h="309244">
                  <a:moveTo>
                    <a:pt x="0" y="217696"/>
                  </a:moveTo>
                  <a:lnTo>
                    <a:pt x="34297" y="166326"/>
                  </a:lnTo>
                  <a:lnTo>
                    <a:pt x="90403" y="120280"/>
                  </a:lnTo>
                  <a:lnTo>
                    <a:pt x="125726" y="99522"/>
                  </a:lnTo>
                  <a:lnTo>
                    <a:pt x="165412" y="80418"/>
                  </a:lnTo>
                  <a:lnTo>
                    <a:pt x="209098" y="63075"/>
                  </a:lnTo>
                  <a:lnTo>
                    <a:pt x="256420" y="47600"/>
                  </a:lnTo>
                  <a:lnTo>
                    <a:pt x="307016" y="34100"/>
                  </a:lnTo>
                  <a:lnTo>
                    <a:pt x="360521" y="22684"/>
                  </a:lnTo>
                  <a:lnTo>
                    <a:pt x="416575" y="13458"/>
                  </a:lnTo>
                  <a:lnTo>
                    <a:pt x="474812" y="6531"/>
                  </a:lnTo>
                  <a:lnTo>
                    <a:pt x="534870" y="2009"/>
                  </a:lnTo>
                  <a:lnTo>
                    <a:pt x="596387" y="0"/>
                  </a:lnTo>
                  <a:lnTo>
                    <a:pt x="658998" y="611"/>
                  </a:lnTo>
                  <a:lnTo>
                    <a:pt x="722341" y="3950"/>
                  </a:lnTo>
                  <a:lnTo>
                    <a:pt x="788615" y="10459"/>
                  </a:lnTo>
                  <a:lnTo>
                    <a:pt x="851574" y="19752"/>
                  </a:lnTo>
                  <a:lnTo>
                    <a:pt x="910912" y="31644"/>
                  </a:lnTo>
                  <a:lnTo>
                    <a:pt x="966319" y="45948"/>
                  </a:lnTo>
                  <a:lnTo>
                    <a:pt x="1017486" y="62477"/>
                  </a:lnTo>
                  <a:lnTo>
                    <a:pt x="1064106" y="81046"/>
                  </a:lnTo>
                  <a:lnTo>
                    <a:pt x="1105869" y="101469"/>
                  </a:lnTo>
                  <a:lnTo>
                    <a:pt x="1142468" y="123558"/>
                  </a:lnTo>
                  <a:lnTo>
                    <a:pt x="1173593" y="147129"/>
                  </a:lnTo>
                  <a:lnTo>
                    <a:pt x="1218188" y="197967"/>
                  </a:lnTo>
                  <a:lnTo>
                    <a:pt x="1237188" y="252494"/>
                  </a:lnTo>
                  <a:lnTo>
                    <a:pt x="1236317" y="280675"/>
                  </a:lnTo>
                  <a:lnTo>
                    <a:pt x="1228122" y="30922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2334" y="1317579"/>
              <a:ext cx="243204" cy="1211580"/>
            </a:xfrm>
            <a:custGeom>
              <a:avLst/>
              <a:gdLst/>
              <a:ahLst/>
              <a:cxnLst/>
              <a:rect l="l" t="t" r="r" b="b"/>
              <a:pathLst>
                <a:path w="243205" h="1211580">
                  <a:moveTo>
                    <a:pt x="242943" y="0"/>
                  </a:moveTo>
                  <a:lnTo>
                    <a:pt x="199779" y="45637"/>
                  </a:lnTo>
                  <a:lnTo>
                    <a:pt x="158408" y="111518"/>
                  </a:lnTo>
                  <a:lnTo>
                    <a:pt x="138697" y="151094"/>
                  </a:lnTo>
                  <a:lnTo>
                    <a:pt x="119798" y="194583"/>
                  </a:lnTo>
                  <a:lnTo>
                    <a:pt x="101832" y="241604"/>
                  </a:lnTo>
                  <a:lnTo>
                    <a:pt x="84919" y="291775"/>
                  </a:lnTo>
                  <a:lnTo>
                    <a:pt x="69181" y="344712"/>
                  </a:lnTo>
                  <a:lnTo>
                    <a:pt x="54738" y="400033"/>
                  </a:lnTo>
                  <a:lnTo>
                    <a:pt x="41713" y="457357"/>
                  </a:lnTo>
                  <a:lnTo>
                    <a:pt x="30225" y="516300"/>
                  </a:lnTo>
                  <a:lnTo>
                    <a:pt x="20397" y="576481"/>
                  </a:lnTo>
                  <a:lnTo>
                    <a:pt x="12349" y="637518"/>
                  </a:lnTo>
                  <a:lnTo>
                    <a:pt x="6202" y="699027"/>
                  </a:lnTo>
                  <a:lnTo>
                    <a:pt x="2077" y="760626"/>
                  </a:lnTo>
                  <a:lnTo>
                    <a:pt x="0" y="833847"/>
                  </a:lnTo>
                  <a:lnTo>
                    <a:pt x="1219" y="901814"/>
                  </a:lnTo>
                  <a:lnTo>
                    <a:pt x="5565" y="964127"/>
                  </a:lnTo>
                  <a:lnTo>
                    <a:pt x="12868" y="1020385"/>
                  </a:lnTo>
                  <a:lnTo>
                    <a:pt x="22958" y="1070188"/>
                  </a:lnTo>
                  <a:lnTo>
                    <a:pt x="35664" y="1113135"/>
                  </a:lnTo>
                  <a:lnTo>
                    <a:pt x="50816" y="1148825"/>
                  </a:lnTo>
                  <a:lnTo>
                    <a:pt x="87780" y="1196833"/>
                  </a:lnTo>
                  <a:lnTo>
                    <a:pt x="132489" y="1211005"/>
                  </a:lnTo>
                  <a:lnTo>
                    <a:pt x="157322" y="1204402"/>
                  </a:lnTo>
                  <a:lnTo>
                    <a:pt x="183582" y="118813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5916" y="1294710"/>
              <a:ext cx="243204" cy="1211580"/>
            </a:xfrm>
            <a:custGeom>
              <a:avLst/>
              <a:gdLst/>
              <a:ahLst/>
              <a:cxnLst/>
              <a:rect l="l" t="t" r="r" b="b"/>
              <a:pathLst>
                <a:path w="243205" h="1211580">
                  <a:moveTo>
                    <a:pt x="59361" y="22868"/>
                  </a:moveTo>
                  <a:lnTo>
                    <a:pt x="85620" y="6603"/>
                  </a:lnTo>
                  <a:lnTo>
                    <a:pt x="110453" y="0"/>
                  </a:lnTo>
                  <a:lnTo>
                    <a:pt x="133691" y="2656"/>
                  </a:lnTo>
                  <a:lnTo>
                    <a:pt x="174697" y="34146"/>
                  </a:lnTo>
                  <a:lnTo>
                    <a:pt x="207278" y="97869"/>
                  </a:lnTo>
                  <a:lnTo>
                    <a:pt x="219985" y="140816"/>
                  </a:lnTo>
                  <a:lnTo>
                    <a:pt x="230074" y="190619"/>
                  </a:lnTo>
                  <a:lnTo>
                    <a:pt x="237377" y="246878"/>
                  </a:lnTo>
                  <a:lnTo>
                    <a:pt x="241723" y="309191"/>
                  </a:lnTo>
                  <a:lnTo>
                    <a:pt x="242943" y="377158"/>
                  </a:lnTo>
                  <a:lnTo>
                    <a:pt x="240866" y="450378"/>
                  </a:lnTo>
                  <a:lnTo>
                    <a:pt x="236741" y="511978"/>
                  </a:lnTo>
                  <a:lnTo>
                    <a:pt x="230594" y="573487"/>
                  </a:lnTo>
                  <a:lnTo>
                    <a:pt x="222545" y="634523"/>
                  </a:lnTo>
                  <a:lnTo>
                    <a:pt x="212717" y="694704"/>
                  </a:lnTo>
                  <a:lnTo>
                    <a:pt x="201229" y="753648"/>
                  </a:lnTo>
                  <a:lnTo>
                    <a:pt x="188204" y="810971"/>
                  </a:lnTo>
                  <a:lnTo>
                    <a:pt x="173762" y="866293"/>
                  </a:lnTo>
                  <a:lnTo>
                    <a:pt x="158024" y="919230"/>
                  </a:lnTo>
                  <a:lnTo>
                    <a:pt x="141111" y="969400"/>
                  </a:lnTo>
                  <a:lnTo>
                    <a:pt x="123144" y="1016422"/>
                  </a:lnTo>
                  <a:lnTo>
                    <a:pt x="104245" y="1059911"/>
                  </a:lnTo>
                  <a:lnTo>
                    <a:pt x="84535" y="1099487"/>
                  </a:lnTo>
                  <a:lnTo>
                    <a:pt x="64134" y="1134767"/>
                  </a:lnTo>
                  <a:lnTo>
                    <a:pt x="21745" y="1190908"/>
                  </a:lnTo>
                  <a:lnTo>
                    <a:pt x="0" y="1211005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4378" y="1909111"/>
              <a:ext cx="343749" cy="39871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5597" y="1911642"/>
              <a:ext cx="586105" cy="90170"/>
            </a:xfrm>
            <a:custGeom>
              <a:avLst/>
              <a:gdLst/>
              <a:ahLst/>
              <a:cxnLst/>
              <a:rect l="l" t="t" r="r" b="b"/>
              <a:pathLst>
                <a:path w="586105" h="90169">
                  <a:moveTo>
                    <a:pt x="0" y="0"/>
                  </a:moveTo>
                  <a:lnTo>
                    <a:pt x="585925" y="90127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91523" y="2001770"/>
              <a:ext cx="130810" cy="20320"/>
            </a:xfrm>
            <a:custGeom>
              <a:avLst/>
              <a:gdLst/>
              <a:ahLst/>
              <a:cxnLst/>
              <a:rect l="l" t="t" r="r" b="b"/>
              <a:pathLst>
                <a:path w="130810" h="20319">
                  <a:moveTo>
                    <a:pt x="0" y="0"/>
                  </a:moveTo>
                  <a:lnTo>
                    <a:pt x="130757" y="2011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4394" y="2002357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769" y="0"/>
                  </a:moveTo>
                  <a:lnTo>
                    <a:pt x="0" y="37514"/>
                  </a:lnTo>
                  <a:lnTo>
                    <a:pt x="13235" y="33129"/>
                  </a:lnTo>
                  <a:lnTo>
                    <a:pt x="27438" y="29734"/>
                  </a:lnTo>
                  <a:lnTo>
                    <a:pt x="41148" y="27462"/>
                  </a:lnTo>
                  <a:lnTo>
                    <a:pt x="52904" y="26450"/>
                  </a:lnTo>
                  <a:lnTo>
                    <a:pt x="41995" y="21952"/>
                  </a:lnTo>
                  <a:lnTo>
                    <a:pt x="29601" y="15666"/>
                  </a:lnTo>
                  <a:lnTo>
                    <a:pt x="17075" y="815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203297" y="1801912"/>
            <a:ext cx="93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288" y="1177003"/>
            <a:ext cx="1120140" cy="1373505"/>
            <a:chOff x="871288" y="1177003"/>
            <a:chExt cx="1120140" cy="1373505"/>
          </a:xfrm>
        </p:grpSpPr>
        <p:sp>
          <p:nvSpPr>
            <p:cNvPr id="36" name="object 36"/>
            <p:cNvSpPr/>
            <p:nvPr/>
          </p:nvSpPr>
          <p:spPr>
            <a:xfrm>
              <a:off x="1405597" y="1346534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h="565150">
                  <a:moveTo>
                    <a:pt x="0" y="565108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05597" y="122255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123981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6619" y="1177003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0" y="50609"/>
                  </a:moveTo>
                  <a:lnTo>
                    <a:pt x="37957" y="50609"/>
                  </a:lnTo>
                  <a:lnTo>
                    <a:pt x="31611" y="38194"/>
                  </a:lnTo>
                  <a:lnTo>
                    <a:pt x="26095" y="24672"/>
                  </a:lnTo>
                  <a:lnTo>
                    <a:pt x="21766" y="11466"/>
                  </a:lnTo>
                  <a:lnTo>
                    <a:pt x="18978" y="0"/>
                  </a:lnTo>
                  <a:lnTo>
                    <a:pt x="16191" y="11466"/>
                  </a:lnTo>
                  <a:lnTo>
                    <a:pt x="11861" y="24672"/>
                  </a:lnTo>
                  <a:lnTo>
                    <a:pt x="6345" y="38194"/>
                  </a:lnTo>
                  <a:lnTo>
                    <a:pt x="0" y="50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39016" y="1484727"/>
              <a:ext cx="130810" cy="228600"/>
            </a:xfrm>
            <a:custGeom>
              <a:avLst/>
              <a:gdLst/>
              <a:ahLst/>
              <a:cxnLst/>
              <a:rect l="l" t="t" r="r" b="b"/>
              <a:pathLst>
                <a:path w="130809" h="228600">
                  <a:moveTo>
                    <a:pt x="92283" y="228535"/>
                  </a:moveTo>
                  <a:lnTo>
                    <a:pt x="0" y="148837"/>
                  </a:lnTo>
                </a:path>
                <a:path w="130809" h="228600">
                  <a:moveTo>
                    <a:pt x="100076" y="11956"/>
                  </a:moveTo>
                  <a:lnTo>
                    <a:pt x="130794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5124" y="1777246"/>
              <a:ext cx="92710" cy="112395"/>
            </a:xfrm>
            <a:custGeom>
              <a:avLst/>
              <a:gdLst/>
              <a:ahLst/>
              <a:cxnLst/>
              <a:rect l="l" t="t" r="r" b="b"/>
              <a:pathLst>
                <a:path w="92709" h="112394">
                  <a:moveTo>
                    <a:pt x="92283" y="112322"/>
                  </a:moveTo>
                  <a:lnTo>
                    <a:pt x="0" y="0"/>
                  </a:lnTo>
                </a:path>
              </a:pathLst>
            </a:custGeom>
            <a:ln w="15183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0732" y="1991896"/>
              <a:ext cx="1004569" cy="550545"/>
            </a:xfrm>
            <a:custGeom>
              <a:avLst/>
              <a:gdLst/>
              <a:ahLst/>
              <a:cxnLst/>
              <a:rect l="l" t="t" r="r" b="b"/>
              <a:pathLst>
                <a:path w="1004569" h="550544">
                  <a:moveTo>
                    <a:pt x="92283" y="293678"/>
                  </a:moveTo>
                  <a:lnTo>
                    <a:pt x="0" y="409747"/>
                  </a:lnTo>
                </a:path>
                <a:path w="1004569" h="550544">
                  <a:moveTo>
                    <a:pt x="1004270" y="136883"/>
                  </a:moveTo>
                  <a:lnTo>
                    <a:pt x="961238" y="0"/>
                  </a:lnTo>
                </a:path>
                <a:path w="1004569" h="550544">
                  <a:moveTo>
                    <a:pt x="635717" y="371437"/>
                  </a:moveTo>
                  <a:lnTo>
                    <a:pt x="678749" y="312553"/>
                  </a:lnTo>
                </a:path>
                <a:path w="1004569" h="550544">
                  <a:moveTo>
                    <a:pt x="660719" y="550455"/>
                  </a:moveTo>
                  <a:lnTo>
                    <a:pt x="568435" y="470757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8908" y="1247550"/>
              <a:ext cx="1104900" cy="1007744"/>
            </a:xfrm>
            <a:custGeom>
              <a:avLst/>
              <a:gdLst/>
              <a:ahLst/>
              <a:cxnLst/>
              <a:rect l="l" t="t" r="r" b="b"/>
              <a:pathLst>
                <a:path w="1104900" h="1007744">
                  <a:moveTo>
                    <a:pt x="427042" y="0"/>
                  </a:moveTo>
                  <a:lnTo>
                    <a:pt x="334758" y="116069"/>
                  </a:lnTo>
                </a:path>
                <a:path w="1104900" h="1007744">
                  <a:moveTo>
                    <a:pt x="126115" y="812506"/>
                  </a:moveTo>
                  <a:lnTo>
                    <a:pt x="0" y="871166"/>
                  </a:lnTo>
                </a:path>
                <a:path w="1104900" h="1007744">
                  <a:moveTo>
                    <a:pt x="1104618" y="806396"/>
                  </a:moveTo>
                  <a:lnTo>
                    <a:pt x="1012334" y="726698"/>
                  </a:lnTo>
                </a:path>
                <a:path w="1104900" h="1007744">
                  <a:moveTo>
                    <a:pt x="892067" y="357070"/>
                  </a:moveTo>
                  <a:lnTo>
                    <a:pt x="920944" y="305723"/>
                  </a:lnTo>
                </a:path>
                <a:path w="1104900" h="1007744">
                  <a:moveTo>
                    <a:pt x="626424" y="1007640"/>
                  </a:moveTo>
                  <a:lnTo>
                    <a:pt x="558131" y="920249"/>
                  </a:lnTo>
                </a:path>
                <a:path w="1104900" h="1007744">
                  <a:moveTo>
                    <a:pt x="963731" y="279222"/>
                  </a:moveTo>
                  <a:lnTo>
                    <a:pt x="871448" y="199524"/>
                  </a:lnTo>
                </a:path>
                <a:path w="1104900" h="1007744">
                  <a:moveTo>
                    <a:pt x="767049" y="1007019"/>
                  </a:moveTo>
                  <a:lnTo>
                    <a:pt x="665550" y="901545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6176" y="1840974"/>
              <a:ext cx="419734" cy="71120"/>
            </a:xfrm>
            <a:custGeom>
              <a:avLst/>
              <a:gdLst/>
              <a:ahLst/>
              <a:cxnLst/>
              <a:rect l="l" t="t" r="r" b="b"/>
              <a:pathLst>
                <a:path w="419734" h="71119">
                  <a:moveTo>
                    <a:pt x="419421" y="7066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7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1263" y="1823102"/>
              <a:ext cx="53340" cy="37465"/>
            </a:xfrm>
            <a:custGeom>
              <a:avLst/>
              <a:gdLst/>
              <a:ahLst/>
              <a:cxnLst/>
              <a:rect l="l" t="t" r="r" b="b"/>
              <a:pathLst>
                <a:path w="53340" h="37464">
                  <a:moveTo>
                    <a:pt x="46751" y="37427"/>
                  </a:moveTo>
                  <a:lnTo>
                    <a:pt x="53056" y="0"/>
                  </a:lnTo>
                  <a:lnTo>
                    <a:pt x="39760" y="4195"/>
                  </a:lnTo>
                  <a:lnTo>
                    <a:pt x="25510" y="7387"/>
                  </a:lnTo>
                  <a:lnTo>
                    <a:pt x="11769" y="9462"/>
                  </a:lnTo>
                  <a:lnTo>
                    <a:pt x="0" y="10306"/>
                  </a:lnTo>
                  <a:lnTo>
                    <a:pt x="10843" y="14959"/>
                  </a:lnTo>
                  <a:lnTo>
                    <a:pt x="23146" y="21422"/>
                  </a:lnTo>
                  <a:lnTo>
                    <a:pt x="35563" y="29107"/>
                  </a:lnTo>
                  <a:lnTo>
                    <a:pt x="46751" y="37427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78191" y="1876499"/>
            <a:ext cx="1765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solidFill>
                  <a:srgbClr val="007F00"/>
                </a:solidFill>
                <a:latin typeface="Cambria"/>
                <a:cs typeface="Cambria"/>
              </a:rPr>
              <a:t>⃗r</a:t>
            </a:r>
            <a:r>
              <a:rPr sz="1200" i="1" spc="-37" baseline="27777" dirty="0">
                <a:solidFill>
                  <a:srgbClr val="007F00"/>
                </a:solidFill>
                <a:latin typeface="Arial"/>
                <a:cs typeface="Arial"/>
              </a:rPr>
              <a:t>′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70520" y="1950706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0" dirty="0">
                <a:solidFill>
                  <a:srgbClr val="007F00"/>
                </a:solidFill>
                <a:latin typeface="Palatino Linotype"/>
                <a:cs typeface="Palatino Linotype"/>
              </a:rPr>
              <a:t>i</a:t>
            </a:r>
            <a:endParaRPr sz="800">
              <a:latin typeface="Palatino Linotype"/>
              <a:cs typeface="Palatino Linotype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403057" y="1381296"/>
            <a:ext cx="1057275" cy="749300"/>
            <a:chOff x="1403057" y="1381296"/>
            <a:chExt cx="1057275" cy="749300"/>
          </a:xfrm>
        </p:grpSpPr>
        <p:sp>
          <p:nvSpPr>
            <p:cNvPr id="48" name="object 48"/>
            <p:cNvSpPr/>
            <p:nvPr/>
          </p:nvSpPr>
          <p:spPr>
            <a:xfrm>
              <a:off x="1405597" y="1764324"/>
              <a:ext cx="293370" cy="147320"/>
            </a:xfrm>
            <a:custGeom>
              <a:avLst/>
              <a:gdLst/>
              <a:ahLst/>
              <a:cxnLst/>
              <a:rect l="l" t="t" r="r" b="b"/>
              <a:pathLst>
                <a:path w="293369" h="147319">
                  <a:moveTo>
                    <a:pt x="0" y="147318"/>
                  </a:moveTo>
                  <a:lnTo>
                    <a:pt x="292961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98559" y="1469687"/>
              <a:ext cx="586105" cy="294640"/>
            </a:xfrm>
            <a:custGeom>
              <a:avLst/>
              <a:gdLst/>
              <a:ahLst/>
              <a:cxnLst/>
              <a:rect l="l" t="t" r="r" b="b"/>
              <a:pathLst>
                <a:path w="586105" h="294639">
                  <a:moveTo>
                    <a:pt x="0" y="294636"/>
                  </a:moveTo>
                  <a:lnTo>
                    <a:pt x="58592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05597" y="1911642"/>
              <a:ext cx="358140" cy="215900"/>
            </a:xfrm>
            <a:custGeom>
              <a:avLst/>
              <a:gdLst/>
              <a:ahLst/>
              <a:cxnLst/>
              <a:rect l="l" t="t" r="r" b="b"/>
              <a:pathLst>
                <a:path w="358139" h="215900">
                  <a:moveTo>
                    <a:pt x="0" y="0"/>
                  </a:moveTo>
                  <a:lnTo>
                    <a:pt x="357640" y="215856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5504" y="1381296"/>
              <a:ext cx="194756" cy="10737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2325027" y="1418398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30" dirty="0">
                <a:solidFill>
                  <a:srgbClr val="FF0000"/>
                </a:solidFill>
                <a:latin typeface="Palatino Linotype"/>
                <a:cs typeface="Palatino Linotype"/>
              </a:rPr>
              <a:t>ˆ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14371" y="1457730"/>
            <a:ext cx="1123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45" dirty="0">
                <a:solidFill>
                  <a:srgbClr val="FF0000"/>
                </a:solidFill>
                <a:latin typeface="Cambria"/>
                <a:cs typeface="Cambria"/>
              </a:rPr>
              <a:t>⃗n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28953" y="2129992"/>
            <a:ext cx="116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solidFill>
                  <a:srgbClr val="0000FF"/>
                </a:solidFill>
                <a:latin typeface="Cambria"/>
                <a:cs typeface="Cambria"/>
              </a:rPr>
              <a:t>φ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189796" y="2122249"/>
            <a:ext cx="574040" cy="55880"/>
            <a:chOff x="1189796" y="2122249"/>
            <a:chExt cx="574040" cy="55880"/>
          </a:xfrm>
        </p:grpSpPr>
        <p:sp>
          <p:nvSpPr>
            <p:cNvPr id="56" name="object 56"/>
            <p:cNvSpPr/>
            <p:nvPr/>
          </p:nvSpPr>
          <p:spPr>
            <a:xfrm>
              <a:off x="1192336" y="2139380"/>
              <a:ext cx="527050" cy="36195"/>
            </a:xfrm>
            <a:custGeom>
              <a:avLst/>
              <a:gdLst/>
              <a:ahLst/>
              <a:cxnLst/>
              <a:rect l="l" t="t" r="r" b="b"/>
              <a:pathLst>
                <a:path w="527050" h="36194">
                  <a:moveTo>
                    <a:pt x="0" y="19879"/>
                  </a:moveTo>
                  <a:lnTo>
                    <a:pt x="48062" y="26355"/>
                  </a:lnTo>
                  <a:lnTo>
                    <a:pt x="96801" y="31135"/>
                  </a:lnTo>
                  <a:lnTo>
                    <a:pt x="145981" y="34232"/>
                  </a:lnTo>
                  <a:lnTo>
                    <a:pt x="195365" y="35660"/>
                  </a:lnTo>
                  <a:lnTo>
                    <a:pt x="244718" y="35430"/>
                  </a:lnTo>
                  <a:lnTo>
                    <a:pt x="293803" y="33557"/>
                  </a:lnTo>
                  <a:lnTo>
                    <a:pt x="342384" y="30054"/>
                  </a:lnTo>
                  <a:lnTo>
                    <a:pt x="390225" y="24933"/>
                  </a:lnTo>
                  <a:lnTo>
                    <a:pt x="437089" y="18209"/>
                  </a:lnTo>
                  <a:lnTo>
                    <a:pt x="482741" y="9893"/>
                  </a:lnTo>
                  <a:lnTo>
                    <a:pt x="526944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09443" y="2122249"/>
              <a:ext cx="53975" cy="36830"/>
            </a:xfrm>
            <a:custGeom>
              <a:avLst/>
              <a:gdLst/>
              <a:ahLst/>
              <a:cxnLst/>
              <a:rect l="l" t="t" r="r" b="b"/>
              <a:pathLst>
                <a:path w="53975" h="36830">
                  <a:moveTo>
                    <a:pt x="0" y="0"/>
                  </a:moveTo>
                  <a:lnTo>
                    <a:pt x="9813" y="36665"/>
                  </a:lnTo>
                  <a:lnTo>
                    <a:pt x="20165" y="27325"/>
                  </a:lnTo>
                  <a:lnTo>
                    <a:pt x="31801" y="18501"/>
                  </a:lnTo>
                  <a:lnTo>
                    <a:pt x="43438" y="10905"/>
                  </a:lnTo>
                  <a:lnTo>
                    <a:pt x="53794" y="5248"/>
                  </a:lnTo>
                  <a:lnTo>
                    <a:pt x="41997" y="5520"/>
                  </a:lnTo>
                  <a:lnTo>
                    <a:pt x="28121" y="4752"/>
                  </a:lnTo>
                  <a:lnTo>
                    <a:pt x="13633" y="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523580" y="1503754"/>
            <a:ext cx="908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solidFill>
                  <a:srgbClr val="0000FF"/>
                </a:solidFill>
                <a:latin typeface="Cambria"/>
                <a:cs typeface="Cambria"/>
              </a:rPr>
              <a:t>θ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398006" y="1344003"/>
            <a:ext cx="368300" cy="786130"/>
            <a:chOff x="1398006" y="1344003"/>
            <a:chExt cx="368300" cy="786130"/>
          </a:xfrm>
        </p:grpSpPr>
        <p:sp>
          <p:nvSpPr>
            <p:cNvPr id="60" name="object 60"/>
            <p:cNvSpPr/>
            <p:nvPr/>
          </p:nvSpPr>
          <p:spPr>
            <a:xfrm>
              <a:off x="1405597" y="1346534"/>
              <a:ext cx="277495" cy="375285"/>
            </a:xfrm>
            <a:custGeom>
              <a:avLst/>
              <a:gdLst/>
              <a:ahLst/>
              <a:cxnLst/>
              <a:rect l="l" t="t" r="r" b="b"/>
              <a:pathLst>
                <a:path w="277494" h="375285">
                  <a:moveTo>
                    <a:pt x="0" y="0"/>
                  </a:moveTo>
                  <a:lnTo>
                    <a:pt x="35683" y="24352"/>
                  </a:lnTo>
                  <a:lnTo>
                    <a:pt x="70676" y="53796"/>
                  </a:lnTo>
                  <a:lnTo>
                    <a:pt x="104752" y="88007"/>
                  </a:lnTo>
                  <a:lnTo>
                    <a:pt x="137679" y="126656"/>
                  </a:lnTo>
                  <a:lnTo>
                    <a:pt x="169231" y="169418"/>
                  </a:lnTo>
                  <a:lnTo>
                    <a:pt x="199177" y="215966"/>
                  </a:lnTo>
                  <a:lnTo>
                    <a:pt x="227289" y="265973"/>
                  </a:lnTo>
                  <a:lnTo>
                    <a:pt x="253338" y="319114"/>
                  </a:lnTo>
                  <a:lnTo>
                    <a:pt x="277095" y="375061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63062" y="1710266"/>
              <a:ext cx="35560" cy="54610"/>
            </a:xfrm>
            <a:custGeom>
              <a:avLst/>
              <a:gdLst/>
              <a:ahLst/>
              <a:cxnLst/>
              <a:rect l="l" t="t" r="r" b="b"/>
              <a:pathLst>
                <a:path w="35560" h="54610">
                  <a:moveTo>
                    <a:pt x="35551" y="0"/>
                  </a:moveTo>
                  <a:lnTo>
                    <a:pt x="0" y="13291"/>
                  </a:lnTo>
                  <a:lnTo>
                    <a:pt x="10291" y="22697"/>
                  </a:lnTo>
                  <a:lnTo>
                    <a:pt x="20192" y="33431"/>
                  </a:lnTo>
                  <a:lnTo>
                    <a:pt x="28871" y="44284"/>
                  </a:lnTo>
                  <a:lnTo>
                    <a:pt x="35497" y="54048"/>
                  </a:lnTo>
                  <a:lnTo>
                    <a:pt x="34093" y="42332"/>
                  </a:lnTo>
                  <a:lnTo>
                    <a:pt x="33524" y="28447"/>
                  </a:lnTo>
                  <a:lnTo>
                    <a:pt x="33955" y="13850"/>
                  </a:lnTo>
                  <a:lnTo>
                    <a:pt x="355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98558" y="1764317"/>
              <a:ext cx="64769" cy="363220"/>
            </a:xfrm>
            <a:custGeom>
              <a:avLst/>
              <a:gdLst/>
              <a:ahLst/>
              <a:cxnLst/>
              <a:rect l="l" t="t" r="r" b="b"/>
              <a:pathLst>
                <a:path w="64769" h="363219">
                  <a:moveTo>
                    <a:pt x="0" y="0"/>
                  </a:moveTo>
                  <a:lnTo>
                    <a:pt x="16834" y="51936"/>
                  </a:lnTo>
                  <a:lnTo>
                    <a:pt x="31227" y="104359"/>
                  </a:lnTo>
                  <a:lnTo>
                    <a:pt x="43124" y="156966"/>
                  </a:lnTo>
                  <a:lnTo>
                    <a:pt x="52473" y="209454"/>
                  </a:lnTo>
                  <a:lnTo>
                    <a:pt x="59217" y="261518"/>
                  </a:lnTo>
                  <a:lnTo>
                    <a:pt x="63304" y="312857"/>
                  </a:lnTo>
                  <a:lnTo>
                    <a:pt x="64678" y="363167"/>
                  </a:lnTo>
                </a:path>
              </a:pathLst>
            </a:custGeom>
            <a:ln w="5060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05597" y="1793788"/>
              <a:ext cx="234950" cy="118110"/>
            </a:xfrm>
            <a:custGeom>
              <a:avLst/>
              <a:gdLst/>
              <a:ahLst/>
              <a:cxnLst/>
              <a:rect l="l" t="t" r="r" b="b"/>
              <a:pathLst>
                <a:path w="234950" h="118110">
                  <a:moveTo>
                    <a:pt x="0" y="117853"/>
                  </a:moveTo>
                  <a:lnTo>
                    <a:pt x="234368" y="0"/>
                  </a:lnTo>
                </a:path>
              </a:pathLst>
            </a:custGeom>
            <a:ln w="15183">
              <a:solidFill>
                <a:srgbClr val="00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86662" y="1890012"/>
            <a:ext cx="25907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290" dirty="0">
                <a:solidFill>
                  <a:srgbClr val="00BFBF"/>
                </a:solidFill>
                <a:latin typeface="Cambria"/>
                <a:cs typeface="Cambria"/>
              </a:rPr>
              <a:t>⃗</a:t>
            </a:r>
            <a:r>
              <a:rPr sz="1100" spc="-480" dirty="0">
                <a:solidFill>
                  <a:srgbClr val="00BFBF"/>
                </a:solidFill>
                <a:latin typeface="Cambria"/>
                <a:cs typeface="Cambria"/>
              </a:rPr>
              <a:t>n</a:t>
            </a:r>
            <a:r>
              <a:rPr sz="1650" spc="172" baseline="15151" dirty="0">
                <a:solidFill>
                  <a:srgbClr val="00BFBF"/>
                </a:solidFill>
                <a:latin typeface="Palatino Linotype"/>
                <a:cs typeface="Palatino Linotype"/>
              </a:rPr>
              <a:t>ˆ</a:t>
            </a:r>
            <a:r>
              <a:rPr sz="1100" spc="-285" dirty="0">
                <a:solidFill>
                  <a:srgbClr val="00BFBF"/>
                </a:solidFill>
                <a:latin typeface="Cambria"/>
                <a:cs typeface="Cambria"/>
              </a:rPr>
              <a:t>⃗</a:t>
            </a:r>
            <a:r>
              <a:rPr sz="1100" spc="125" dirty="0">
                <a:solidFill>
                  <a:srgbClr val="00BFBF"/>
                </a:solidFill>
                <a:latin typeface="Cambria"/>
                <a:cs typeface="Cambria"/>
              </a:rPr>
              <a:t>r</a:t>
            </a:r>
            <a:r>
              <a:rPr sz="1200" i="1" spc="142" baseline="27777" dirty="0">
                <a:solidFill>
                  <a:srgbClr val="00BFBF"/>
                </a:solidFill>
                <a:latin typeface="Arial"/>
                <a:cs typeface="Arial"/>
              </a:rPr>
              <a:t>′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1439" y="1964219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0" dirty="0">
                <a:solidFill>
                  <a:srgbClr val="00BFBF"/>
                </a:solidFill>
                <a:latin typeface="Palatino Linotype"/>
                <a:cs typeface="Palatino Linotype"/>
              </a:rPr>
              <a:t>i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92437" y="1287308"/>
            <a:ext cx="2581275" cy="9944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6530" marR="30480" indent="-139065">
              <a:lnSpc>
                <a:spcPct val="102600"/>
              </a:lnSpc>
              <a:spcBef>
                <a:spcPts val="5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small,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randomly,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oriented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distributed </a:t>
            </a:r>
            <a:r>
              <a:rPr sz="1100" spc="-30" dirty="0">
                <a:latin typeface="Arial"/>
                <a:cs typeface="Arial"/>
              </a:rPr>
              <a:t>dipole </a:t>
            </a:r>
            <a:r>
              <a:rPr sz="1100" spc="-10" dirty="0">
                <a:latin typeface="Arial"/>
                <a:cs typeface="Arial"/>
              </a:rPr>
              <a:t>sources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80" dirty="0">
                <a:latin typeface="Arial"/>
                <a:cs typeface="Arial"/>
              </a:rPr>
              <a:t>sphere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enclosing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EUT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45" dirty="0">
                <a:latin typeface="Arial"/>
                <a:cs typeface="Arial"/>
              </a:rPr>
              <a:t>superposition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 far </a:t>
            </a:r>
            <a:r>
              <a:rPr sz="1100" spc="-10" dirty="0">
                <a:latin typeface="Arial"/>
                <a:cs typeface="Arial"/>
              </a:rPr>
              <a:t>fields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polarisation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effects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represented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7294" y="2264942"/>
            <a:ext cx="5415280" cy="803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Cambria"/>
                <a:cs typeface="Cambria"/>
              </a:rPr>
              <a:t>x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100">
              <a:latin typeface="Cambria"/>
              <a:cs typeface="Cambria"/>
            </a:endParaRPr>
          </a:p>
          <a:p>
            <a:pPr marL="12700" marR="5080">
              <a:lnSpc>
                <a:spcPts val="950"/>
              </a:lnSpc>
              <a:spcBef>
                <a:spcPts val="5"/>
              </a:spcBef>
            </a:pP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J.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Petzold,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et.</a:t>
            </a:r>
            <a:r>
              <a:rPr sz="800" spc="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al.</a:t>
            </a:r>
            <a:r>
              <a:rPr sz="800" spc="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"Monte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Carlo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Simulation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Physical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Random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Unintentional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Radiator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as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Basis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Statistics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 Fully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Anechoic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Room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Measurements,"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2023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International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Symposium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Electromagnetic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Compatibility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EMC</a:t>
            </a:r>
            <a:r>
              <a:rPr sz="8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Europe,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Krakow,</a:t>
            </a:r>
            <a:r>
              <a:rPr sz="8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Poland,</a:t>
            </a:r>
            <a:r>
              <a:rPr sz="8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2023,</a:t>
            </a:r>
            <a:r>
              <a:rPr sz="8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pp.</a:t>
            </a:r>
            <a:r>
              <a:rPr sz="800" spc="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1-</a:t>
            </a: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0"/>
              </a:spcBef>
            </a:pPr>
            <a:r>
              <a:rPr spc="-50" dirty="0"/>
              <a:t>4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7FA4D8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300" y="447139"/>
            <a:ext cx="5676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Outline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294" y="1211693"/>
            <a:ext cx="1312545" cy="1440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49B2"/>
                </a:solidFill>
                <a:latin typeface="Arial"/>
                <a:cs typeface="Arial"/>
                <a:hlinkClick r:id="rId2" action="ppaction://hlinksldjump"/>
              </a:rPr>
              <a:t>Artificial </a:t>
            </a:r>
            <a:r>
              <a:rPr sz="1100" spc="-25" dirty="0">
                <a:solidFill>
                  <a:srgbClr val="0049B2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248200"/>
              </a:lnSpc>
            </a:pPr>
            <a:r>
              <a:rPr sz="1100" spc="-4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1100" spc="1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spc="8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1100" spc="1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spc="-1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r>
              <a:rPr sz="1100" spc="-10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1100" spc="2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spc="85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1100" spc="3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spc="-10" dirty="0">
                <a:solidFill>
                  <a:srgbClr val="0049B2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r>
              <a:rPr sz="1100" spc="-10" dirty="0">
                <a:solidFill>
                  <a:srgbClr val="0049B2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1100" spc="3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spc="85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1100" spc="35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spc="-10" dirty="0">
                <a:solidFill>
                  <a:srgbClr val="0049B2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0"/>
              </a:spcBef>
            </a:pPr>
            <a:r>
              <a:rPr spc="-50" dirty="0"/>
              <a:t>5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0049B2"/>
                </a:solidFill>
                <a:latin typeface="Arial"/>
                <a:cs typeface="Arial"/>
                <a:hlinkClick r:id="rId2" action="ppaction://hlinksldjump"/>
              </a:rPr>
              <a:t>Artificial</a:t>
            </a:r>
            <a:r>
              <a:rPr sz="600" spc="170" dirty="0">
                <a:solidFill>
                  <a:srgbClr val="0049B2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25" dirty="0">
                <a:solidFill>
                  <a:srgbClr val="0049B2"/>
                </a:solidFill>
                <a:latin typeface="Arial"/>
                <a:cs typeface="Arial"/>
                <a:hlinkClick r:id="rId2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4" name="object 4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3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0" name="object 10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59888" y="1479392"/>
            <a:ext cx="122428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solidFill>
                  <a:srgbClr val="0049B2"/>
                </a:solidFill>
                <a:latin typeface="Calibri"/>
                <a:cs typeface="Calibri"/>
                <a:hlinkClick r:id="rId2" action="ppaction://hlinksldjump"/>
              </a:rPr>
              <a:t>Artificial</a:t>
            </a:r>
            <a:r>
              <a:rPr sz="1700" spc="50" dirty="0">
                <a:solidFill>
                  <a:srgbClr val="0049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700" spc="114" dirty="0">
                <a:solidFill>
                  <a:srgbClr val="0049B2"/>
                </a:solidFill>
                <a:latin typeface="Calibri"/>
                <a:cs typeface="Calibri"/>
                <a:hlinkClick r:id="rId2" action="ppaction://hlinksldjump"/>
              </a:rPr>
              <a:t>EUT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0"/>
              </a:spcBef>
            </a:pPr>
            <a:r>
              <a:rPr spc="-50" dirty="0"/>
              <a:t>6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8" y="8787"/>
            <a:ext cx="882810" cy="3060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3451" y="187501"/>
            <a:ext cx="92075" cy="41275"/>
            <a:chOff x="1273451" y="187501"/>
            <a:chExt cx="92075" cy="41275"/>
          </a:xfrm>
        </p:grpSpPr>
        <p:sp>
          <p:nvSpPr>
            <p:cNvPr id="4" name="object 4"/>
            <p:cNvSpPr/>
            <p:nvPr/>
          </p:nvSpPr>
          <p:spPr>
            <a:xfrm>
              <a:off x="1275981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4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5981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388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0049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0632" y="72611"/>
            <a:ext cx="4972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Artificial</a:t>
            </a:r>
            <a:r>
              <a:rPr sz="600" spc="170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25" dirty="0">
                <a:solidFill>
                  <a:srgbClr val="0049B2"/>
                </a:solidFill>
                <a:latin typeface="Arial"/>
                <a:cs typeface="Arial"/>
                <a:hlinkClick r:id="rId3" action="ppaction://hlinksldjump"/>
              </a:rPr>
              <a:t>EUT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49903" y="187501"/>
            <a:ext cx="192405" cy="41275"/>
            <a:chOff x="2149903" y="187501"/>
            <a:chExt cx="192405" cy="41275"/>
          </a:xfrm>
        </p:grpSpPr>
        <p:sp>
          <p:nvSpPr>
            <p:cNvPr id="9" name="object 9"/>
            <p:cNvSpPr/>
            <p:nvPr/>
          </p:nvSpPr>
          <p:spPr>
            <a:xfrm>
              <a:off x="21524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28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3234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3627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7072" y="72611"/>
            <a:ext cx="673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Setup</a:t>
            </a:r>
            <a:r>
              <a:rPr sz="600" spc="2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600" spc="25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4" action="ppaction://hlinksldjump"/>
              </a:rPr>
              <a:t>Procedure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02695" y="187501"/>
            <a:ext cx="394335" cy="41275"/>
            <a:chOff x="3202695" y="187501"/>
            <a:chExt cx="394335" cy="41275"/>
          </a:xfrm>
        </p:grpSpPr>
        <p:sp>
          <p:nvSpPr>
            <p:cNvPr id="15" name="object 15"/>
            <p:cNvSpPr/>
            <p:nvPr/>
          </p:nvSpPr>
          <p:spPr>
            <a:xfrm>
              <a:off x="3205226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56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60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64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068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572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7625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8019" y="19003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A4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79876" y="72611"/>
            <a:ext cx="7200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Results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&amp;</a:t>
            </a:r>
            <a:r>
              <a:rPr sz="600" spc="5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5" action="ppaction://hlinksldjump"/>
              </a:rPr>
              <a:t>Validation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04309" y="190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A4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8947" y="72611"/>
            <a:ext cx="7747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Conclusion</a:t>
            </a:r>
            <a:r>
              <a:rPr sz="600" spc="4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8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&amp;</a:t>
            </a:r>
            <a:r>
              <a:rPr sz="600" spc="5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10" dirty="0">
                <a:solidFill>
                  <a:srgbClr val="7FA4D8"/>
                </a:solidFill>
                <a:latin typeface="Arial"/>
                <a:cs typeface="Arial"/>
                <a:hlinkClick r:id="rId6" action="ppaction://hlinksldjump"/>
              </a:rPr>
              <a:t>Outlook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28589" y="9093"/>
            <a:ext cx="568960" cy="306070"/>
          </a:xfrm>
          <a:custGeom>
            <a:avLst/>
            <a:gdLst/>
            <a:ahLst/>
            <a:cxnLst/>
            <a:rect l="l" t="t" r="r" b="b"/>
            <a:pathLst>
              <a:path w="568960" h="306070">
                <a:moveTo>
                  <a:pt x="114338" y="220764"/>
                </a:moveTo>
                <a:lnTo>
                  <a:pt x="114274" y="219862"/>
                </a:lnTo>
                <a:lnTo>
                  <a:pt x="113499" y="209867"/>
                </a:lnTo>
                <a:lnTo>
                  <a:pt x="113436" y="209613"/>
                </a:lnTo>
                <a:lnTo>
                  <a:pt x="113157" y="208432"/>
                </a:lnTo>
                <a:lnTo>
                  <a:pt x="111175" y="199923"/>
                </a:lnTo>
                <a:lnTo>
                  <a:pt x="107327" y="190830"/>
                </a:lnTo>
                <a:lnTo>
                  <a:pt x="102108" y="182841"/>
                </a:lnTo>
                <a:lnTo>
                  <a:pt x="98704" y="179362"/>
                </a:lnTo>
                <a:lnTo>
                  <a:pt x="98704" y="208432"/>
                </a:lnTo>
                <a:lnTo>
                  <a:pt x="16014" y="208432"/>
                </a:lnTo>
                <a:lnTo>
                  <a:pt x="41871" y="177685"/>
                </a:lnTo>
                <a:lnTo>
                  <a:pt x="57048" y="175069"/>
                </a:lnTo>
                <a:lnTo>
                  <a:pt x="63652" y="175069"/>
                </a:lnTo>
                <a:lnTo>
                  <a:pt x="96786" y="200837"/>
                </a:lnTo>
                <a:lnTo>
                  <a:pt x="98704" y="208432"/>
                </a:lnTo>
                <a:lnTo>
                  <a:pt x="98704" y="179362"/>
                </a:lnTo>
                <a:lnTo>
                  <a:pt x="94526" y="175069"/>
                </a:lnTo>
                <a:lnTo>
                  <a:pt x="92938" y="173431"/>
                </a:lnTo>
                <a:lnTo>
                  <a:pt x="82334" y="166712"/>
                </a:lnTo>
                <a:lnTo>
                  <a:pt x="70205" y="162648"/>
                </a:lnTo>
                <a:lnTo>
                  <a:pt x="69964" y="162648"/>
                </a:lnTo>
                <a:lnTo>
                  <a:pt x="56857" y="161340"/>
                </a:lnTo>
                <a:lnTo>
                  <a:pt x="12928" y="182295"/>
                </a:lnTo>
                <a:lnTo>
                  <a:pt x="787" y="209867"/>
                </a:lnTo>
                <a:lnTo>
                  <a:pt x="0" y="219862"/>
                </a:lnTo>
                <a:lnTo>
                  <a:pt x="15278" y="260007"/>
                </a:lnTo>
                <a:lnTo>
                  <a:pt x="44450" y="276529"/>
                </a:lnTo>
                <a:lnTo>
                  <a:pt x="43459" y="276529"/>
                </a:lnTo>
                <a:lnTo>
                  <a:pt x="57683" y="277761"/>
                </a:lnTo>
                <a:lnTo>
                  <a:pt x="65836" y="277761"/>
                </a:lnTo>
                <a:lnTo>
                  <a:pt x="102196" y="258546"/>
                </a:lnTo>
                <a:lnTo>
                  <a:pt x="110744" y="244525"/>
                </a:lnTo>
                <a:lnTo>
                  <a:pt x="94627" y="244525"/>
                </a:lnTo>
                <a:lnTo>
                  <a:pt x="91782" y="248564"/>
                </a:lnTo>
                <a:lnTo>
                  <a:pt x="89090" y="251701"/>
                </a:lnTo>
                <a:lnTo>
                  <a:pt x="82791" y="257124"/>
                </a:lnTo>
                <a:lnTo>
                  <a:pt x="78244" y="259702"/>
                </a:lnTo>
                <a:lnTo>
                  <a:pt x="67564" y="263588"/>
                </a:lnTo>
                <a:lnTo>
                  <a:pt x="62077" y="264566"/>
                </a:lnTo>
                <a:lnTo>
                  <a:pt x="56426" y="264566"/>
                </a:lnTo>
                <a:lnTo>
                  <a:pt x="21691" y="245694"/>
                </a:lnTo>
                <a:lnTo>
                  <a:pt x="14592" y="220764"/>
                </a:lnTo>
                <a:lnTo>
                  <a:pt x="114338" y="220764"/>
                </a:lnTo>
                <a:close/>
              </a:path>
              <a:path w="568960" h="306070">
                <a:moveTo>
                  <a:pt x="336880" y="219125"/>
                </a:moveTo>
                <a:lnTo>
                  <a:pt x="324878" y="219125"/>
                </a:lnTo>
                <a:lnTo>
                  <a:pt x="323303" y="221335"/>
                </a:lnTo>
                <a:lnTo>
                  <a:pt x="319671" y="225374"/>
                </a:lnTo>
                <a:lnTo>
                  <a:pt x="315429" y="227596"/>
                </a:lnTo>
                <a:lnTo>
                  <a:pt x="312026" y="224320"/>
                </a:lnTo>
                <a:lnTo>
                  <a:pt x="310489" y="219862"/>
                </a:lnTo>
                <a:lnTo>
                  <a:pt x="308038" y="211632"/>
                </a:lnTo>
                <a:lnTo>
                  <a:pt x="304914" y="201625"/>
                </a:lnTo>
                <a:lnTo>
                  <a:pt x="302069" y="192557"/>
                </a:lnTo>
                <a:lnTo>
                  <a:pt x="300621" y="185864"/>
                </a:lnTo>
                <a:lnTo>
                  <a:pt x="290690" y="185356"/>
                </a:lnTo>
                <a:lnTo>
                  <a:pt x="286346" y="185712"/>
                </a:lnTo>
                <a:lnTo>
                  <a:pt x="286283" y="185864"/>
                </a:lnTo>
                <a:lnTo>
                  <a:pt x="276656" y="208572"/>
                </a:lnTo>
                <a:lnTo>
                  <a:pt x="271729" y="220941"/>
                </a:lnTo>
                <a:lnTo>
                  <a:pt x="269875" y="225729"/>
                </a:lnTo>
                <a:lnTo>
                  <a:pt x="265684" y="236258"/>
                </a:lnTo>
                <a:lnTo>
                  <a:pt x="261150" y="246773"/>
                </a:lnTo>
                <a:lnTo>
                  <a:pt x="258330" y="251510"/>
                </a:lnTo>
                <a:lnTo>
                  <a:pt x="255714" y="243344"/>
                </a:lnTo>
                <a:lnTo>
                  <a:pt x="251510" y="224980"/>
                </a:lnTo>
                <a:lnTo>
                  <a:pt x="247840" y="207670"/>
                </a:lnTo>
                <a:lnTo>
                  <a:pt x="246176" y="199580"/>
                </a:lnTo>
                <a:lnTo>
                  <a:pt x="241465" y="177863"/>
                </a:lnTo>
                <a:lnTo>
                  <a:pt x="239534" y="168986"/>
                </a:lnTo>
                <a:lnTo>
                  <a:pt x="234454" y="156108"/>
                </a:lnTo>
                <a:lnTo>
                  <a:pt x="228282" y="154228"/>
                </a:lnTo>
                <a:lnTo>
                  <a:pt x="221653" y="159639"/>
                </a:lnTo>
                <a:lnTo>
                  <a:pt x="184924" y="217258"/>
                </a:lnTo>
                <a:lnTo>
                  <a:pt x="156476" y="263906"/>
                </a:lnTo>
                <a:lnTo>
                  <a:pt x="129895" y="305879"/>
                </a:lnTo>
                <a:lnTo>
                  <a:pt x="145427" y="305879"/>
                </a:lnTo>
                <a:lnTo>
                  <a:pt x="214591" y="195414"/>
                </a:lnTo>
                <a:lnTo>
                  <a:pt x="221919" y="183108"/>
                </a:lnTo>
                <a:lnTo>
                  <a:pt x="226136" y="177863"/>
                </a:lnTo>
                <a:lnTo>
                  <a:pt x="229133" y="181495"/>
                </a:lnTo>
                <a:lnTo>
                  <a:pt x="232816" y="195859"/>
                </a:lnTo>
                <a:lnTo>
                  <a:pt x="236855" y="214007"/>
                </a:lnTo>
                <a:lnTo>
                  <a:pt x="244322" y="248297"/>
                </a:lnTo>
                <a:lnTo>
                  <a:pt x="246240" y="256590"/>
                </a:lnTo>
                <a:lnTo>
                  <a:pt x="252044" y="269532"/>
                </a:lnTo>
                <a:lnTo>
                  <a:pt x="258622" y="271691"/>
                </a:lnTo>
                <a:lnTo>
                  <a:pt x="265645" y="265176"/>
                </a:lnTo>
                <a:lnTo>
                  <a:pt x="272796" y="252107"/>
                </a:lnTo>
                <a:lnTo>
                  <a:pt x="273050" y="251510"/>
                </a:lnTo>
                <a:lnTo>
                  <a:pt x="280098" y="234734"/>
                </a:lnTo>
                <a:lnTo>
                  <a:pt x="290944" y="206349"/>
                </a:lnTo>
                <a:lnTo>
                  <a:pt x="293370" y="201625"/>
                </a:lnTo>
                <a:lnTo>
                  <a:pt x="295071" y="205168"/>
                </a:lnTo>
                <a:lnTo>
                  <a:pt x="297840" y="213499"/>
                </a:lnTo>
                <a:lnTo>
                  <a:pt x="301129" y="224320"/>
                </a:lnTo>
                <a:lnTo>
                  <a:pt x="303936" y="233743"/>
                </a:lnTo>
                <a:lnTo>
                  <a:pt x="313385" y="242189"/>
                </a:lnTo>
                <a:lnTo>
                  <a:pt x="324231" y="235966"/>
                </a:lnTo>
                <a:lnTo>
                  <a:pt x="331050" y="227596"/>
                </a:lnTo>
                <a:lnTo>
                  <a:pt x="333171" y="224980"/>
                </a:lnTo>
                <a:lnTo>
                  <a:pt x="336880" y="219125"/>
                </a:lnTo>
                <a:close/>
              </a:path>
              <a:path w="568960" h="306070">
                <a:moveTo>
                  <a:pt x="497306" y="84772"/>
                </a:moveTo>
                <a:lnTo>
                  <a:pt x="482752" y="84772"/>
                </a:lnTo>
                <a:lnTo>
                  <a:pt x="467144" y="134975"/>
                </a:lnTo>
                <a:lnTo>
                  <a:pt x="455485" y="172110"/>
                </a:lnTo>
                <a:lnTo>
                  <a:pt x="448259" y="194551"/>
                </a:lnTo>
                <a:lnTo>
                  <a:pt x="445439" y="203060"/>
                </a:lnTo>
                <a:lnTo>
                  <a:pt x="437184" y="228612"/>
                </a:lnTo>
                <a:lnTo>
                  <a:pt x="433235" y="240449"/>
                </a:lnTo>
                <a:lnTo>
                  <a:pt x="430784" y="247307"/>
                </a:lnTo>
                <a:lnTo>
                  <a:pt x="429272" y="249504"/>
                </a:lnTo>
                <a:lnTo>
                  <a:pt x="427888" y="247129"/>
                </a:lnTo>
                <a:lnTo>
                  <a:pt x="415417" y="202615"/>
                </a:lnTo>
                <a:lnTo>
                  <a:pt x="412826" y="192633"/>
                </a:lnTo>
                <a:lnTo>
                  <a:pt x="409460" y="180162"/>
                </a:lnTo>
                <a:lnTo>
                  <a:pt x="406857" y="171272"/>
                </a:lnTo>
                <a:lnTo>
                  <a:pt x="405523" y="166687"/>
                </a:lnTo>
                <a:lnTo>
                  <a:pt x="402412" y="158203"/>
                </a:lnTo>
                <a:lnTo>
                  <a:pt x="402310" y="158026"/>
                </a:lnTo>
                <a:lnTo>
                  <a:pt x="400964" y="155613"/>
                </a:lnTo>
                <a:lnTo>
                  <a:pt x="399364" y="153720"/>
                </a:lnTo>
                <a:lnTo>
                  <a:pt x="393179" y="153720"/>
                </a:lnTo>
                <a:lnTo>
                  <a:pt x="389877" y="156184"/>
                </a:lnTo>
                <a:lnTo>
                  <a:pt x="388442" y="158026"/>
                </a:lnTo>
                <a:lnTo>
                  <a:pt x="361848" y="191198"/>
                </a:lnTo>
                <a:lnTo>
                  <a:pt x="377101" y="191198"/>
                </a:lnTo>
                <a:lnTo>
                  <a:pt x="381863" y="183718"/>
                </a:lnTo>
                <a:lnTo>
                  <a:pt x="392645" y="171894"/>
                </a:lnTo>
                <a:lnTo>
                  <a:pt x="392531" y="171488"/>
                </a:lnTo>
                <a:lnTo>
                  <a:pt x="393204" y="171272"/>
                </a:lnTo>
                <a:lnTo>
                  <a:pt x="392645" y="171894"/>
                </a:lnTo>
                <a:lnTo>
                  <a:pt x="392722" y="172110"/>
                </a:lnTo>
                <a:lnTo>
                  <a:pt x="394944" y="179311"/>
                </a:lnTo>
                <a:lnTo>
                  <a:pt x="400062" y="197167"/>
                </a:lnTo>
                <a:lnTo>
                  <a:pt x="405980" y="219113"/>
                </a:lnTo>
                <a:lnTo>
                  <a:pt x="411060" y="238340"/>
                </a:lnTo>
                <a:lnTo>
                  <a:pt x="413702" y="248081"/>
                </a:lnTo>
                <a:lnTo>
                  <a:pt x="421449" y="264718"/>
                </a:lnTo>
                <a:lnTo>
                  <a:pt x="429323" y="269836"/>
                </a:lnTo>
                <a:lnTo>
                  <a:pt x="436410" y="265874"/>
                </a:lnTo>
                <a:lnTo>
                  <a:pt x="441858" y="255219"/>
                </a:lnTo>
                <a:lnTo>
                  <a:pt x="443725" y="249504"/>
                </a:lnTo>
                <a:lnTo>
                  <a:pt x="456692" y="209753"/>
                </a:lnTo>
                <a:lnTo>
                  <a:pt x="497306" y="84772"/>
                </a:lnTo>
                <a:close/>
              </a:path>
              <a:path w="568960" h="306070">
                <a:moveTo>
                  <a:pt x="539750" y="74625"/>
                </a:moveTo>
                <a:lnTo>
                  <a:pt x="537019" y="57543"/>
                </a:lnTo>
                <a:lnTo>
                  <a:pt x="528142" y="43116"/>
                </a:lnTo>
                <a:lnTo>
                  <a:pt x="516293" y="34391"/>
                </a:lnTo>
                <a:lnTo>
                  <a:pt x="514502" y="33070"/>
                </a:lnTo>
                <a:lnTo>
                  <a:pt x="497471" y="28879"/>
                </a:lnTo>
                <a:lnTo>
                  <a:pt x="480161" y="31648"/>
                </a:lnTo>
                <a:lnTo>
                  <a:pt x="465747" y="40538"/>
                </a:lnTo>
                <a:lnTo>
                  <a:pt x="455688" y="54178"/>
                </a:lnTo>
                <a:lnTo>
                  <a:pt x="455625" y="54457"/>
                </a:lnTo>
                <a:lnTo>
                  <a:pt x="451599" y="70840"/>
                </a:lnTo>
                <a:lnTo>
                  <a:pt x="451497" y="71424"/>
                </a:lnTo>
                <a:lnTo>
                  <a:pt x="451256" y="77355"/>
                </a:lnTo>
                <a:lnTo>
                  <a:pt x="451231" y="78651"/>
                </a:lnTo>
                <a:lnTo>
                  <a:pt x="452716" y="85471"/>
                </a:lnTo>
                <a:lnTo>
                  <a:pt x="455625" y="91681"/>
                </a:lnTo>
                <a:lnTo>
                  <a:pt x="460082" y="88150"/>
                </a:lnTo>
                <a:lnTo>
                  <a:pt x="457898" y="83032"/>
                </a:lnTo>
                <a:lnTo>
                  <a:pt x="456869" y="77863"/>
                </a:lnTo>
                <a:lnTo>
                  <a:pt x="457225" y="70612"/>
                </a:lnTo>
                <a:lnTo>
                  <a:pt x="457314" y="70231"/>
                </a:lnTo>
                <a:lnTo>
                  <a:pt x="482104" y="36817"/>
                </a:lnTo>
                <a:lnTo>
                  <a:pt x="497243" y="34391"/>
                </a:lnTo>
                <a:lnTo>
                  <a:pt x="512140" y="38061"/>
                </a:lnTo>
                <a:lnTo>
                  <a:pt x="524078" y="46850"/>
                </a:lnTo>
                <a:lnTo>
                  <a:pt x="531863" y="59474"/>
                </a:lnTo>
                <a:lnTo>
                  <a:pt x="534276" y="74625"/>
                </a:lnTo>
                <a:lnTo>
                  <a:pt x="534162" y="75222"/>
                </a:lnTo>
                <a:lnTo>
                  <a:pt x="534047" y="75819"/>
                </a:lnTo>
                <a:lnTo>
                  <a:pt x="511060" y="108470"/>
                </a:lnTo>
                <a:lnTo>
                  <a:pt x="511886" y="114109"/>
                </a:lnTo>
                <a:lnTo>
                  <a:pt x="522770" y="107861"/>
                </a:lnTo>
                <a:lnTo>
                  <a:pt x="531456" y="98882"/>
                </a:lnTo>
                <a:lnTo>
                  <a:pt x="537324" y="87693"/>
                </a:lnTo>
                <a:lnTo>
                  <a:pt x="539673" y="75438"/>
                </a:lnTo>
                <a:lnTo>
                  <a:pt x="539750" y="74625"/>
                </a:lnTo>
                <a:close/>
              </a:path>
              <a:path w="568960" h="306070">
                <a:moveTo>
                  <a:pt x="553986" y="76047"/>
                </a:moveTo>
                <a:lnTo>
                  <a:pt x="553974" y="74625"/>
                </a:lnTo>
                <a:lnTo>
                  <a:pt x="550443" y="52527"/>
                </a:lnTo>
                <a:lnTo>
                  <a:pt x="538670" y="33426"/>
                </a:lnTo>
                <a:lnTo>
                  <a:pt x="520573" y="20078"/>
                </a:lnTo>
                <a:lnTo>
                  <a:pt x="498068" y="14566"/>
                </a:lnTo>
                <a:lnTo>
                  <a:pt x="475145" y="18237"/>
                </a:lnTo>
                <a:lnTo>
                  <a:pt x="456044" y="29997"/>
                </a:lnTo>
                <a:lnTo>
                  <a:pt x="442734" y="48069"/>
                </a:lnTo>
                <a:lnTo>
                  <a:pt x="437337" y="70002"/>
                </a:lnTo>
                <a:lnTo>
                  <a:pt x="437413" y="78651"/>
                </a:lnTo>
                <a:lnTo>
                  <a:pt x="438696" y="86398"/>
                </a:lnTo>
                <a:lnTo>
                  <a:pt x="440956" y="93789"/>
                </a:lnTo>
                <a:lnTo>
                  <a:pt x="444157" y="100749"/>
                </a:lnTo>
                <a:lnTo>
                  <a:pt x="448564" y="97256"/>
                </a:lnTo>
                <a:lnTo>
                  <a:pt x="446112" y="91681"/>
                </a:lnTo>
                <a:lnTo>
                  <a:pt x="445833" y="91008"/>
                </a:lnTo>
                <a:lnTo>
                  <a:pt x="443953" y="84645"/>
                </a:lnTo>
                <a:lnTo>
                  <a:pt x="443001" y="78651"/>
                </a:lnTo>
                <a:lnTo>
                  <a:pt x="442912" y="70002"/>
                </a:lnTo>
                <a:lnTo>
                  <a:pt x="447725" y="50419"/>
                </a:lnTo>
                <a:lnTo>
                  <a:pt x="459778" y="34061"/>
                </a:lnTo>
                <a:lnTo>
                  <a:pt x="477189" y="23329"/>
                </a:lnTo>
                <a:lnTo>
                  <a:pt x="477494" y="23329"/>
                </a:lnTo>
                <a:lnTo>
                  <a:pt x="497840" y="20078"/>
                </a:lnTo>
                <a:lnTo>
                  <a:pt x="518248" y="25107"/>
                </a:lnTo>
                <a:lnTo>
                  <a:pt x="534619" y="37160"/>
                </a:lnTo>
                <a:lnTo>
                  <a:pt x="545274" y="54457"/>
                </a:lnTo>
                <a:lnTo>
                  <a:pt x="548500" y="74625"/>
                </a:lnTo>
                <a:lnTo>
                  <a:pt x="548424" y="76047"/>
                </a:lnTo>
                <a:lnTo>
                  <a:pt x="526961" y="115735"/>
                </a:lnTo>
                <a:lnTo>
                  <a:pt x="513181" y="123012"/>
                </a:lnTo>
                <a:lnTo>
                  <a:pt x="513981" y="128562"/>
                </a:lnTo>
                <a:lnTo>
                  <a:pt x="529577" y="120637"/>
                </a:lnTo>
                <a:lnTo>
                  <a:pt x="540715" y="109893"/>
                </a:lnTo>
                <a:lnTo>
                  <a:pt x="542137" y="108470"/>
                </a:lnTo>
                <a:lnTo>
                  <a:pt x="550557" y="93230"/>
                </a:lnTo>
                <a:lnTo>
                  <a:pt x="553986" y="76047"/>
                </a:lnTo>
                <a:close/>
              </a:path>
              <a:path w="568960" h="306070">
                <a:moveTo>
                  <a:pt x="568680" y="76047"/>
                </a:moveTo>
                <a:lnTo>
                  <a:pt x="568642" y="75819"/>
                </a:lnTo>
                <a:lnTo>
                  <a:pt x="568553" y="75222"/>
                </a:lnTo>
                <a:lnTo>
                  <a:pt x="568452" y="74625"/>
                </a:lnTo>
                <a:lnTo>
                  <a:pt x="564108" y="47409"/>
                </a:lnTo>
                <a:lnTo>
                  <a:pt x="549402" y="23545"/>
                </a:lnTo>
                <a:lnTo>
                  <a:pt x="526834" y="6921"/>
                </a:lnTo>
                <a:lnTo>
                  <a:pt x="521081" y="5511"/>
                </a:lnTo>
                <a:lnTo>
                  <a:pt x="498665" y="0"/>
                </a:lnTo>
                <a:lnTo>
                  <a:pt x="470027" y="4572"/>
                </a:lnTo>
                <a:lnTo>
                  <a:pt x="446163" y="19278"/>
                </a:lnTo>
                <a:lnTo>
                  <a:pt x="429539" y="41846"/>
                </a:lnTo>
                <a:lnTo>
                  <a:pt x="422617" y="70002"/>
                </a:lnTo>
                <a:lnTo>
                  <a:pt x="422668" y="71424"/>
                </a:lnTo>
                <a:lnTo>
                  <a:pt x="422783" y="75222"/>
                </a:lnTo>
                <a:lnTo>
                  <a:pt x="422897" y="78651"/>
                </a:lnTo>
                <a:lnTo>
                  <a:pt x="422960" y="80708"/>
                </a:lnTo>
                <a:lnTo>
                  <a:pt x="424802" y="91008"/>
                </a:lnTo>
                <a:lnTo>
                  <a:pt x="428040" y="100749"/>
                </a:lnTo>
                <a:lnTo>
                  <a:pt x="432574" y="109893"/>
                </a:lnTo>
                <a:lnTo>
                  <a:pt x="436956" y="106426"/>
                </a:lnTo>
                <a:lnTo>
                  <a:pt x="432930" y="98132"/>
                </a:lnTo>
                <a:lnTo>
                  <a:pt x="430060" y="89255"/>
                </a:lnTo>
                <a:lnTo>
                  <a:pt x="428421" y="79933"/>
                </a:lnTo>
                <a:lnTo>
                  <a:pt x="428307" y="76047"/>
                </a:lnTo>
                <a:lnTo>
                  <a:pt x="428180" y="70002"/>
                </a:lnTo>
                <a:lnTo>
                  <a:pt x="434530" y="44196"/>
                </a:lnTo>
                <a:lnTo>
                  <a:pt x="449897" y="23329"/>
                </a:lnTo>
                <a:lnTo>
                  <a:pt x="471970" y="9740"/>
                </a:lnTo>
                <a:lnTo>
                  <a:pt x="498436" y="5511"/>
                </a:lnTo>
                <a:lnTo>
                  <a:pt x="524471" y="11912"/>
                </a:lnTo>
                <a:lnTo>
                  <a:pt x="545338" y="27279"/>
                </a:lnTo>
                <a:lnTo>
                  <a:pt x="558939" y="49339"/>
                </a:lnTo>
                <a:lnTo>
                  <a:pt x="563067" y="75222"/>
                </a:lnTo>
                <a:lnTo>
                  <a:pt x="563118" y="76047"/>
                </a:lnTo>
                <a:lnTo>
                  <a:pt x="558927" y="96748"/>
                </a:lnTo>
                <a:lnTo>
                  <a:pt x="548792" y="114706"/>
                </a:lnTo>
                <a:lnTo>
                  <a:pt x="533882" y="128689"/>
                </a:lnTo>
                <a:lnTo>
                  <a:pt x="515315" y="137642"/>
                </a:lnTo>
                <a:lnTo>
                  <a:pt x="516115" y="143179"/>
                </a:lnTo>
                <a:lnTo>
                  <a:pt x="536486" y="133591"/>
                </a:lnTo>
                <a:lnTo>
                  <a:pt x="552869" y="118440"/>
                </a:lnTo>
                <a:lnTo>
                  <a:pt x="564019" y="98882"/>
                </a:lnTo>
                <a:lnTo>
                  <a:pt x="568680" y="76047"/>
                </a:lnTo>
                <a:close/>
              </a:path>
            </a:pathLst>
          </a:custGeom>
          <a:solidFill>
            <a:srgbClr val="004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80936"/>
            <a:ext cx="6144260" cy="0"/>
          </a:xfrm>
          <a:custGeom>
            <a:avLst/>
            <a:gdLst/>
            <a:ahLst/>
            <a:cxnLst/>
            <a:rect l="l" t="t" r="r" b="b"/>
            <a:pathLst>
              <a:path w="6144260">
                <a:moveTo>
                  <a:pt x="0" y="0"/>
                </a:moveTo>
                <a:lnTo>
                  <a:pt x="6143980" y="0"/>
                </a:lnTo>
              </a:path>
            </a:pathLst>
          </a:custGeom>
          <a:ln w="12649">
            <a:solidFill>
              <a:srgbClr val="0049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5300" y="447139"/>
            <a:ext cx="20840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Artificial</a:t>
            </a:r>
            <a:r>
              <a:rPr sz="1400" spc="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49B2"/>
                </a:solidFill>
                <a:latin typeface="Tahoma"/>
                <a:cs typeface="Tahoma"/>
              </a:rPr>
              <a:t>EUT</a:t>
            </a:r>
            <a:r>
              <a:rPr sz="1400" spc="5" dirty="0">
                <a:solidFill>
                  <a:srgbClr val="0049B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49B2"/>
                </a:solidFill>
                <a:latin typeface="Tahoma"/>
                <a:cs typeface="Tahoma"/>
              </a:rPr>
              <a:t>(Front </a:t>
            </a:r>
            <a:r>
              <a:rPr sz="1400" spc="-10" dirty="0">
                <a:solidFill>
                  <a:srgbClr val="0049B2"/>
                </a:solidFill>
                <a:latin typeface="Tahoma"/>
                <a:cs typeface="Tahoma"/>
              </a:rPr>
              <a:t>View)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0448" y="1561081"/>
            <a:ext cx="2496820" cy="866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4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dirty="0">
                <a:latin typeface="Palatino Linotype"/>
                <a:cs typeface="Palatino Linotype"/>
              </a:rPr>
              <a:t>310</a:t>
            </a:r>
            <a:r>
              <a:rPr sz="1100" spc="-55" dirty="0">
                <a:latin typeface="Palatino Linotype"/>
                <a:cs typeface="Palatino Linotype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290</a:t>
            </a:r>
            <a:r>
              <a:rPr sz="1100" spc="-45" dirty="0">
                <a:latin typeface="Palatino Linotype"/>
                <a:cs typeface="Palatino Linotype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230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mm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(W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×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4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20" dirty="0">
                <a:latin typeface="Arial"/>
                <a:cs typeface="Arial"/>
              </a:rPr>
              <a:t>arbitrarily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distributed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oriented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slots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0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40" dirty="0">
                <a:latin typeface="Arial"/>
                <a:cs typeface="Arial"/>
              </a:rPr>
              <a:t>longest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slot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75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mm,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25" dirty="0">
                <a:latin typeface="Cambria"/>
                <a:cs typeface="Cambria"/>
              </a:rPr>
              <a:t>f</a:t>
            </a:r>
            <a:r>
              <a:rPr sz="1200" i="1" spc="187" baseline="-10416" dirty="0">
                <a:latin typeface="Palatino Linotype"/>
                <a:cs typeface="Palatino Linotype"/>
              </a:rPr>
              <a:t>r</a:t>
            </a:r>
            <a:r>
              <a:rPr sz="1200" i="1" spc="195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-10" dirty="0">
                <a:latin typeface="Palatino Linotype"/>
                <a:cs typeface="Palatino Linotype"/>
              </a:rPr>
              <a:t> 2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  <a:p>
            <a:pPr marL="176530" indent="-138430">
              <a:lnSpc>
                <a:spcPct val="100000"/>
              </a:lnSpc>
              <a:spcBef>
                <a:spcPts val="335"/>
              </a:spcBef>
              <a:buClr>
                <a:srgbClr val="0049B2"/>
              </a:buClr>
              <a:buFont typeface="Times New Roman"/>
              <a:buChar char="•"/>
              <a:tabLst>
                <a:tab pos="176530" algn="l"/>
              </a:tabLst>
            </a:pPr>
            <a:r>
              <a:rPr sz="1100" spc="-35" dirty="0">
                <a:latin typeface="Arial"/>
                <a:cs typeface="Arial"/>
              </a:rPr>
              <a:t>shortest </a:t>
            </a:r>
            <a:r>
              <a:rPr sz="1100" dirty="0">
                <a:latin typeface="Arial"/>
                <a:cs typeface="Arial"/>
              </a:rPr>
              <a:t>slot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Palatino Linotype"/>
                <a:cs typeface="Palatino Linotype"/>
              </a:rPr>
              <a:t>6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Arial"/>
                <a:cs typeface="Arial"/>
              </a:rPr>
              <a:t>mm,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25" dirty="0">
                <a:latin typeface="Cambria"/>
                <a:cs typeface="Cambria"/>
              </a:rPr>
              <a:t>f</a:t>
            </a:r>
            <a:r>
              <a:rPr sz="1200" i="1" spc="187" baseline="-10416" dirty="0">
                <a:latin typeface="Palatino Linotype"/>
                <a:cs typeface="Palatino Linotype"/>
              </a:rPr>
              <a:t>r</a:t>
            </a:r>
            <a:r>
              <a:rPr sz="1200" i="1" spc="195" baseline="-10416" dirty="0">
                <a:latin typeface="Palatino Linotype"/>
                <a:cs typeface="Palatino Linotype"/>
              </a:rPr>
              <a:t> </a:t>
            </a:r>
            <a:r>
              <a:rPr sz="1100" spc="295" dirty="0">
                <a:latin typeface="Palatino Linotype"/>
                <a:cs typeface="Palatino Linotype"/>
              </a:rPr>
              <a:t>=</a:t>
            </a:r>
            <a:r>
              <a:rPr sz="1100" spc="-10" dirty="0">
                <a:latin typeface="Palatino Linotype"/>
                <a:cs typeface="Palatino Linotype"/>
              </a:rPr>
              <a:t> 25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spc="-25" dirty="0">
                <a:latin typeface="Arial"/>
                <a:cs typeface="Arial"/>
              </a:rPr>
              <a:t>GHz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6998" y="1004955"/>
            <a:ext cx="2169599" cy="207577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0" y="3272078"/>
            <a:ext cx="6144260" cy="184150"/>
          </a:xfrm>
          <a:custGeom>
            <a:avLst/>
            <a:gdLst/>
            <a:ahLst/>
            <a:cxnLst/>
            <a:rect l="l" t="t" r="r" b="b"/>
            <a:pathLst>
              <a:path w="6144260" h="184150">
                <a:moveTo>
                  <a:pt x="6143980" y="0"/>
                </a:moveTo>
                <a:lnTo>
                  <a:pt x="0" y="0"/>
                </a:lnTo>
                <a:lnTo>
                  <a:pt x="0" y="183921"/>
                </a:lnTo>
                <a:lnTo>
                  <a:pt x="6143980" y="183921"/>
                </a:lnTo>
                <a:lnTo>
                  <a:pt x="6143980" y="0"/>
                </a:lnTo>
                <a:close/>
              </a:path>
            </a:pathLst>
          </a:custGeom>
          <a:solidFill>
            <a:srgbClr val="004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257" y="3282719"/>
            <a:ext cx="28695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Emission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Measurements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of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Artificial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EUT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in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Anechoic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Chamber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up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40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GHz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8908" y="3282719"/>
            <a:ext cx="66040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3066</Words>
  <Application>Microsoft Office PowerPoint</Application>
  <PresentationFormat>Custom</PresentationFormat>
  <Paragraphs>674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Aptos</vt:lpstr>
      <vt:lpstr>Aptos Display</vt:lpstr>
      <vt:lpstr>Arial</vt:lpstr>
      <vt:lpstr>Arial Black</vt:lpstr>
      <vt:lpstr>Calibri</vt:lpstr>
      <vt:lpstr>Cambria</vt:lpstr>
      <vt:lpstr>Georgia</vt:lpstr>
      <vt:lpstr>Lucida Sans Unicode</vt:lpstr>
      <vt:lpstr>Palatino Linotype</vt:lpstr>
      <vt:lpstr>Tahoma</vt:lpstr>
      <vt:lpstr>Times New Roman</vt:lpstr>
      <vt:lpstr>Trebuchet MS</vt:lpstr>
      <vt:lpstr>Verdana</vt:lpstr>
      <vt:lpstr>Office Theme</vt:lpstr>
      <vt:lpstr>Custom Design</vt:lpstr>
      <vt:lpstr>Emission Measurements of an Artificial EUT in an Anechoic Chamber up to 40 GHz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 Measurements of an Artificial EUT in an Anechoic Chamber up to 40 GHz</dc:title>
  <dc:creator>Max Rosenthal, Jörg Petzold, Ralf Vick</dc:creator>
  <cp:keywords>Emissionsmessung, Absorberhalle, Modenverwirbelungskammer</cp:keywords>
  <cp:lastModifiedBy>Zhong Chen</cp:lastModifiedBy>
  <cp:revision>14</cp:revision>
  <cp:lastPrinted>2024-10-04T14:31:06Z</cp:lastPrinted>
  <dcterms:created xsi:type="dcterms:W3CDTF">2024-10-03T23:15:54Z</dcterms:created>
  <dcterms:modified xsi:type="dcterms:W3CDTF">2024-10-04T14:53:54Z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2024-10-03T00:00:00Z</vt:filetime>
  </property>
  <property fmtid="{D5CDD505-2E9C-101B-9397-08002B2CF9AE}" pid="5" name="PTEX.Fullbanner">
    <vt:lpwstr>This is MiKTeX-pdfTeX 4.19.0 (1.40.26)</vt:lpwstr>
  </property>
  <property fmtid="{D5CDD505-2E9C-101B-9397-08002B2CF9AE}" pid="6" name="Producer">
    <vt:lpwstr>MiKTeX pdfTeX-1.40.26</vt:lpwstr>
  </property>
</Properties>
</file>