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17" autoAdjust="0"/>
  </p:normalViewPr>
  <p:slideViewPr>
    <p:cSldViewPr>
      <p:cViewPr varScale="1">
        <p:scale>
          <a:sx n="91" d="100"/>
          <a:sy n="91" d="100"/>
        </p:scale>
        <p:origin x="21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isi, Bob" userId="9f53dbf0-15f7-40f2-9a14-0541e38895de" providerId="ADAL" clId="{711D56C8-D6C4-4B03-BB1D-B09138B3FB25}"/>
    <pc:docChg chg="delSld">
      <pc:chgData name="Delisi, Bob" userId="9f53dbf0-15f7-40f2-9a14-0541e38895de" providerId="ADAL" clId="{711D56C8-D6C4-4B03-BB1D-B09138B3FB25}" dt="2024-10-03T16:37:47.001" v="8" actId="47"/>
      <pc:docMkLst>
        <pc:docMk/>
      </pc:docMkLst>
      <pc:sldChg chg="del">
        <pc:chgData name="Delisi, Bob" userId="9f53dbf0-15f7-40f2-9a14-0541e38895de" providerId="ADAL" clId="{711D56C8-D6C4-4B03-BB1D-B09138B3FB25}" dt="2024-10-03T16:37:37.381" v="0" actId="47"/>
        <pc:sldMkLst>
          <pc:docMk/>
          <pc:sldMk cId="0" sldId="260"/>
        </pc:sldMkLst>
      </pc:sldChg>
      <pc:sldChg chg="del">
        <pc:chgData name="Delisi, Bob" userId="9f53dbf0-15f7-40f2-9a14-0541e38895de" providerId="ADAL" clId="{711D56C8-D6C4-4B03-BB1D-B09138B3FB25}" dt="2024-10-03T16:37:44.082" v="5" actId="47"/>
        <pc:sldMkLst>
          <pc:docMk/>
          <pc:sldMk cId="0" sldId="283"/>
        </pc:sldMkLst>
      </pc:sldChg>
      <pc:sldChg chg="del">
        <pc:chgData name="Delisi, Bob" userId="9f53dbf0-15f7-40f2-9a14-0541e38895de" providerId="ADAL" clId="{711D56C8-D6C4-4B03-BB1D-B09138B3FB25}" dt="2024-10-03T16:37:39.597" v="1" actId="47"/>
        <pc:sldMkLst>
          <pc:docMk/>
          <pc:sldMk cId="0" sldId="284"/>
        </pc:sldMkLst>
      </pc:sldChg>
      <pc:sldChg chg="del">
        <pc:chgData name="Delisi, Bob" userId="9f53dbf0-15f7-40f2-9a14-0541e38895de" providerId="ADAL" clId="{711D56C8-D6C4-4B03-BB1D-B09138B3FB25}" dt="2024-10-03T16:37:41.988" v="3" actId="47"/>
        <pc:sldMkLst>
          <pc:docMk/>
          <pc:sldMk cId="0" sldId="285"/>
        </pc:sldMkLst>
      </pc:sldChg>
      <pc:sldChg chg="del">
        <pc:chgData name="Delisi, Bob" userId="9f53dbf0-15f7-40f2-9a14-0541e38895de" providerId="ADAL" clId="{711D56C8-D6C4-4B03-BB1D-B09138B3FB25}" dt="2024-10-03T16:37:44.939" v="6" actId="47"/>
        <pc:sldMkLst>
          <pc:docMk/>
          <pc:sldMk cId="0" sldId="287"/>
        </pc:sldMkLst>
      </pc:sldChg>
      <pc:sldChg chg="del">
        <pc:chgData name="Delisi, Bob" userId="9f53dbf0-15f7-40f2-9a14-0541e38895de" providerId="ADAL" clId="{711D56C8-D6C4-4B03-BB1D-B09138B3FB25}" dt="2024-10-03T16:37:41.079" v="2" actId="47"/>
        <pc:sldMkLst>
          <pc:docMk/>
          <pc:sldMk cId="0" sldId="288"/>
        </pc:sldMkLst>
      </pc:sldChg>
      <pc:sldChg chg="del">
        <pc:chgData name="Delisi, Bob" userId="9f53dbf0-15f7-40f2-9a14-0541e38895de" providerId="ADAL" clId="{711D56C8-D6C4-4B03-BB1D-B09138B3FB25}" dt="2024-10-03T16:37:43.122" v="4" actId="47"/>
        <pc:sldMkLst>
          <pc:docMk/>
          <pc:sldMk cId="3620480388" sldId="289"/>
        </pc:sldMkLst>
      </pc:sldChg>
      <pc:sldChg chg="del">
        <pc:chgData name="Delisi, Bob" userId="9f53dbf0-15f7-40f2-9a14-0541e38895de" providerId="ADAL" clId="{711D56C8-D6C4-4B03-BB1D-B09138B3FB25}" dt="2024-10-03T16:37:45.963" v="7" actId="47"/>
        <pc:sldMkLst>
          <pc:docMk/>
          <pc:sldMk cId="644654248" sldId="290"/>
        </pc:sldMkLst>
      </pc:sldChg>
      <pc:sldChg chg="del">
        <pc:chgData name="Delisi, Bob" userId="9f53dbf0-15f7-40f2-9a14-0541e38895de" providerId="ADAL" clId="{711D56C8-D6C4-4B03-BB1D-B09138B3FB25}" dt="2024-10-03T16:37:47.001" v="8" actId="47"/>
        <pc:sldMkLst>
          <pc:docMk/>
          <pc:sldMk cId="1261285459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526A752-0635-3C11-5620-A5150934FC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95AD9F3-7F80-E36B-FAE5-C924CD7932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C5BCE5C7-196F-EDAB-5C2F-97754592B2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DEBD5028-ABC0-BD31-7884-C2C08D40E3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7BD8C38-7C15-40D2-A5ED-CA88F27A5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CCB575-0010-CC16-78E4-9E16E24FF1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8A7749A-3479-5F28-D7F1-55741E84B66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69023AD-1F8D-1781-1120-A6D2396CB6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09CB7919-99E1-DA82-7210-727F3920AC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0DCACE2B-6856-651B-2E29-FFE28D7DA2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978A22EE-E31F-708E-E1D7-25AB86A8A6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91A45103-A92C-4ED7-AD34-497379F870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E538E-5B3E-6285-EA9E-5E2C315C6B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52531-993D-32F1-6A1F-0DABC8C03F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0D7B28-13CE-47A7-C780-3CEE504A3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817D-7366-4744-BF2E-8B3EECB2BD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67288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E4C3F6-DF0F-EBDF-D991-65F474526D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06B77F-01FA-6FA0-E169-59242243D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7D9FC-7029-CA6A-9B28-2F26D8CA2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1D24D-7A4D-4ACC-A1F6-B6635F10A0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82479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7E000A-C48F-23C3-E6AB-388E3C79A9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25C0C4-0555-2417-F842-A5455A0977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FE53ED-1FB3-6364-8DBD-AACF19C3B9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DC513-A0C2-4EAE-B0E8-881FE1252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5499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F33048-71A2-1ACA-1533-B5C86F68E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307EF8-2F7B-1A5E-DA32-E78178B2C4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8D54C8-889B-F3C5-BE10-286AF4EF9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09794-D87F-451B-9042-48A1F8397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43501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11284A-7734-B34A-4B2D-7DD6122F1E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A5B638-D8BE-1895-BA1B-15664BD27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24D35C-DA23-658E-1B2B-10F6D56E0A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F5FA2-4657-4087-9135-6711466E6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33683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4E29A5-63FB-4694-C340-C49CBFB11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743A9-0C55-DFF3-94E6-5E3055866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6D962-015F-635B-A3AE-DEC9765FC0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23F05-C12D-40FE-9869-193FBE421E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03027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672F54-B173-753C-CC02-9BB041E2A1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F81608-CC92-EBA4-CD4D-EEFEC37D7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7AECE38-1084-04D0-F941-135DF39A4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451F-8A07-4267-91EF-86AE93B78C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54541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92C212-5791-A486-8045-427058A5D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03AF17-5F27-4A02-2C8E-47451F3FBE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32B8FA5-7149-2D01-0331-E0E342B0E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47A02-C559-4529-B5D8-CC7F72EBD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97416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FC2E72-C2C6-CB35-9EEB-2ED4329AA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AB8296E-5580-EFE7-B035-371C29CE8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825420-17E9-D9D6-63A8-6523C4740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06B0-6FDD-4688-8A3F-B0366EDC98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30966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EF5ED-65D4-DE24-2FCD-BC859FDCE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D4B12E-445A-021A-4A03-7FE3C22BE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7E066F-B8DA-B1AA-540A-A01D38137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B9894-1AC6-4DAE-90DD-32F100CE92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00159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5B0BCE-F50A-709C-5793-EA5AF2097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4C73C4-499D-23A5-2D97-954FCE537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936DFE-D812-AB36-0797-8C59A43A39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7DF0C-BF40-471B-9BF3-9FE546E3A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08588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2F6086-C33E-0995-7503-F438252A9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044F6E-DB2B-3BFE-10F9-270CEB410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FE172B-5E52-DCDC-EBD9-072DEC7D9A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B87C76-FAF1-0F32-42EA-CD8B65E12E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D9F1D48-EC20-E6BA-1258-A1019E0038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D122C88D-1BB5-45F5-8C6C-FDCB3E6C2E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463E45D0-2F89-5D60-EFE2-9BBB94DB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4279AC-B8D1-4688-BE77-564AA5A13B9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6147" name="Rectangle 457">
            <a:extLst>
              <a:ext uri="{FF2B5EF4-FFF2-40B4-BE49-F238E27FC236}">
                <a16:creationId xmlns:a16="http://schemas.microsoft.com/office/drawing/2014/main" id="{22730DEA-BC03-85D9-B8B1-D72BD99D8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American National Standards Committee C63</a:t>
            </a:r>
            <a:r>
              <a:rPr lang="en-US" altLang="en-US" sz="3200" b="1" baseline="30000"/>
              <a:t>®</a:t>
            </a:r>
            <a:r>
              <a:rPr lang="en-US" altLang="en-US" sz="3200" b="1"/>
              <a:t> - EMC</a:t>
            </a:r>
            <a:r>
              <a:rPr lang="en-US" altLang="en-US" sz="3200"/>
              <a:t> </a:t>
            </a:r>
          </a:p>
        </p:txBody>
      </p:sp>
      <p:pic>
        <p:nvPicPr>
          <p:cNvPr id="6148" name="Picture 459">
            <a:extLst>
              <a:ext uri="{FF2B5EF4-FFF2-40B4-BE49-F238E27FC236}">
                <a16:creationId xmlns:a16="http://schemas.microsoft.com/office/drawing/2014/main" id="{F544DEAD-C4E0-89D9-473D-D907AB9FF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"/>
          <a:stretch>
            <a:fillRect/>
          </a:stretch>
        </p:blipFill>
        <p:spPr bwMode="auto">
          <a:xfrm>
            <a:off x="381000" y="152400"/>
            <a:ext cx="14478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Text Box 463">
            <a:extLst>
              <a:ext uri="{FF2B5EF4-FFF2-40B4-BE49-F238E27FC236}">
                <a16:creationId xmlns:a16="http://schemas.microsoft.com/office/drawing/2014/main" id="{F555360F-2D08-A249-E46F-C88A39F1E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09688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Awards</a:t>
            </a:r>
          </a:p>
        </p:txBody>
      </p:sp>
      <p:sp>
        <p:nvSpPr>
          <p:cNvPr id="6150" name="Line 464">
            <a:extLst>
              <a:ext uri="{FF2B5EF4-FFF2-40B4-BE49-F238E27FC236}">
                <a16:creationId xmlns:a16="http://schemas.microsoft.com/office/drawing/2014/main" id="{FD037D00-DDAD-1DD7-6E11-C6F3E0751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219200"/>
            <a:ext cx="838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4D6386-083E-6C2A-1EC5-A910FA9559A9}"/>
              </a:ext>
            </a:extLst>
          </p:cNvPr>
          <p:cNvSpPr txBox="1"/>
          <p:nvPr/>
        </p:nvSpPr>
        <p:spPr>
          <a:xfrm>
            <a:off x="373116" y="2072126"/>
            <a:ext cx="831368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/>
              <a:t>C63.10:2020 Amendment 1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1800" kern="0" dirty="0">
                <a:solidFill>
                  <a:srgbClr val="0070C0"/>
                </a:solidFill>
                <a:latin typeface="Aptos" panose="020B0004020202020204" pitchFamily="34" charset="0"/>
                <a:ea typeface="DengXian" panose="02010600030101010101" pitchFamily="2" charset="-122"/>
              </a:rPr>
              <a:t>Nima Molaei (chair)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1800" kern="0" dirty="0">
                <a:solidFill>
                  <a:srgbClr val="0070C0"/>
                </a:solidFill>
                <a:latin typeface="Aptos" panose="020B0004020202020204" pitchFamily="34" charset="0"/>
                <a:ea typeface="DengXian" panose="02010600030101010101" pitchFamily="2" charset="-122"/>
              </a:rPr>
              <a:t>Robert Paxman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/>
              <a:t>C63.25.2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sz="1800" kern="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Horia Popovici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sz="1800" kern="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Andy Griffin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sz="1800" kern="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Nicholas Abbondante</a:t>
            </a:r>
            <a:r>
              <a:rPr lang="en-US" sz="1800" kern="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1800" kern="0" dirty="0">
                <a:solidFill>
                  <a:srgbClr val="0070C0"/>
                </a:solidFill>
                <a:latin typeface="Aptos" panose="020B0004020202020204" pitchFamily="34" charset="0"/>
                <a:ea typeface="DengXian" panose="02010600030101010101" pitchFamily="2" charset="-122"/>
              </a:rPr>
              <a:t>Bob DeLisi (chair)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800" dirty="0"/>
              <a:t>Marcus Shellman – SC2 chair</a:t>
            </a:r>
          </a:p>
        </p:txBody>
      </p:sp>
    </p:spTree>
    <p:extLst>
      <p:ext uri="{BB962C8B-B14F-4D97-AF65-F5344CB8AC3E}">
        <p14:creationId xmlns:p14="http://schemas.microsoft.com/office/powerpoint/2010/main" val="515580609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0115954-0ccd-45f0-87bd-03b2a3587569}" enabled="0" method="" siteId="{70115954-0ccd-45f0-87bd-03b2a358756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2301</TotalTime>
  <Words>37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Default Design</vt:lpstr>
      <vt:lpstr>American National Standards Committee C63® - EMC </vt:lpstr>
    </vt:vector>
  </TitlesOfParts>
  <Company>ARC Technical Resources,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Gerald J. Ramie</dc:creator>
  <cp:lastModifiedBy>Delisi, Bob</cp:lastModifiedBy>
  <cp:revision>82</cp:revision>
  <dcterms:created xsi:type="dcterms:W3CDTF">2011-04-27T17:12:09Z</dcterms:created>
  <dcterms:modified xsi:type="dcterms:W3CDTF">2024-10-03T16:37:50Z</dcterms:modified>
</cp:coreProperties>
</file>