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0" r:id="rId2"/>
    <p:sldId id="284" r:id="rId3"/>
    <p:sldId id="288" r:id="rId4"/>
    <p:sldId id="285" r:id="rId5"/>
    <p:sldId id="289" r:id="rId6"/>
    <p:sldId id="283" r:id="rId7"/>
    <p:sldId id="294" r:id="rId8"/>
    <p:sldId id="287" r:id="rId9"/>
    <p:sldId id="290" r:id="rId10"/>
    <p:sldId id="292" r:id="rId11"/>
  </p:sldIdLst>
  <p:sldSz cx="9144000" cy="6858000" type="screen4x3"/>
  <p:notesSz cx="6858000" cy="9144000"/>
  <p:defaultTextStyle>
    <a:defPPr>
      <a:defRPr lang="en-US"/>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mn-cs"/>
      </a:defRPr>
    </a:lvl5pPr>
    <a:lvl6pPr marL="2286000" algn="l" defTabSz="914400" rtl="0" eaLnBrk="1" latinLnBrk="0" hangingPunct="1">
      <a:defRPr sz="1000" b="1" kern="1200">
        <a:solidFill>
          <a:schemeClr val="tx1"/>
        </a:solidFill>
        <a:latin typeface="Arial" panose="020B0604020202020204" pitchFamily="34" charset="0"/>
        <a:ea typeface="+mn-ea"/>
        <a:cs typeface="+mn-cs"/>
      </a:defRPr>
    </a:lvl6pPr>
    <a:lvl7pPr marL="2743200" algn="l" defTabSz="914400" rtl="0" eaLnBrk="1" latinLnBrk="0" hangingPunct="1">
      <a:defRPr sz="1000" b="1" kern="1200">
        <a:solidFill>
          <a:schemeClr val="tx1"/>
        </a:solidFill>
        <a:latin typeface="Arial" panose="020B0604020202020204" pitchFamily="34" charset="0"/>
        <a:ea typeface="+mn-ea"/>
        <a:cs typeface="+mn-cs"/>
      </a:defRPr>
    </a:lvl7pPr>
    <a:lvl8pPr marL="3200400" algn="l" defTabSz="914400" rtl="0" eaLnBrk="1" latinLnBrk="0" hangingPunct="1">
      <a:defRPr sz="1000" b="1" kern="1200">
        <a:solidFill>
          <a:schemeClr val="tx1"/>
        </a:solidFill>
        <a:latin typeface="Arial" panose="020B0604020202020204" pitchFamily="34" charset="0"/>
        <a:ea typeface="+mn-ea"/>
        <a:cs typeface="+mn-cs"/>
      </a:defRPr>
    </a:lvl8pPr>
    <a:lvl9pPr marL="3657600" algn="l" defTabSz="914400" rtl="0" eaLnBrk="1" latinLnBrk="0" hangingPunct="1">
      <a:defRPr sz="10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EBF7D-1649-4058-AFAA-88065BA15153}" v="24" dt="2024-10-03T23:44:37.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17" autoAdjust="0"/>
  </p:normalViewPr>
  <p:slideViewPr>
    <p:cSldViewPr>
      <p:cViewPr varScale="1">
        <p:scale>
          <a:sx n="91" d="100"/>
          <a:sy n="91" d="100"/>
        </p:scale>
        <p:origin x="210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isi, Bob" userId="9f53dbf0-15f7-40f2-9a14-0541e38895de" providerId="ADAL" clId="{BF1EBF7D-1649-4058-AFAA-88065BA15153}"/>
    <pc:docChg chg="undo redo custSel addSld delSld modSld">
      <pc:chgData name="Delisi, Bob" userId="9f53dbf0-15f7-40f2-9a14-0541e38895de" providerId="ADAL" clId="{BF1EBF7D-1649-4058-AFAA-88065BA15153}" dt="2024-10-04T13:34:01.165" v="2874" actId="47"/>
      <pc:docMkLst>
        <pc:docMk/>
      </pc:docMkLst>
      <pc:sldChg chg="modSp mod">
        <pc:chgData name="Delisi, Bob" userId="9f53dbf0-15f7-40f2-9a14-0541e38895de" providerId="ADAL" clId="{BF1EBF7D-1649-4058-AFAA-88065BA15153}" dt="2024-09-27T18:37:10.463" v="8" actId="20577"/>
        <pc:sldMkLst>
          <pc:docMk/>
          <pc:sldMk cId="0" sldId="260"/>
        </pc:sldMkLst>
        <pc:spChg chg="mod">
          <ac:chgData name="Delisi, Bob" userId="9f53dbf0-15f7-40f2-9a14-0541e38895de" providerId="ADAL" clId="{BF1EBF7D-1649-4058-AFAA-88065BA15153}" dt="2024-09-27T18:37:10.463" v="8" actId="20577"/>
          <ac:spMkLst>
            <pc:docMk/>
            <pc:sldMk cId="0" sldId="260"/>
            <ac:spMk id="4102" creationId="{77FF2B0F-A3C2-33B8-49C0-210DFAA0BCC7}"/>
          </ac:spMkLst>
        </pc:spChg>
      </pc:sldChg>
      <pc:sldChg chg="modSp mod">
        <pc:chgData name="Delisi, Bob" userId="9f53dbf0-15f7-40f2-9a14-0541e38895de" providerId="ADAL" clId="{BF1EBF7D-1649-4058-AFAA-88065BA15153}" dt="2024-10-03T19:28:38.314" v="1253" actId="20577"/>
        <pc:sldMkLst>
          <pc:docMk/>
          <pc:sldMk cId="0" sldId="283"/>
        </pc:sldMkLst>
        <pc:spChg chg="mod">
          <ac:chgData name="Delisi, Bob" userId="9f53dbf0-15f7-40f2-9a14-0541e38895de" providerId="ADAL" clId="{BF1EBF7D-1649-4058-AFAA-88065BA15153}" dt="2024-10-03T19:25:00.530" v="1131" actId="20577"/>
          <ac:spMkLst>
            <pc:docMk/>
            <pc:sldMk cId="0" sldId="283"/>
            <ac:spMk id="9221" creationId="{562F7A2E-FB06-F665-6ED1-B9219C47026C}"/>
          </ac:spMkLst>
        </pc:spChg>
        <pc:spChg chg="mod">
          <ac:chgData name="Delisi, Bob" userId="9f53dbf0-15f7-40f2-9a14-0541e38895de" providerId="ADAL" clId="{BF1EBF7D-1649-4058-AFAA-88065BA15153}" dt="2024-10-03T19:28:38.314" v="1253" actId="20577"/>
          <ac:spMkLst>
            <pc:docMk/>
            <pc:sldMk cId="0" sldId="283"/>
            <ac:spMk id="9223" creationId="{46B251DC-E43F-9C5F-2695-75604BE8B821}"/>
          </ac:spMkLst>
        </pc:spChg>
      </pc:sldChg>
      <pc:sldChg chg="addSp delSp modSp mod">
        <pc:chgData name="Delisi, Bob" userId="9f53dbf0-15f7-40f2-9a14-0541e38895de" providerId="ADAL" clId="{BF1EBF7D-1649-4058-AFAA-88065BA15153}" dt="2024-09-27T18:38:37.296" v="19" actId="1076"/>
        <pc:sldMkLst>
          <pc:docMk/>
          <pc:sldMk cId="0" sldId="284"/>
        </pc:sldMkLst>
        <pc:spChg chg="add del mod">
          <ac:chgData name="Delisi, Bob" userId="9f53dbf0-15f7-40f2-9a14-0541e38895de" providerId="ADAL" clId="{BF1EBF7D-1649-4058-AFAA-88065BA15153}" dt="2024-09-27T18:37:56.610" v="16" actId="478"/>
          <ac:spMkLst>
            <pc:docMk/>
            <pc:sldMk cId="0" sldId="284"/>
            <ac:spMk id="2" creationId="{2987446C-630B-CCA2-B334-532F60F81DBF}"/>
          </ac:spMkLst>
        </pc:spChg>
        <pc:spChg chg="mod">
          <ac:chgData name="Delisi, Bob" userId="9f53dbf0-15f7-40f2-9a14-0541e38895de" providerId="ADAL" clId="{BF1EBF7D-1649-4058-AFAA-88065BA15153}" dt="2024-09-27T18:38:37.296" v="19" actId="1076"/>
          <ac:spMkLst>
            <pc:docMk/>
            <pc:sldMk cId="0" sldId="284"/>
            <ac:spMk id="5" creationId="{C6A23917-686D-E554-6E58-58A1EC593190}"/>
          </ac:spMkLst>
        </pc:spChg>
        <pc:picChg chg="del">
          <ac:chgData name="Delisi, Bob" userId="9f53dbf0-15f7-40f2-9a14-0541e38895de" providerId="ADAL" clId="{BF1EBF7D-1649-4058-AFAA-88065BA15153}" dt="2024-09-27T18:37:16.302" v="9" actId="478"/>
          <ac:picMkLst>
            <pc:docMk/>
            <pc:sldMk cId="0" sldId="284"/>
            <ac:picMk id="4" creationId="{684349D0-8F93-76EC-76E8-35E91EE84FAE}"/>
          </ac:picMkLst>
        </pc:picChg>
        <pc:picChg chg="add mod">
          <ac:chgData name="Delisi, Bob" userId="9f53dbf0-15f7-40f2-9a14-0541e38895de" providerId="ADAL" clId="{BF1EBF7D-1649-4058-AFAA-88065BA15153}" dt="2024-09-27T18:38:33.325" v="18" actId="1076"/>
          <ac:picMkLst>
            <pc:docMk/>
            <pc:sldMk cId="0" sldId="284"/>
            <ac:picMk id="1028" creationId="{D2DBEEAE-B8F8-19A1-4993-608CD7AC84BD}"/>
          </ac:picMkLst>
        </pc:picChg>
      </pc:sldChg>
      <pc:sldChg chg="addSp delSp modSp mod">
        <pc:chgData name="Delisi, Bob" userId="9f53dbf0-15f7-40f2-9a14-0541e38895de" providerId="ADAL" clId="{BF1EBF7D-1649-4058-AFAA-88065BA15153}" dt="2024-10-03T16:38:30.106" v="968" actId="6549"/>
        <pc:sldMkLst>
          <pc:docMk/>
          <pc:sldMk cId="0" sldId="285"/>
        </pc:sldMkLst>
        <pc:spChg chg="mod">
          <ac:chgData name="Delisi, Bob" userId="9f53dbf0-15f7-40f2-9a14-0541e38895de" providerId="ADAL" clId="{BF1EBF7D-1649-4058-AFAA-88065BA15153}" dt="2024-09-27T18:54:21.448" v="126" actId="1076"/>
          <ac:spMkLst>
            <pc:docMk/>
            <pc:sldMk cId="0" sldId="285"/>
            <ac:spMk id="2" creationId="{FB5D57AD-A3BD-6DF0-6E69-2ACBDED219FE}"/>
          </ac:spMkLst>
        </pc:spChg>
        <pc:spChg chg="mod">
          <ac:chgData name="Delisi, Bob" userId="9f53dbf0-15f7-40f2-9a14-0541e38895de" providerId="ADAL" clId="{BF1EBF7D-1649-4058-AFAA-88065BA15153}" dt="2024-10-03T16:38:30.106" v="968" actId="6549"/>
          <ac:spMkLst>
            <pc:docMk/>
            <pc:sldMk cId="0" sldId="285"/>
            <ac:spMk id="3" creationId="{C58F85E2-5769-107F-BD26-DB237B76780B}"/>
          </ac:spMkLst>
        </pc:spChg>
        <pc:spChg chg="add del mod">
          <ac:chgData name="Delisi, Bob" userId="9f53dbf0-15f7-40f2-9a14-0541e38895de" providerId="ADAL" clId="{BF1EBF7D-1649-4058-AFAA-88065BA15153}" dt="2024-09-27T18:52:52.480" v="68" actId="20577"/>
          <ac:spMkLst>
            <pc:docMk/>
            <pc:sldMk cId="0" sldId="285"/>
            <ac:spMk id="7173" creationId="{758F5CA1-C3D7-6CDB-1E13-7ED1D2A9E8F0}"/>
          </ac:spMkLst>
        </pc:spChg>
        <pc:spChg chg="add del mod">
          <ac:chgData name="Delisi, Bob" userId="9f53dbf0-15f7-40f2-9a14-0541e38895de" providerId="ADAL" clId="{BF1EBF7D-1649-4058-AFAA-88065BA15153}" dt="2024-09-27T18:54:07.988" v="125" actId="20577"/>
          <ac:spMkLst>
            <pc:docMk/>
            <pc:sldMk cId="0" sldId="285"/>
            <ac:spMk id="7175" creationId="{1260FB2C-F4AA-8452-F8ED-09797B018CD6}"/>
          </ac:spMkLst>
        </pc:spChg>
      </pc:sldChg>
      <pc:sldChg chg="modSp mod">
        <pc:chgData name="Delisi, Bob" userId="9f53dbf0-15f7-40f2-9a14-0541e38895de" providerId="ADAL" clId="{BF1EBF7D-1649-4058-AFAA-88065BA15153}" dt="2024-10-03T23:49:24.038" v="2718" actId="20577"/>
        <pc:sldMkLst>
          <pc:docMk/>
          <pc:sldMk cId="0" sldId="287"/>
        </pc:sldMkLst>
        <pc:spChg chg="mod">
          <ac:chgData name="Delisi, Bob" userId="9f53dbf0-15f7-40f2-9a14-0541e38895de" providerId="ADAL" clId="{BF1EBF7D-1649-4058-AFAA-88065BA15153}" dt="2024-10-03T23:49:24.038" v="2718" actId="20577"/>
          <ac:spMkLst>
            <pc:docMk/>
            <pc:sldMk cId="0" sldId="287"/>
            <ac:spMk id="2" creationId="{6AD96D5F-40DA-0BEF-0776-9799DA3FC7AB}"/>
          </ac:spMkLst>
        </pc:spChg>
      </pc:sldChg>
      <pc:sldChg chg="modSp mod">
        <pc:chgData name="Delisi, Bob" userId="9f53dbf0-15f7-40f2-9a14-0541e38895de" providerId="ADAL" clId="{BF1EBF7D-1649-4058-AFAA-88065BA15153}" dt="2024-10-02T21:58:25.410" v="777" actId="20577"/>
        <pc:sldMkLst>
          <pc:docMk/>
          <pc:sldMk cId="0" sldId="288"/>
        </pc:sldMkLst>
        <pc:spChg chg="mod">
          <ac:chgData name="Delisi, Bob" userId="9f53dbf0-15f7-40f2-9a14-0541e38895de" providerId="ADAL" clId="{BF1EBF7D-1649-4058-AFAA-88065BA15153}" dt="2024-10-02T21:58:25.410" v="777" actId="20577"/>
          <ac:spMkLst>
            <pc:docMk/>
            <pc:sldMk cId="0" sldId="288"/>
            <ac:spMk id="2" creationId="{AB917C60-6EB4-75BF-F6B3-8CAE125155D9}"/>
          </ac:spMkLst>
        </pc:spChg>
        <pc:spChg chg="mod">
          <ac:chgData name="Delisi, Bob" userId="9f53dbf0-15f7-40f2-9a14-0541e38895de" providerId="ADAL" clId="{BF1EBF7D-1649-4058-AFAA-88065BA15153}" dt="2024-09-27T18:52:15.775" v="60" actId="20577"/>
          <ac:spMkLst>
            <pc:docMk/>
            <pc:sldMk cId="0" sldId="288"/>
            <ac:spMk id="6149" creationId="{F555360F-2D08-A249-E46F-C88A39F1EE93}"/>
          </ac:spMkLst>
        </pc:spChg>
      </pc:sldChg>
      <pc:sldChg chg="modSp mod">
        <pc:chgData name="Delisi, Bob" userId="9f53dbf0-15f7-40f2-9a14-0541e38895de" providerId="ADAL" clId="{BF1EBF7D-1649-4058-AFAA-88065BA15153}" dt="2024-09-27T18:55:33.588" v="291" actId="20577"/>
        <pc:sldMkLst>
          <pc:docMk/>
          <pc:sldMk cId="3620480388" sldId="289"/>
        </pc:sldMkLst>
        <pc:spChg chg="mod">
          <ac:chgData name="Delisi, Bob" userId="9f53dbf0-15f7-40f2-9a14-0541e38895de" providerId="ADAL" clId="{BF1EBF7D-1649-4058-AFAA-88065BA15153}" dt="2024-09-27T18:55:33.588" v="291" actId="20577"/>
          <ac:spMkLst>
            <pc:docMk/>
            <pc:sldMk cId="3620480388" sldId="289"/>
            <ac:spMk id="7175" creationId="{1260FB2C-F4AA-8452-F8ED-09797B018CD6}"/>
          </ac:spMkLst>
        </pc:spChg>
      </pc:sldChg>
      <pc:sldChg chg="addSp modSp mod">
        <pc:chgData name="Delisi, Bob" userId="9f53dbf0-15f7-40f2-9a14-0541e38895de" providerId="ADAL" clId="{BF1EBF7D-1649-4058-AFAA-88065BA15153}" dt="2024-09-27T19:06:54.238" v="666" actId="14100"/>
        <pc:sldMkLst>
          <pc:docMk/>
          <pc:sldMk cId="644654248" sldId="290"/>
        </pc:sldMkLst>
        <pc:spChg chg="mod">
          <ac:chgData name="Delisi, Bob" userId="9f53dbf0-15f7-40f2-9a14-0541e38895de" providerId="ADAL" clId="{BF1EBF7D-1649-4058-AFAA-88065BA15153}" dt="2024-09-27T19:05:16.672" v="641" actId="1076"/>
          <ac:spMkLst>
            <pc:docMk/>
            <pc:sldMk cId="644654248" sldId="290"/>
            <ac:spMk id="10246" creationId="{A5215001-E5B1-98F9-4A51-C72974835B7F}"/>
          </ac:spMkLst>
        </pc:spChg>
        <pc:picChg chg="add mod">
          <ac:chgData name="Delisi, Bob" userId="9f53dbf0-15f7-40f2-9a14-0541e38895de" providerId="ADAL" clId="{BF1EBF7D-1649-4058-AFAA-88065BA15153}" dt="2024-09-27T19:06:54.238" v="666" actId="14100"/>
          <ac:picMkLst>
            <pc:docMk/>
            <pc:sldMk cId="644654248" sldId="290"/>
            <ac:picMk id="3" creationId="{BD4B2395-C676-197F-E0C8-8A818DCB1BB8}"/>
          </ac:picMkLst>
        </pc:picChg>
        <pc:picChg chg="add mod">
          <ac:chgData name="Delisi, Bob" userId="9f53dbf0-15f7-40f2-9a14-0541e38895de" providerId="ADAL" clId="{BF1EBF7D-1649-4058-AFAA-88065BA15153}" dt="2024-09-27T19:06:45.851" v="665" actId="14100"/>
          <ac:picMkLst>
            <pc:docMk/>
            <pc:sldMk cId="644654248" sldId="290"/>
            <ac:picMk id="5" creationId="{79310D14-34F8-2A55-E533-DF4A53B81AAE}"/>
          </ac:picMkLst>
        </pc:picChg>
        <pc:picChg chg="add mod">
          <ac:chgData name="Delisi, Bob" userId="9f53dbf0-15f7-40f2-9a14-0541e38895de" providerId="ADAL" clId="{BF1EBF7D-1649-4058-AFAA-88065BA15153}" dt="2024-09-27T19:06:38.796" v="663" actId="1076"/>
          <ac:picMkLst>
            <pc:docMk/>
            <pc:sldMk cId="644654248" sldId="290"/>
            <ac:picMk id="7" creationId="{A5F52BEE-A0EC-063F-3FC1-B8BFD8E283B9}"/>
          </ac:picMkLst>
        </pc:picChg>
      </pc:sldChg>
      <pc:sldChg chg="addSp delSp modSp add del mod">
        <pc:chgData name="Delisi, Bob" userId="9f53dbf0-15f7-40f2-9a14-0541e38895de" providerId="ADAL" clId="{BF1EBF7D-1649-4058-AFAA-88065BA15153}" dt="2024-10-03T16:38:16.906" v="967" actId="47"/>
        <pc:sldMkLst>
          <pc:docMk/>
          <pc:sldMk cId="515580609" sldId="291"/>
        </pc:sldMkLst>
        <pc:spChg chg="del mod">
          <ac:chgData name="Delisi, Bob" userId="9f53dbf0-15f7-40f2-9a14-0541e38895de" providerId="ADAL" clId="{BF1EBF7D-1649-4058-AFAA-88065BA15153}" dt="2024-09-27T19:00:32.215" v="466"/>
          <ac:spMkLst>
            <pc:docMk/>
            <pc:sldMk cId="515580609" sldId="291"/>
            <ac:spMk id="2" creationId="{AB917C60-6EB4-75BF-F6B3-8CAE125155D9}"/>
          </ac:spMkLst>
        </pc:spChg>
        <pc:spChg chg="add mod">
          <ac:chgData name="Delisi, Bob" userId="9f53dbf0-15f7-40f2-9a14-0541e38895de" providerId="ADAL" clId="{BF1EBF7D-1649-4058-AFAA-88065BA15153}" dt="2024-10-02T21:59:09.995" v="834" actId="108"/>
          <ac:spMkLst>
            <pc:docMk/>
            <pc:sldMk cId="515580609" sldId="291"/>
            <ac:spMk id="3" creationId="{584D6386-083E-6C2A-1EC5-A910FA9559A9}"/>
          </ac:spMkLst>
        </pc:spChg>
        <pc:spChg chg="mod">
          <ac:chgData name="Delisi, Bob" userId="9f53dbf0-15f7-40f2-9a14-0541e38895de" providerId="ADAL" clId="{BF1EBF7D-1649-4058-AFAA-88065BA15153}" dt="2024-09-27T19:01:22.455" v="494" actId="1076"/>
          <ac:spMkLst>
            <pc:docMk/>
            <pc:sldMk cId="515580609" sldId="291"/>
            <ac:spMk id="6149" creationId="{F555360F-2D08-A249-E46F-C88A39F1EE93}"/>
          </ac:spMkLst>
        </pc:spChg>
      </pc:sldChg>
      <pc:sldChg chg="addSp delSp modSp new del mod modClrScheme chgLayout">
        <pc:chgData name="Delisi, Bob" userId="9f53dbf0-15f7-40f2-9a14-0541e38895de" providerId="ADAL" clId="{BF1EBF7D-1649-4058-AFAA-88065BA15153}" dt="2024-09-27T18:59:56.711" v="456" actId="47"/>
        <pc:sldMkLst>
          <pc:docMk/>
          <pc:sldMk cId="1543318130" sldId="291"/>
        </pc:sldMkLst>
        <pc:spChg chg="del mod ord">
          <ac:chgData name="Delisi, Bob" userId="9f53dbf0-15f7-40f2-9a14-0541e38895de" providerId="ADAL" clId="{BF1EBF7D-1649-4058-AFAA-88065BA15153}" dt="2024-09-27T18:59:38.154" v="454" actId="700"/>
          <ac:spMkLst>
            <pc:docMk/>
            <pc:sldMk cId="1543318130" sldId="291"/>
            <ac:spMk id="2" creationId="{E4D86AA7-6786-7191-AF44-E66F95DCB13C}"/>
          </ac:spMkLst>
        </pc:spChg>
        <pc:spChg chg="del">
          <ac:chgData name="Delisi, Bob" userId="9f53dbf0-15f7-40f2-9a14-0541e38895de" providerId="ADAL" clId="{BF1EBF7D-1649-4058-AFAA-88065BA15153}" dt="2024-09-27T18:59:38.154" v="454" actId="700"/>
          <ac:spMkLst>
            <pc:docMk/>
            <pc:sldMk cId="1543318130" sldId="291"/>
            <ac:spMk id="3" creationId="{108F22F0-09A1-C770-F377-E1EBDD80D15A}"/>
          </ac:spMkLst>
        </pc:spChg>
        <pc:spChg chg="mod ord">
          <ac:chgData name="Delisi, Bob" userId="9f53dbf0-15f7-40f2-9a14-0541e38895de" providerId="ADAL" clId="{BF1EBF7D-1649-4058-AFAA-88065BA15153}" dt="2024-09-27T18:59:41.070" v="455" actId="700"/>
          <ac:spMkLst>
            <pc:docMk/>
            <pc:sldMk cId="1543318130" sldId="291"/>
            <ac:spMk id="4" creationId="{F7FF944D-49FF-55F9-A3CA-BA40FBFD7A36}"/>
          </ac:spMkLst>
        </pc:spChg>
        <pc:spChg chg="add mod">
          <ac:chgData name="Delisi, Bob" userId="9f53dbf0-15f7-40f2-9a14-0541e38895de" providerId="ADAL" clId="{BF1EBF7D-1649-4058-AFAA-88065BA15153}" dt="2024-09-27T18:59:34.925" v="453" actId="1076"/>
          <ac:spMkLst>
            <pc:docMk/>
            <pc:sldMk cId="1543318130" sldId="291"/>
            <ac:spMk id="5" creationId="{3AED77C8-7DBC-981C-C16C-136E05BDD92B}"/>
          </ac:spMkLst>
        </pc:spChg>
        <pc:spChg chg="add del mod ord">
          <ac:chgData name="Delisi, Bob" userId="9f53dbf0-15f7-40f2-9a14-0541e38895de" providerId="ADAL" clId="{BF1EBF7D-1649-4058-AFAA-88065BA15153}" dt="2024-09-27T18:59:41.070" v="455" actId="700"/>
          <ac:spMkLst>
            <pc:docMk/>
            <pc:sldMk cId="1543318130" sldId="291"/>
            <ac:spMk id="7" creationId="{9E109B77-7CEB-48E5-F351-6B809F43CC67}"/>
          </ac:spMkLst>
        </pc:spChg>
        <pc:picChg chg="add mod">
          <ac:chgData name="Delisi, Bob" userId="9f53dbf0-15f7-40f2-9a14-0541e38895de" providerId="ADAL" clId="{BF1EBF7D-1649-4058-AFAA-88065BA15153}" dt="2024-09-27T18:59:23.886" v="450"/>
          <ac:picMkLst>
            <pc:docMk/>
            <pc:sldMk cId="1543318130" sldId="291"/>
            <ac:picMk id="6" creationId="{56FEA6F4-ACC9-D3FE-A3A2-5C38F3061FD7}"/>
          </ac:picMkLst>
        </pc:picChg>
      </pc:sldChg>
      <pc:sldChg chg="add">
        <pc:chgData name="Delisi, Bob" userId="9f53dbf0-15f7-40f2-9a14-0541e38895de" providerId="ADAL" clId="{BF1EBF7D-1649-4058-AFAA-88065BA15153}" dt="2024-09-27T19:04:49.352" v="588" actId="2890"/>
        <pc:sldMkLst>
          <pc:docMk/>
          <pc:sldMk cId="1261285459" sldId="292"/>
        </pc:sldMkLst>
      </pc:sldChg>
      <pc:sldChg chg="addSp delSp modSp add del mod">
        <pc:chgData name="Delisi, Bob" userId="9f53dbf0-15f7-40f2-9a14-0541e38895de" providerId="ADAL" clId="{BF1EBF7D-1649-4058-AFAA-88065BA15153}" dt="2024-10-03T22:47:20.734" v="2358" actId="47"/>
        <pc:sldMkLst>
          <pc:docMk/>
          <pc:sldMk cId="464387885" sldId="293"/>
        </pc:sldMkLst>
        <pc:spChg chg="mod">
          <ac:chgData name="Delisi, Bob" userId="9f53dbf0-15f7-40f2-9a14-0541e38895de" providerId="ADAL" clId="{BF1EBF7D-1649-4058-AFAA-88065BA15153}" dt="2024-10-03T19:39:45.023" v="1257" actId="20577"/>
          <ac:spMkLst>
            <pc:docMk/>
            <pc:sldMk cId="464387885" sldId="293"/>
            <ac:spMk id="9221" creationId="{562F7A2E-FB06-F665-6ED1-B9219C47026C}"/>
          </ac:spMkLst>
        </pc:spChg>
        <pc:spChg chg="add del mod">
          <ac:chgData name="Delisi, Bob" userId="9f53dbf0-15f7-40f2-9a14-0541e38895de" providerId="ADAL" clId="{BF1EBF7D-1649-4058-AFAA-88065BA15153}" dt="2024-10-03T20:50:20.229" v="2339" actId="20577"/>
          <ac:spMkLst>
            <pc:docMk/>
            <pc:sldMk cId="464387885" sldId="293"/>
            <ac:spMk id="9223" creationId="{46B251DC-E43F-9C5F-2695-75604BE8B821}"/>
          </ac:spMkLst>
        </pc:spChg>
      </pc:sldChg>
      <pc:sldChg chg="modSp add mod">
        <pc:chgData name="Delisi, Bob" userId="9f53dbf0-15f7-40f2-9a14-0541e38895de" providerId="ADAL" clId="{BF1EBF7D-1649-4058-AFAA-88065BA15153}" dt="2024-10-04T13:14:57.609" v="2873" actId="20577"/>
        <pc:sldMkLst>
          <pc:docMk/>
          <pc:sldMk cId="522898886" sldId="294"/>
        </pc:sldMkLst>
        <pc:spChg chg="mod">
          <ac:chgData name="Delisi, Bob" userId="9f53dbf0-15f7-40f2-9a14-0541e38895de" providerId="ADAL" clId="{BF1EBF7D-1649-4058-AFAA-88065BA15153}" dt="2024-10-04T13:14:57.609" v="2873" actId="20577"/>
          <ac:spMkLst>
            <pc:docMk/>
            <pc:sldMk cId="522898886" sldId="294"/>
            <ac:spMk id="9223" creationId="{46B251DC-E43F-9C5F-2695-75604BE8B821}"/>
          </ac:spMkLst>
        </pc:spChg>
      </pc:sldChg>
      <pc:sldChg chg="addSp delSp modSp new del mod">
        <pc:chgData name="Delisi, Bob" userId="9f53dbf0-15f7-40f2-9a14-0541e38895de" providerId="ADAL" clId="{BF1EBF7D-1649-4058-AFAA-88065BA15153}" dt="2024-10-04T13:34:01.165" v="2874" actId="47"/>
        <pc:sldMkLst>
          <pc:docMk/>
          <pc:sldMk cId="1303803804" sldId="295"/>
        </pc:sldMkLst>
        <pc:spChg chg="del">
          <ac:chgData name="Delisi, Bob" userId="9f53dbf0-15f7-40f2-9a14-0541e38895de" providerId="ADAL" clId="{BF1EBF7D-1649-4058-AFAA-88065BA15153}" dt="2024-10-03T23:44:37.085" v="2371" actId="478"/>
          <ac:spMkLst>
            <pc:docMk/>
            <pc:sldMk cId="1303803804" sldId="295"/>
            <ac:spMk id="2" creationId="{066D545D-CE6F-329C-238E-1E247B78871D}"/>
          </ac:spMkLst>
        </pc:spChg>
        <pc:spChg chg="mod">
          <ac:chgData name="Delisi, Bob" userId="9f53dbf0-15f7-40f2-9a14-0541e38895de" providerId="ADAL" clId="{BF1EBF7D-1649-4058-AFAA-88065BA15153}" dt="2024-10-04T00:03:15.775" v="2863" actId="20577"/>
          <ac:spMkLst>
            <pc:docMk/>
            <pc:sldMk cId="1303803804" sldId="295"/>
            <ac:spMk id="3" creationId="{9F9DEDD2-C930-C95E-7F47-570A0C6846C6}"/>
          </ac:spMkLst>
        </pc:spChg>
        <pc:spChg chg="add mod">
          <ac:chgData name="Delisi, Bob" userId="9f53dbf0-15f7-40f2-9a14-0541e38895de" providerId="ADAL" clId="{BF1EBF7D-1649-4058-AFAA-88065BA15153}" dt="2024-10-03T23:44:33.950" v="2370"/>
          <ac:spMkLst>
            <pc:docMk/>
            <pc:sldMk cId="1303803804" sldId="295"/>
            <ac:spMk id="5" creationId="{D5BC27FA-9C3C-B450-D441-FC7F0CA40960}"/>
          </ac:spMkLst>
        </pc:spChg>
        <pc:spChg chg="add mod">
          <ac:chgData name="Delisi, Bob" userId="9f53dbf0-15f7-40f2-9a14-0541e38895de" providerId="ADAL" clId="{BF1EBF7D-1649-4058-AFAA-88065BA15153}" dt="2024-10-03T23:44:33.950" v="2370"/>
          <ac:spMkLst>
            <pc:docMk/>
            <pc:sldMk cId="1303803804" sldId="295"/>
            <ac:spMk id="7" creationId="{EC2C3E7C-38D8-A958-17FE-C7AFC728A4C0}"/>
          </ac:spMkLst>
        </pc:spChg>
        <pc:picChg chg="add mod">
          <ac:chgData name="Delisi, Bob" userId="9f53dbf0-15f7-40f2-9a14-0541e38895de" providerId="ADAL" clId="{BF1EBF7D-1649-4058-AFAA-88065BA15153}" dt="2024-10-03T23:44:33.950" v="2370"/>
          <ac:picMkLst>
            <pc:docMk/>
            <pc:sldMk cId="1303803804" sldId="295"/>
            <ac:picMk id="6" creationId="{8E7C809A-C0C1-B1D3-315D-186DF682B8C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526A752-0635-3C11-5620-A5150934FC6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35843" name="Rectangle 3">
            <a:extLst>
              <a:ext uri="{FF2B5EF4-FFF2-40B4-BE49-F238E27FC236}">
                <a16:creationId xmlns:a16="http://schemas.microsoft.com/office/drawing/2014/main" id="{795AD9F3-7F80-E36B-FAE5-C924CD793295}"/>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35844" name="Rectangle 4">
            <a:extLst>
              <a:ext uri="{FF2B5EF4-FFF2-40B4-BE49-F238E27FC236}">
                <a16:creationId xmlns:a16="http://schemas.microsoft.com/office/drawing/2014/main" id="{C5BCE5C7-196F-EDAB-5C2F-97754592B2A1}"/>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35845" name="Rectangle 5">
            <a:extLst>
              <a:ext uri="{FF2B5EF4-FFF2-40B4-BE49-F238E27FC236}">
                <a16:creationId xmlns:a16="http://schemas.microsoft.com/office/drawing/2014/main" id="{DEBD5028-ABC0-BD31-7884-C2C08D40E327}"/>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57BD8C38-7C15-40D2-A5ED-CA88F27A519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4CCB575-0010-CC16-78E4-9E16E24FF1A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32771" name="Rectangle 3">
            <a:extLst>
              <a:ext uri="{FF2B5EF4-FFF2-40B4-BE49-F238E27FC236}">
                <a16:creationId xmlns:a16="http://schemas.microsoft.com/office/drawing/2014/main" id="{D8A7749A-3479-5F28-D7F1-55741E84B66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2052" name="Rectangle 4">
            <a:extLst>
              <a:ext uri="{FF2B5EF4-FFF2-40B4-BE49-F238E27FC236}">
                <a16:creationId xmlns:a16="http://schemas.microsoft.com/office/drawing/2014/main" id="{969023AD-1F8D-1781-1120-A6D2396CB61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a:extLst>
              <a:ext uri="{FF2B5EF4-FFF2-40B4-BE49-F238E27FC236}">
                <a16:creationId xmlns:a16="http://schemas.microsoft.com/office/drawing/2014/main" id="{09CB7919-99E1-DA82-7210-727F3920AC12}"/>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0DCACE2B-6856-651B-2E29-FFE28D7DA2A5}"/>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32775" name="Rectangle 7">
            <a:extLst>
              <a:ext uri="{FF2B5EF4-FFF2-40B4-BE49-F238E27FC236}">
                <a16:creationId xmlns:a16="http://schemas.microsoft.com/office/drawing/2014/main" id="{978A22EE-E31F-708E-E1D7-25AB86A8A6B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91A45103-A92C-4ED7-AD34-497379F8707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80E538E-5B3E-6285-EA9E-5E2C315C6B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552531-993D-32F1-6A1F-0DABC8C03F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0D7B28-13CE-47A7-C780-3CEE504A3F7D}"/>
              </a:ext>
            </a:extLst>
          </p:cNvPr>
          <p:cNvSpPr>
            <a:spLocks noGrp="1" noChangeArrowheads="1"/>
          </p:cNvSpPr>
          <p:nvPr>
            <p:ph type="sldNum" sz="quarter" idx="12"/>
          </p:nvPr>
        </p:nvSpPr>
        <p:spPr>
          <a:ln/>
        </p:spPr>
        <p:txBody>
          <a:bodyPr/>
          <a:lstStyle>
            <a:lvl1pPr>
              <a:defRPr/>
            </a:lvl1pPr>
          </a:lstStyle>
          <a:p>
            <a:pPr>
              <a:defRPr/>
            </a:pPr>
            <a:fld id="{ECD4817D-7366-4744-BF2E-8B3EECB2BD44}" type="slidenum">
              <a:rPr lang="en-US" altLang="en-US"/>
              <a:pPr>
                <a:defRPr/>
              </a:pPr>
              <a:t>‹#›</a:t>
            </a:fld>
            <a:endParaRPr lang="en-US" altLang="en-US"/>
          </a:p>
        </p:txBody>
      </p:sp>
    </p:spTree>
    <p:extLst>
      <p:ext uri="{BB962C8B-B14F-4D97-AF65-F5344CB8AC3E}">
        <p14:creationId xmlns:p14="http://schemas.microsoft.com/office/powerpoint/2010/main" val="2244672887"/>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E4C3F6-DF0F-EBDF-D991-65F474526D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06B77F-01FA-6FA0-E169-59242243D2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87D9FC-7029-CA6A-9B28-2F26D8CA274C}"/>
              </a:ext>
            </a:extLst>
          </p:cNvPr>
          <p:cNvSpPr>
            <a:spLocks noGrp="1" noChangeArrowheads="1"/>
          </p:cNvSpPr>
          <p:nvPr>
            <p:ph type="sldNum" sz="quarter" idx="12"/>
          </p:nvPr>
        </p:nvSpPr>
        <p:spPr>
          <a:ln/>
        </p:spPr>
        <p:txBody>
          <a:bodyPr/>
          <a:lstStyle>
            <a:lvl1pPr>
              <a:defRPr/>
            </a:lvl1pPr>
          </a:lstStyle>
          <a:p>
            <a:pPr>
              <a:defRPr/>
            </a:pPr>
            <a:fld id="{7A21D24D-7A4D-4ACC-A1F6-B6635F10A03F}" type="slidenum">
              <a:rPr lang="en-US" altLang="en-US"/>
              <a:pPr>
                <a:defRPr/>
              </a:pPr>
              <a:t>‹#›</a:t>
            </a:fld>
            <a:endParaRPr lang="en-US" altLang="en-US"/>
          </a:p>
        </p:txBody>
      </p:sp>
    </p:spTree>
    <p:extLst>
      <p:ext uri="{BB962C8B-B14F-4D97-AF65-F5344CB8AC3E}">
        <p14:creationId xmlns:p14="http://schemas.microsoft.com/office/powerpoint/2010/main" val="2694824790"/>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7E000A-C48F-23C3-E6AB-388E3C79A9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25C0C4-0555-2417-F842-A5455A0977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FE53ED-1FB3-6364-8DBD-AACF19C3B9AD}"/>
              </a:ext>
            </a:extLst>
          </p:cNvPr>
          <p:cNvSpPr>
            <a:spLocks noGrp="1" noChangeArrowheads="1"/>
          </p:cNvSpPr>
          <p:nvPr>
            <p:ph type="sldNum" sz="quarter" idx="12"/>
          </p:nvPr>
        </p:nvSpPr>
        <p:spPr>
          <a:ln/>
        </p:spPr>
        <p:txBody>
          <a:bodyPr/>
          <a:lstStyle>
            <a:lvl1pPr>
              <a:defRPr/>
            </a:lvl1pPr>
          </a:lstStyle>
          <a:p>
            <a:pPr>
              <a:defRPr/>
            </a:pPr>
            <a:fld id="{77ADC513-A0C2-4EAE-B0E8-881FE1252303}" type="slidenum">
              <a:rPr lang="en-US" altLang="en-US"/>
              <a:pPr>
                <a:defRPr/>
              </a:pPr>
              <a:t>‹#›</a:t>
            </a:fld>
            <a:endParaRPr lang="en-US" altLang="en-US"/>
          </a:p>
        </p:txBody>
      </p:sp>
    </p:spTree>
    <p:extLst>
      <p:ext uri="{BB962C8B-B14F-4D97-AF65-F5344CB8AC3E}">
        <p14:creationId xmlns:p14="http://schemas.microsoft.com/office/powerpoint/2010/main" val="242405499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F33048-71A2-1ACA-1533-B5C86F68EC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307EF8-2F7B-1A5E-DA32-E78178B2C4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8D54C8-889B-F3C5-BE10-286AF4EF96B4}"/>
              </a:ext>
            </a:extLst>
          </p:cNvPr>
          <p:cNvSpPr>
            <a:spLocks noGrp="1" noChangeArrowheads="1"/>
          </p:cNvSpPr>
          <p:nvPr>
            <p:ph type="sldNum" sz="quarter" idx="12"/>
          </p:nvPr>
        </p:nvSpPr>
        <p:spPr>
          <a:ln/>
        </p:spPr>
        <p:txBody>
          <a:bodyPr/>
          <a:lstStyle>
            <a:lvl1pPr>
              <a:defRPr/>
            </a:lvl1pPr>
          </a:lstStyle>
          <a:p>
            <a:pPr>
              <a:defRPr/>
            </a:pPr>
            <a:fld id="{B4409794-D87F-451B-9042-48A1F839772F}" type="slidenum">
              <a:rPr lang="en-US" altLang="en-US"/>
              <a:pPr>
                <a:defRPr/>
              </a:pPr>
              <a:t>‹#›</a:t>
            </a:fld>
            <a:endParaRPr lang="en-US" altLang="en-US"/>
          </a:p>
        </p:txBody>
      </p:sp>
    </p:spTree>
    <p:extLst>
      <p:ext uri="{BB962C8B-B14F-4D97-AF65-F5344CB8AC3E}">
        <p14:creationId xmlns:p14="http://schemas.microsoft.com/office/powerpoint/2010/main" val="119043501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211284A-7734-B34A-4B2D-7DD6122F1E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A5B638-D8BE-1895-BA1B-15664BD276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24D35C-DA23-658E-1B2B-10F6D56E0A68}"/>
              </a:ext>
            </a:extLst>
          </p:cNvPr>
          <p:cNvSpPr>
            <a:spLocks noGrp="1" noChangeArrowheads="1"/>
          </p:cNvSpPr>
          <p:nvPr>
            <p:ph type="sldNum" sz="quarter" idx="12"/>
          </p:nvPr>
        </p:nvSpPr>
        <p:spPr>
          <a:ln/>
        </p:spPr>
        <p:txBody>
          <a:bodyPr/>
          <a:lstStyle>
            <a:lvl1pPr>
              <a:defRPr/>
            </a:lvl1pPr>
          </a:lstStyle>
          <a:p>
            <a:pPr>
              <a:defRPr/>
            </a:pPr>
            <a:fld id="{202F5FA2-4657-4087-9135-6711466E6BC1}" type="slidenum">
              <a:rPr lang="en-US" altLang="en-US"/>
              <a:pPr>
                <a:defRPr/>
              </a:pPr>
              <a:t>‹#›</a:t>
            </a:fld>
            <a:endParaRPr lang="en-US" altLang="en-US"/>
          </a:p>
        </p:txBody>
      </p:sp>
    </p:spTree>
    <p:extLst>
      <p:ext uri="{BB962C8B-B14F-4D97-AF65-F5344CB8AC3E}">
        <p14:creationId xmlns:p14="http://schemas.microsoft.com/office/powerpoint/2010/main" val="299833683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4E29A5-63FB-4694-C340-C49CBFB11D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5743A9-0C55-DFF3-94E6-5E30558667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6B6D962-015F-635B-A3AE-DEC9765FC060}"/>
              </a:ext>
            </a:extLst>
          </p:cNvPr>
          <p:cNvSpPr>
            <a:spLocks noGrp="1" noChangeArrowheads="1"/>
          </p:cNvSpPr>
          <p:nvPr>
            <p:ph type="sldNum" sz="quarter" idx="12"/>
          </p:nvPr>
        </p:nvSpPr>
        <p:spPr>
          <a:ln/>
        </p:spPr>
        <p:txBody>
          <a:bodyPr/>
          <a:lstStyle>
            <a:lvl1pPr>
              <a:defRPr/>
            </a:lvl1pPr>
          </a:lstStyle>
          <a:p>
            <a:pPr>
              <a:defRPr/>
            </a:pPr>
            <a:fld id="{4B023F05-C12D-40FE-9869-193FBE421E8A}" type="slidenum">
              <a:rPr lang="en-US" altLang="en-US"/>
              <a:pPr>
                <a:defRPr/>
              </a:pPr>
              <a:t>‹#›</a:t>
            </a:fld>
            <a:endParaRPr lang="en-US" altLang="en-US"/>
          </a:p>
        </p:txBody>
      </p:sp>
    </p:spTree>
    <p:extLst>
      <p:ext uri="{BB962C8B-B14F-4D97-AF65-F5344CB8AC3E}">
        <p14:creationId xmlns:p14="http://schemas.microsoft.com/office/powerpoint/2010/main" val="3798030270"/>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E672F54-B173-753C-CC02-9BB041E2A16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F81608-CC92-EBA4-CD4D-EEFEC37D73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7AECE38-1084-04D0-F941-135DF39A4C0E}"/>
              </a:ext>
            </a:extLst>
          </p:cNvPr>
          <p:cNvSpPr>
            <a:spLocks noGrp="1" noChangeArrowheads="1"/>
          </p:cNvSpPr>
          <p:nvPr>
            <p:ph type="sldNum" sz="quarter" idx="12"/>
          </p:nvPr>
        </p:nvSpPr>
        <p:spPr>
          <a:ln/>
        </p:spPr>
        <p:txBody>
          <a:bodyPr/>
          <a:lstStyle>
            <a:lvl1pPr>
              <a:defRPr/>
            </a:lvl1pPr>
          </a:lstStyle>
          <a:p>
            <a:pPr>
              <a:defRPr/>
            </a:pPr>
            <a:fld id="{6A42451F-8A07-4267-91EF-86AE93B78C9F}" type="slidenum">
              <a:rPr lang="en-US" altLang="en-US"/>
              <a:pPr>
                <a:defRPr/>
              </a:pPr>
              <a:t>‹#›</a:t>
            </a:fld>
            <a:endParaRPr lang="en-US" altLang="en-US"/>
          </a:p>
        </p:txBody>
      </p:sp>
    </p:spTree>
    <p:extLst>
      <p:ext uri="{BB962C8B-B14F-4D97-AF65-F5344CB8AC3E}">
        <p14:creationId xmlns:p14="http://schemas.microsoft.com/office/powerpoint/2010/main" val="3324545418"/>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092C212-5791-A486-8045-427058A5D5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803AF17-5F27-4A02-2C8E-47451F3FBE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32B8FA5-7149-2D01-0331-E0E342B0E05A}"/>
              </a:ext>
            </a:extLst>
          </p:cNvPr>
          <p:cNvSpPr>
            <a:spLocks noGrp="1" noChangeArrowheads="1"/>
          </p:cNvSpPr>
          <p:nvPr>
            <p:ph type="sldNum" sz="quarter" idx="12"/>
          </p:nvPr>
        </p:nvSpPr>
        <p:spPr>
          <a:ln/>
        </p:spPr>
        <p:txBody>
          <a:bodyPr/>
          <a:lstStyle>
            <a:lvl1pPr>
              <a:defRPr/>
            </a:lvl1pPr>
          </a:lstStyle>
          <a:p>
            <a:pPr>
              <a:defRPr/>
            </a:pPr>
            <a:fld id="{E4A47A02-C559-4529-B5D8-CC7F72EBD2E7}" type="slidenum">
              <a:rPr lang="en-US" altLang="en-US"/>
              <a:pPr>
                <a:defRPr/>
              </a:pPr>
              <a:t>‹#›</a:t>
            </a:fld>
            <a:endParaRPr lang="en-US" altLang="en-US"/>
          </a:p>
        </p:txBody>
      </p:sp>
    </p:spTree>
    <p:extLst>
      <p:ext uri="{BB962C8B-B14F-4D97-AF65-F5344CB8AC3E}">
        <p14:creationId xmlns:p14="http://schemas.microsoft.com/office/powerpoint/2010/main" val="2177974162"/>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FC2E72-C2C6-CB35-9EEB-2ED4329AAC6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AB8296E-5580-EFE7-B035-371C29CE8B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3825420-17E9-D9D6-63A8-6523C4740ADD}"/>
              </a:ext>
            </a:extLst>
          </p:cNvPr>
          <p:cNvSpPr>
            <a:spLocks noGrp="1" noChangeArrowheads="1"/>
          </p:cNvSpPr>
          <p:nvPr>
            <p:ph type="sldNum" sz="quarter" idx="12"/>
          </p:nvPr>
        </p:nvSpPr>
        <p:spPr>
          <a:ln/>
        </p:spPr>
        <p:txBody>
          <a:bodyPr/>
          <a:lstStyle>
            <a:lvl1pPr>
              <a:defRPr/>
            </a:lvl1pPr>
          </a:lstStyle>
          <a:p>
            <a:pPr>
              <a:defRPr/>
            </a:pPr>
            <a:fld id="{6A8406B0-6FDD-4688-8A3F-B0366EDC985F}" type="slidenum">
              <a:rPr lang="en-US" altLang="en-US"/>
              <a:pPr>
                <a:defRPr/>
              </a:pPr>
              <a:t>‹#›</a:t>
            </a:fld>
            <a:endParaRPr lang="en-US" altLang="en-US"/>
          </a:p>
        </p:txBody>
      </p:sp>
    </p:spTree>
    <p:extLst>
      <p:ext uri="{BB962C8B-B14F-4D97-AF65-F5344CB8AC3E}">
        <p14:creationId xmlns:p14="http://schemas.microsoft.com/office/powerpoint/2010/main" val="183930966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AEF5ED-65D4-DE24-2FCD-BC859FDCE2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D4B12E-445A-021A-4A03-7FE3C22BE3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7E066F-B8DA-B1AA-540A-A01D38137DFE}"/>
              </a:ext>
            </a:extLst>
          </p:cNvPr>
          <p:cNvSpPr>
            <a:spLocks noGrp="1" noChangeArrowheads="1"/>
          </p:cNvSpPr>
          <p:nvPr>
            <p:ph type="sldNum" sz="quarter" idx="12"/>
          </p:nvPr>
        </p:nvSpPr>
        <p:spPr>
          <a:ln/>
        </p:spPr>
        <p:txBody>
          <a:bodyPr/>
          <a:lstStyle>
            <a:lvl1pPr>
              <a:defRPr/>
            </a:lvl1pPr>
          </a:lstStyle>
          <a:p>
            <a:pPr>
              <a:defRPr/>
            </a:pPr>
            <a:fld id="{791B9894-1AC6-4DAE-90DD-32F100CE92C0}" type="slidenum">
              <a:rPr lang="en-US" altLang="en-US"/>
              <a:pPr>
                <a:defRPr/>
              </a:pPr>
              <a:t>‹#›</a:t>
            </a:fld>
            <a:endParaRPr lang="en-US" altLang="en-US"/>
          </a:p>
        </p:txBody>
      </p:sp>
    </p:spTree>
    <p:extLst>
      <p:ext uri="{BB962C8B-B14F-4D97-AF65-F5344CB8AC3E}">
        <p14:creationId xmlns:p14="http://schemas.microsoft.com/office/powerpoint/2010/main" val="2285001590"/>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55B0BCE-F50A-709C-5793-EA5AF2097E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4C73C4-499D-23A5-2D97-954FCE5378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0936DFE-D812-AB36-0797-8C59A43A396A}"/>
              </a:ext>
            </a:extLst>
          </p:cNvPr>
          <p:cNvSpPr>
            <a:spLocks noGrp="1" noChangeArrowheads="1"/>
          </p:cNvSpPr>
          <p:nvPr>
            <p:ph type="sldNum" sz="quarter" idx="12"/>
          </p:nvPr>
        </p:nvSpPr>
        <p:spPr>
          <a:ln/>
        </p:spPr>
        <p:txBody>
          <a:bodyPr/>
          <a:lstStyle>
            <a:lvl1pPr>
              <a:defRPr/>
            </a:lvl1pPr>
          </a:lstStyle>
          <a:p>
            <a:pPr>
              <a:defRPr/>
            </a:pPr>
            <a:fld id="{C717DF0C-BF40-471B-9BF3-9FE546E3ADE6}" type="slidenum">
              <a:rPr lang="en-US" altLang="en-US"/>
              <a:pPr>
                <a:defRPr/>
              </a:pPr>
              <a:t>‹#›</a:t>
            </a:fld>
            <a:endParaRPr lang="en-US" altLang="en-US"/>
          </a:p>
        </p:txBody>
      </p:sp>
    </p:spTree>
    <p:extLst>
      <p:ext uri="{BB962C8B-B14F-4D97-AF65-F5344CB8AC3E}">
        <p14:creationId xmlns:p14="http://schemas.microsoft.com/office/powerpoint/2010/main" val="87808588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B2F6086-C33E-0995-7503-F438252A97E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B044F6E-DB2B-3BFE-10F9-270CEB410D1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EFE172B-5E52-DCDC-EBD9-072DEC7D9AE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n-US"/>
          </a:p>
        </p:txBody>
      </p:sp>
      <p:sp>
        <p:nvSpPr>
          <p:cNvPr id="1029" name="Rectangle 5">
            <a:extLst>
              <a:ext uri="{FF2B5EF4-FFF2-40B4-BE49-F238E27FC236}">
                <a16:creationId xmlns:a16="http://schemas.microsoft.com/office/drawing/2014/main" id="{B0B87C76-FAF1-0F32-42EA-CD8B65E12E0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n-US"/>
          </a:p>
        </p:txBody>
      </p:sp>
      <p:sp>
        <p:nvSpPr>
          <p:cNvPr id="1030" name="Rectangle 6">
            <a:extLst>
              <a:ext uri="{FF2B5EF4-FFF2-40B4-BE49-F238E27FC236}">
                <a16:creationId xmlns:a16="http://schemas.microsoft.com/office/drawing/2014/main" id="{4D9F1D48-EC20-E6BA-1258-A1019E0038B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D122C88D-1BB5-45F5-8C6C-FDCB3E6C2E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apps.fcc.gov/kdb/GetAttachment.html?id=rDQNv%2FIhsL%2FQhUf283oiDw%3D%3D&amp;desc=680106%20D01%20Wireless%20Power%20Transfer%20v04&amp;tracking_number=41701"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ised-isde.canada.ca/site/spectrum-management-telecommunications/en/devices-and-equipment/radio-equipment-standards/radio-standards-specifications-rss/rss-216-wireless-power-transfer-device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A278D1FB-9726-8D37-1898-3CF1B41C8FE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DFD23D-7D18-4A1B-9150-93EC37040904}" type="slidenum">
              <a:rPr lang="en-US" altLang="en-US" sz="1400" smtClean="0"/>
              <a:pPr>
                <a:spcBef>
                  <a:spcPct val="0"/>
                </a:spcBef>
                <a:buFontTx/>
                <a:buNone/>
              </a:pPr>
              <a:t>1</a:t>
            </a:fld>
            <a:endParaRPr lang="en-US" altLang="en-US" sz="1400"/>
          </a:p>
        </p:txBody>
      </p:sp>
      <p:sp>
        <p:nvSpPr>
          <p:cNvPr id="4099" name="Rectangle 2">
            <a:extLst>
              <a:ext uri="{FF2B5EF4-FFF2-40B4-BE49-F238E27FC236}">
                <a16:creationId xmlns:a16="http://schemas.microsoft.com/office/drawing/2014/main" id="{34C7CF1C-534D-4198-E073-F9E1AA922DCD}"/>
              </a:ext>
            </a:extLst>
          </p:cNvPr>
          <p:cNvSpPr>
            <a:spLocks noGrp="1" noChangeArrowheads="1"/>
          </p:cNvSpPr>
          <p:nvPr>
            <p:ph type="title"/>
          </p:nvPr>
        </p:nvSpPr>
        <p:spPr>
          <a:xfrm>
            <a:off x="1905000" y="76200"/>
            <a:ext cx="7239000" cy="1143000"/>
          </a:xfrm>
        </p:spPr>
        <p:txBody>
          <a:bodyPr/>
          <a:lstStyle/>
          <a:p>
            <a:pPr eaLnBrk="1" hangingPunct="1"/>
            <a:r>
              <a:rPr lang="en-US" altLang="en-US" sz="3200" b="1"/>
              <a:t>American National Standards Committee C63</a:t>
            </a:r>
            <a:r>
              <a:rPr lang="en-US" altLang="en-US" sz="3200" b="1" baseline="30000"/>
              <a:t>®</a:t>
            </a:r>
            <a:r>
              <a:rPr lang="en-US" altLang="en-US" sz="3200" b="1"/>
              <a:t> - EMC</a:t>
            </a:r>
            <a:r>
              <a:rPr lang="en-US" altLang="en-US" sz="3200"/>
              <a:t> </a:t>
            </a:r>
          </a:p>
        </p:txBody>
      </p:sp>
      <p:pic>
        <p:nvPicPr>
          <p:cNvPr id="4100" name="Picture 4">
            <a:extLst>
              <a:ext uri="{FF2B5EF4-FFF2-40B4-BE49-F238E27FC236}">
                <a16:creationId xmlns:a16="http://schemas.microsoft.com/office/drawing/2014/main" id="{9775EC14-C307-049F-DD23-F526DA42B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63"/>
          <a:stretch>
            <a:fillRect/>
          </a:stretch>
        </p:blipFill>
        <p:spPr bwMode="auto">
          <a:xfrm>
            <a:off x="381000" y="152400"/>
            <a:ext cx="1447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Text Box 6">
            <a:extLst>
              <a:ext uri="{FF2B5EF4-FFF2-40B4-BE49-F238E27FC236}">
                <a16:creationId xmlns:a16="http://schemas.microsoft.com/office/drawing/2014/main" id="{F28C39D6-83BE-94AB-025B-E7BA9E5F733B}"/>
              </a:ext>
            </a:extLst>
          </p:cNvPr>
          <p:cNvSpPr txBox="1">
            <a:spLocks noChangeArrowheads="1"/>
          </p:cNvSpPr>
          <p:nvPr/>
        </p:nvSpPr>
        <p:spPr bwMode="auto">
          <a:xfrm>
            <a:off x="0" y="2362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Chairman’s Report</a:t>
            </a:r>
          </a:p>
        </p:txBody>
      </p:sp>
      <p:sp>
        <p:nvSpPr>
          <p:cNvPr id="4102" name="Text Box 7">
            <a:extLst>
              <a:ext uri="{FF2B5EF4-FFF2-40B4-BE49-F238E27FC236}">
                <a16:creationId xmlns:a16="http://schemas.microsoft.com/office/drawing/2014/main" id="{77FF2B0F-A3C2-33B8-49C0-210DFAA0BCC7}"/>
              </a:ext>
            </a:extLst>
          </p:cNvPr>
          <p:cNvSpPr txBox="1">
            <a:spLocks noChangeArrowheads="1"/>
          </p:cNvSpPr>
          <p:nvPr/>
        </p:nvSpPr>
        <p:spPr bwMode="auto">
          <a:xfrm>
            <a:off x="0" y="4800600"/>
            <a:ext cx="91440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t>Bob DeLisi</a:t>
            </a:r>
          </a:p>
          <a:p>
            <a:pPr algn="ctr" eaLnBrk="1" hangingPunct="1">
              <a:spcBef>
                <a:spcPct val="50000"/>
              </a:spcBef>
              <a:buFontTx/>
              <a:buNone/>
            </a:pPr>
            <a:r>
              <a:rPr lang="en-US" altLang="en-US" sz="2800" dirty="0"/>
              <a:t>Chair – C63 Committee</a:t>
            </a:r>
            <a:endParaRPr lang="en-US" altLang="en-US" sz="2400" b="0" dirty="0"/>
          </a:p>
          <a:p>
            <a:pPr algn="ctr" eaLnBrk="1" hangingPunct="1">
              <a:spcBef>
                <a:spcPct val="50000"/>
              </a:spcBef>
              <a:buFontTx/>
              <a:buNone/>
            </a:pPr>
            <a:r>
              <a:rPr lang="en-US" altLang="en-US" sz="2400" b="0" dirty="0"/>
              <a:t>October 4, 2024</a:t>
            </a:r>
          </a:p>
        </p:txBody>
      </p:sp>
      <p:sp>
        <p:nvSpPr>
          <p:cNvPr id="4103" name="Line 8">
            <a:extLst>
              <a:ext uri="{FF2B5EF4-FFF2-40B4-BE49-F238E27FC236}">
                <a16:creationId xmlns:a16="http://schemas.microsoft.com/office/drawing/2014/main" id="{7C0330FB-2942-35F3-3889-3641B6823CF9}"/>
              </a:ext>
            </a:extLst>
          </p:cNvPr>
          <p:cNvSpPr>
            <a:spLocks noChangeShapeType="1"/>
          </p:cNvSpPr>
          <p:nvPr/>
        </p:nvSpPr>
        <p:spPr bwMode="auto">
          <a:xfrm>
            <a:off x="381000" y="1219200"/>
            <a:ext cx="8382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56054BF4-8A3E-A592-0DCA-CCD401CE261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315942-1323-4D12-B7B6-21F4E9ED4067}" type="slidenum">
              <a:rPr lang="en-US" altLang="en-US" sz="1400" smtClean="0"/>
              <a:pPr>
                <a:spcBef>
                  <a:spcPct val="0"/>
                </a:spcBef>
                <a:buFontTx/>
                <a:buNone/>
              </a:pPr>
              <a:t>10</a:t>
            </a:fld>
            <a:endParaRPr lang="en-US" altLang="en-US" sz="1400"/>
          </a:p>
        </p:txBody>
      </p:sp>
      <p:sp>
        <p:nvSpPr>
          <p:cNvPr id="10243" name="Rectangle 457">
            <a:extLst>
              <a:ext uri="{FF2B5EF4-FFF2-40B4-BE49-F238E27FC236}">
                <a16:creationId xmlns:a16="http://schemas.microsoft.com/office/drawing/2014/main" id="{CE2FF866-EE1F-5E2A-5147-5D76D92FF60D}"/>
              </a:ext>
            </a:extLst>
          </p:cNvPr>
          <p:cNvSpPr>
            <a:spLocks noGrp="1" noChangeArrowheads="1"/>
          </p:cNvSpPr>
          <p:nvPr>
            <p:ph type="title"/>
          </p:nvPr>
        </p:nvSpPr>
        <p:spPr>
          <a:xfrm>
            <a:off x="1905000" y="76200"/>
            <a:ext cx="7239000" cy="1143000"/>
          </a:xfrm>
        </p:spPr>
        <p:txBody>
          <a:bodyPr/>
          <a:lstStyle/>
          <a:p>
            <a:pPr eaLnBrk="1" hangingPunct="1"/>
            <a:r>
              <a:rPr lang="en-US" altLang="en-US" sz="3200" b="1"/>
              <a:t>American National Standards Committee C63</a:t>
            </a:r>
            <a:r>
              <a:rPr lang="en-US" altLang="en-US" sz="3200" b="1" baseline="30000"/>
              <a:t>®</a:t>
            </a:r>
            <a:r>
              <a:rPr lang="en-US" altLang="en-US" sz="3200" b="1"/>
              <a:t> - EMC</a:t>
            </a:r>
            <a:r>
              <a:rPr lang="en-US" altLang="en-US" sz="3200"/>
              <a:t> </a:t>
            </a:r>
          </a:p>
        </p:txBody>
      </p:sp>
      <p:pic>
        <p:nvPicPr>
          <p:cNvPr id="10244" name="Picture 459">
            <a:extLst>
              <a:ext uri="{FF2B5EF4-FFF2-40B4-BE49-F238E27FC236}">
                <a16:creationId xmlns:a16="http://schemas.microsoft.com/office/drawing/2014/main" id="{B4F8B9D9-03E8-FFE5-0E1C-8498DD019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63"/>
          <a:stretch>
            <a:fillRect/>
          </a:stretch>
        </p:blipFill>
        <p:spPr bwMode="auto">
          <a:xfrm>
            <a:off x="381000" y="152400"/>
            <a:ext cx="1447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Line 464">
            <a:extLst>
              <a:ext uri="{FF2B5EF4-FFF2-40B4-BE49-F238E27FC236}">
                <a16:creationId xmlns:a16="http://schemas.microsoft.com/office/drawing/2014/main" id="{59E01391-1045-6AF0-EE3D-61A77F6A9A34}"/>
              </a:ext>
            </a:extLst>
          </p:cNvPr>
          <p:cNvSpPr>
            <a:spLocks noChangeShapeType="1"/>
          </p:cNvSpPr>
          <p:nvPr/>
        </p:nvSpPr>
        <p:spPr bwMode="auto">
          <a:xfrm>
            <a:off x="381000" y="1219200"/>
            <a:ext cx="8382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Text Box 465">
            <a:extLst>
              <a:ext uri="{FF2B5EF4-FFF2-40B4-BE49-F238E27FC236}">
                <a16:creationId xmlns:a16="http://schemas.microsoft.com/office/drawing/2014/main" id="{A5215001-E5B1-98F9-4A51-C72974835B7F}"/>
              </a:ext>
            </a:extLst>
          </p:cNvPr>
          <p:cNvSpPr txBox="1">
            <a:spLocks noChangeArrowheads="1"/>
          </p:cNvSpPr>
          <p:nvPr/>
        </p:nvSpPr>
        <p:spPr bwMode="auto">
          <a:xfrm>
            <a:off x="304800" y="1992313"/>
            <a:ext cx="853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dirty="0"/>
              <a:t>Questions?</a:t>
            </a:r>
          </a:p>
        </p:txBody>
      </p:sp>
    </p:spTree>
    <p:extLst>
      <p:ext uri="{BB962C8B-B14F-4D97-AF65-F5344CB8AC3E}">
        <p14:creationId xmlns:p14="http://schemas.microsoft.com/office/powerpoint/2010/main" val="1261285459"/>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a:extLst>
              <a:ext uri="{FF2B5EF4-FFF2-40B4-BE49-F238E27FC236}">
                <a16:creationId xmlns:a16="http://schemas.microsoft.com/office/drawing/2014/main" id="{64840D11-E3F5-9B64-96C4-6D319BC6C84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18E909-A881-4403-BEBF-E22CAAD79A6F}" type="slidenum">
              <a:rPr lang="en-US" altLang="en-US" sz="1400" smtClean="0"/>
              <a:pPr>
                <a:spcBef>
                  <a:spcPct val="0"/>
                </a:spcBef>
                <a:buFontTx/>
                <a:buNone/>
              </a:pPr>
              <a:t>2</a:t>
            </a:fld>
            <a:endParaRPr lang="en-US" altLang="en-US" sz="1400"/>
          </a:p>
        </p:txBody>
      </p:sp>
      <p:sp>
        <p:nvSpPr>
          <p:cNvPr id="5123" name="Rectangle 457">
            <a:extLst>
              <a:ext uri="{FF2B5EF4-FFF2-40B4-BE49-F238E27FC236}">
                <a16:creationId xmlns:a16="http://schemas.microsoft.com/office/drawing/2014/main" id="{39BC7A6C-6266-4B11-953D-6B1B736E706F}"/>
              </a:ext>
            </a:extLst>
          </p:cNvPr>
          <p:cNvSpPr>
            <a:spLocks noGrp="1" noChangeArrowheads="1"/>
          </p:cNvSpPr>
          <p:nvPr>
            <p:ph type="title"/>
          </p:nvPr>
        </p:nvSpPr>
        <p:spPr>
          <a:xfrm>
            <a:off x="1905000" y="76200"/>
            <a:ext cx="7239000" cy="1143000"/>
          </a:xfrm>
        </p:spPr>
        <p:txBody>
          <a:bodyPr/>
          <a:lstStyle/>
          <a:p>
            <a:pPr eaLnBrk="1" hangingPunct="1"/>
            <a:r>
              <a:rPr lang="en-US" altLang="en-US" sz="3200" b="1"/>
              <a:t>American National Standards Committee C63</a:t>
            </a:r>
            <a:r>
              <a:rPr lang="en-US" altLang="en-US" sz="3200" b="1" baseline="30000"/>
              <a:t>®</a:t>
            </a:r>
            <a:r>
              <a:rPr lang="en-US" altLang="en-US" sz="3200" b="1"/>
              <a:t> - EMC</a:t>
            </a:r>
            <a:r>
              <a:rPr lang="en-US" altLang="en-US" sz="3200"/>
              <a:t> </a:t>
            </a:r>
          </a:p>
        </p:txBody>
      </p:sp>
      <p:pic>
        <p:nvPicPr>
          <p:cNvPr id="5124" name="Picture 459">
            <a:extLst>
              <a:ext uri="{FF2B5EF4-FFF2-40B4-BE49-F238E27FC236}">
                <a16:creationId xmlns:a16="http://schemas.microsoft.com/office/drawing/2014/main" id="{1D2559DD-679D-4D58-519E-61A1408C1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63"/>
          <a:stretch>
            <a:fillRect/>
          </a:stretch>
        </p:blipFill>
        <p:spPr bwMode="auto">
          <a:xfrm>
            <a:off x="381000" y="152400"/>
            <a:ext cx="1447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Line 464">
            <a:extLst>
              <a:ext uri="{FF2B5EF4-FFF2-40B4-BE49-F238E27FC236}">
                <a16:creationId xmlns:a16="http://schemas.microsoft.com/office/drawing/2014/main" id="{8147D6B0-1BDC-9D0C-05DF-F5E0C65F1E15}"/>
              </a:ext>
            </a:extLst>
          </p:cNvPr>
          <p:cNvSpPr>
            <a:spLocks noChangeShapeType="1"/>
          </p:cNvSpPr>
          <p:nvPr/>
        </p:nvSpPr>
        <p:spPr bwMode="auto">
          <a:xfrm>
            <a:off x="381000" y="1219200"/>
            <a:ext cx="8382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a:extLst>
              <a:ext uri="{FF2B5EF4-FFF2-40B4-BE49-F238E27FC236}">
                <a16:creationId xmlns:a16="http://schemas.microsoft.com/office/drawing/2014/main" id="{C6A23917-686D-E554-6E58-58A1EC593190}"/>
              </a:ext>
            </a:extLst>
          </p:cNvPr>
          <p:cNvSpPr/>
          <p:nvPr/>
        </p:nvSpPr>
        <p:spPr>
          <a:xfrm>
            <a:off x="1128548" y="1315680"/>
            <a:ext cx="6781800" cy="2800767"/>
          </a:xfrm>
          <a:prstGeom prst="rect">
            <a:avLst/>
          </a:prstGeom>
          <a:noFill/>
        </p:spPr>
        <p:txBody>
          <a:bodyPr wrap="square" lIns="91440" tIns="45720" rIns="91440" bIns="45720">
            <a:spAutoFit/>
          </a:bodyPr>
          <a:lstStyle/>
          <a:p>
            <a:pPr algn="ctr"/>
            <a:r>
              <a:rPr lang="en-US" sz="8800" b="1" i="1" cap="none" spc="0" dirty="0">
                <a:ln w="6600">
                  <a:solidFill>
                    <a:schemeClr val="accent2"/>
                  </a:solidFill>
                  <a:prstDash val="solid"/>
                </a:ln>
                <a:solidFill>
                  <a:srgbClr val="FF0000"/>
                </a:solidFill>
                <a:effectLst>
                  <a:outerShdw dist="38100" dir="2700000" algn="tl" rotWithShape="0">
                    <a:schemeClr val="accent2"/>
                  </a:outerShdw>
                </a:effectLst>
              </a:rPr>
              <a:t>Thank you for Hosting</a:t>
            </a:r>
          </a:p>
        </p:txBody>
      </p:sp>
      <p:pic>
        <p:nvPicPr>
          <p:cNvPr id="1028" name="Picture 4" descr="Rohde &amp; Schwarz - AFC Ingenieros">
            <a:extLst>
              <a:ext uri="{FF2B5EF4-FFF2-40B4-BE49-F238E27FC236}">
                <a16:creationId xmlns:a16="http://schemas.microsoft.com/office/drawing/2014/main" id="{D2DBEEAE-B8F8-19A1-4993-608CD7AC8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7125"/>
            <a:ext cx="9144000" cy="195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a:extLst>
              <a:ext uri="{FF2B5EF4-FFF2-40B4-BE49-F238E27FC236}">
                <a16:creationId xmlns:a16="http://schemas.microsoft.com/office/drawing/2014/main" id="{463E45D0-2F89-5D60-EFE2-9BBB94DB76C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4279AC-B8D1-4688-BE77-564AA5A13B91}" type="slidenum">
              <a:rPr lang="en-US" altLang="en-US" sz="1400" smtClean="0"/>
              <a:pPr>
                <a:spcBef>
                  <a:spcPct val="0"/>
                </a:spcBef>
                <a:buFontTx/>
                <a:buNone/>
              </a:pPr>
              <a:t>3</a:t>
            </a:fld>
            <a:endParaRPr lang="en-US" altLang="en-US" sz="1400"/>
          </a:p>
        </p:txBody>
      </p:sp>
      <p:sp>
        <p:nvSpPr>
          <p:cNvPr id="6147" name="Rectangle 457">
            <a:extLst>
              <a:ext uri="{FF2B5EF4-FFF2-40B4-BE49-F238E27FC236}">
                <a16:creationId xmlns:a16="http://schemas.microsoft.com/office/drawing/2014/main" id="{22730DEA-BC03-85D9-B8B1-D72BD99D8423}"/>
              </a:ext>
            </a:extLst>
          </p:cNvPr>
          <p:cNvSpPr>
            <a:spLocks noGrp="1" noChangeArrowheads="1"/>
          </p:cNvSpPr>
          <p:nvPr>
            <p:ph type="title"/>
          </p:nvPr>
        </p:nvSpPr>
        <p:spPr>
          <a:xfrm>
            <a:off x="1905000" y="76200"/>
            <a:ext cx="7239000" cy="1143000"/>
          </a:xfrm>
        </p:spPr>
        <p:txBody>
          <a:bodyPr/>
          <a:lstStyle/>
          <a:p>
            <a:pPr eaLnBrk="1" hangingPunct="1"/>
            <a:r>
              <a:rPr lang="en-US" altLang="en-US" sz="3200" b="1"/>
              <a:t>American National Standards Committee C63</a:t>
            </a:r>
            <a:r>
              <a:rPr lang="en-US" altLang="en-US" sz="3200" b="1" baseline="30000"/>
              <a:t>®</a:t>
            </a:r>
            <a:r>
              <a:rPr lang="en-US" altLang="en-US" sz="3200" b="1"/>
              <a:t> - EMC</a:t>
            </a:r>
            <a:r>
              <a:rPr lang="en-US" altLang="en-US" sz="3200"/>
              <a:t> </a:t>
            </a:r>
          </a:p>
        </p:txBody>
      </p:sp>
      <p:pic>
        <p:nvPicPr>
          <p:cNvPr id="6148" name="Picture 459">
            <a:extLst>
              <a:ext uri="{FF2B5EF4-FFF2-40B4-BE49-F238E27FC236}">
                <a16:creationId xmlns:a16="http://schemas.microsoft.com/office/drawing/2014/main" id="{F544DEAD-C4E0-89D9-473D-D907AB9FF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63"/>
          <a:stretch>
            <a:fillRect/>
          </a:stretch>
        </p:blipFill>
        <p:spPr bwMode="auto">
          <a:xfrm>
            <a:off x="381000" y="152400"/>
            <a:ext cx="1447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 Box 463">
            <a:extLst>
              <a:ext uri="{FF2B5EF4-FFF2-40B4-BE49-F238E27FC236}">
                <a16:creationId xmlns:a16="http://schemas.microsoft.com/office/drawing/2014/main" id="{F555360F-2D08-A249-E46F-C88A39F1EE93}"/>
              </a:ext>
            </a:extLst>
          </p:cNvPr>
          <p:cNvSpPr txBox="1">
            <a:spLocks noChangeArrowheads="1"/>
          </p:cNvSpPr>
          <p:nvPr/>
        </p:nvSpPr>
        <p:spPr bwMode="auto">
          <a:xfrm>
            <a:off x="0" y="1309688"/>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t>Standards Update since May meetings</a:t>
            </a:r>
          </a:p>
        </p:txBody>
      </p:sp>
      <p:sp>
        <p:nvSpPr>
          <p:cNvPr id="6150" name="Line 464">
            <a:extLst>
              <a:ext uri="{FF2B5EF4-FFF2-40B4-BE49-F238E27FC236}">
                <a16:creationId xmlns:a16="http://schemas.microsoft.com/office/drawing/2014/main" id="{FD037D00-DDAD-1DD7-6E11-C6F3E0751CBF}"/>
              </a:ext>
            </a:extLst>
          </p:cNvPr>
          <p:cNvSpPr>
            <a:spLocks noChangeShapeType="1"/>
          </p:cNvSpPr>
          <p:nvPr/>
        </p:nvSpPr>
        <p:spPr bwMode="auto">
          <a:xfrm>
            <a:off x="381000" y="1219200"/>
            <a:ext cx="8382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 Box 463">
            <a:extLst>
              <a:ext uri="{FF2B5EF4-FFF2-40B4-BE49-F238E27FC236}">
                <a16:creationId xmlns:a16="http://schemas.microsoft.com/office/drawing/2014/main" id="{AB917C60-6EB4-75BF-F6B3-8CAE125155D9}"/>
              </a:ext>
            </a:extLst>
          </p:cNvPr>
          <p:cNvSpPr txBox="1">
            <a:spLocks noChangeArrowheads="1"/>
          </p:cNvSpPr>
          <p:nvPr/>
        </p:nvSpPr>
        <p:spPr bwMode="auto">
          <a:xfrm>
            <a:off x="-29497" y="2100590"/>
            <a:ext cx="9144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altLang="en-US" sz="2800" dirty="0"/>
              <a:t>ANSI Approved/Published</a:t>
            </a:r>
          </a:p>
          <a:p>
            <a:pPr algn="ctr" eaLnBrk="1" hangingPunct="1">
              <a:spcBef>
                <a:spcPct val="50000"/>
              </a:spcBef>
              <a:buNone/>
            </a:pPr>
            <a:r>
              <a:rPr lang="en-US" altLang="en-US" sz="2800" dirty="0"/>
              <a:t> C63.10:2020 Amendment 1</a:t>
            </a:r>
          </a:p>
          <a:p>
            <a:pPr algn="ctr" eaLnBrk="1" hangingPunct="1">
              <a:spcBef>
                <a:spcPct val="50000"/>
              </a:spcBef>
              <a:buNone/>
            </a:pPr>
            <a:r>
              <a:rPr lang="en-US" altLang="en-US" sz="2800" dirty="0"/>
              <a:t>C63.25.2:2024</a:t>
            </a:r>
          </a:p>
          <a:p>
            <a:pPr algn="ctr" eaLnBrk="1" hangingPunct="1">
              <a:spcBef>
                <a:spcPct val="50000"/>
              </a:spcBef>
              <a:buNone/>
            </a:pPr>
            <a:r>
              <a:rPr lang="en-US" altLang="en-US" sz="2800" dirty="0"/>
              <a:t>C63.14:2024</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31D92051-8457-BF38-0659-DBCF83E66DB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473ED2-EBBC-41B2-810F-839B9F1119C1}" type="slidenum">
              <a:rPr lang="en-US" altLang="en-US" sz="1400" smtClean="0"/>
              <a:pPr>
                <a:spcBef>
                  <a:spcPct val="0"/>
                </a:spcBef>
                <a:buFontTx/>
                <a:buNone/>
              </a:pPr>
              <a:t>4</a:t>
            </a:fld>
            <a:endParaRPr lang="en-US" altLang="en-US" sz="1400"/>
          </a:p>
        </p:txBody>
      </p:sp>
      <p:sp>
        <p:nvSpPr>
          <p:cNvPr id="7171" name="Rectangle 457">
            <a:extLst>
              <a:ext uri="{FF2B5EF4-FFF2-40B4-BE49-F238E27FC236}">
                <a16:creationId xmlns:a16="http://schemas.microsoft.com/office/drawing/2014/main" id="{D01299C7-C249-51D5-8596-0599DEE54297}"/>
              </a:ext>
            </a:extLst>
          </p:cNvPr>
          <p:cNvSpPr>
            <a:spLocks noGrp="1" noChangeArrowheads="1"/>
          </p:cNvSpPr>
          <p:nvPr>
            <p:ph type="title"/>
          </p:nvPr>
        </p:nvSpPr>
        <p:spPr>
          <a:xfrm>
            <a:off x="1905000" y="76200"/>
            <a:ext cx="7239000" cy="1143000"/>
          </a:xfrm>
        </p:spPr>
        <p:txBody>
          <a:bodyPr/>
          <a:lstStyle/>
          <a:p>
            <a:pPr eaLnBrk="1" hangingPunct="1"/>
            <a:r>
              <a:rPr lang="en-US" altLang="en-US" sz="3200" b="1"/>
              <a:t>American National Standards Committee C63</a:t>
            </a:r>
            <a:r>
              <a:rPr lang="en-US" altLang="en-US" sz="3200" b="1" baseline="30000"/>
              <a:t>®</a:t>
            </a:r>
            <a:r>
              <a:rPr lang="en-US" altLang="en-US" sz="3200" b="1"/>
              <a:t> - EMC</a:t>
            </a:r>
            <a:r>
              <a:rPr lang="en-US" altLang="en-US" sz="3200"/>
              <a:t> </a:t>
            </a:r>
          </a:p>
        </p:txBody>
      </p:sp>
      <p:pic>
        <p:nvPicPr>
          <p:cNvPr id="7172" name="Picture 459">
            <a:extLst>
              <a:ext uri="{FF2B5EF4-FFF2-40B4-BE49-F238E27FC236}">
                <a16:creationId xmlns:a16="http://schemas.microsoft.com/office/drawing/2014/main" id="{1AFF0797-97B2-6C25-E903-9E92350F9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63"/>
          <a:stretch>
            <a:fillRect/>
          </a:stretch>
        </p:blipFill>
        <p:spPr bwMode="auto">
          <a:xfrm>
            <a:off x="381000" y="152400"/>
            <a:ext cx="1447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463">
            <a:extLst>
              <a:ext uri="{FF2B5EF4-FFF2-40B4-BE49-F238E27FC236}">
                <a16:creationId xmlns:a16="http://schemas.microsoft.com/office/drawing/2014/main" id="{758F5CA1-C3D7-6CDB-1E13-7ED1D2A9E8F0}"/>
              </a:ext>
            </a:extLst>
          </p:cNvPr>
          <p:cNvSpPr txBox="1">
            <a:spLocks noChangeArrowheads="1"/>
          </p:cNvSpPr>
          <p:nvPr/>
        </p:nvSpPr>
        <p:spPr bwMode="auto">
          <a:xfrm>
            <a:off x="0" y="13096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t>2024 Meetings</a:t>
            </a:r>
          </a:p>
        </p:txBody>
      </p:sp>
      <p:sp>
        <p:nvSpPr>
          <p:cNvPr id="7174" name="Line 464">
            <a:extLst>
              <a:ext uri="{FF2B5EF4-FFF2-40B4-BE49-F238E27FC236}">
                <a16:creationId xmlns:a16="http://schemas.microsoft.com/office/drawing/2014/main" id="{C9505CDD-AB53-A57B-D55F-10369BD0A9FE}"/>
              </a:ext>
            </a:extLst>
          </p:cNvPr>
          <p:cNvSpPr>
            <a:spLocks noChangeShapeType="1"/>
          </p:cNvSpPr>
          <p:nvPr/>
        </p:nvSpPr>
        <p:spPr bwMode="auto">
          <a:xfrm>
            <a:off x="381000" y="1219200"/>
            <a:ext cx="8382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Text Box 465">
            <a:extLst>
              <a:ext uri="{FF2B5EF4-FFF2-40B4-BE49-F238E27FC236}">
                <a16:creationId xmlns:a16="http://schemas.microsoft.com/office/drawing/2014/main" id="{1260FB2C-F4AA-8452-F8ED-09797B018CD6}"/>
              </a:ext>
            </a:extLst>
          </p:cNvPr>
          <p:cNvSpPr txBox="1">
            <a:spLocks noChangeArrowheads="1"/>
          </p:cNvSpPr>
          <p:nvPr/>
        </p:nvSpPr>
        <p:spPr bwMode="auto">
          <a:xfrm>
            <a:off x="304800" y="1905000"/>
            <a:ext cx="8534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Hybrid meetings held for Subcommittees – </a:t>
            </a:r>
          </a:p>
          <a:p>
            <a:pPr eaLnBrk="1" hangingPunct="1">
              <a:spcBef>
                <a:spcPct val="50000"/>
              </a:spcBef>
              <a:buFontTx/>
              <a:buNone/>
            </a:pPr>
            <a:r>
              <a:rPr lang="en-US" altLang="en-US" sz="2400" dirty="0"/>
              <a:t>Main Committee was hybrid in the spring and Face-to-Face only in the fall.</a:t>
            </a:r>
          </a:p>
          <a:p>
            <a:pPr eaLnBrk="1" hangingPunct="1">
              <a:spcBef>
                <a:spcPct val="50000"/>
              </a:spcBef>
              <a:buFontTx/>
              <a:buNone/>
            </a:pPr>
            <a:r>
              <a:rPr lang="en-US" altLang="en-US" sz="2400" dirty="0"/>
              <a:t>Working group meetings continued virtually on an as-needed basis.</a:t>
            </a:r>
          </a:p>
        </p:txBody>
      </p:sp>
      <p:sp>
        <p:nvSpPr>
          <p:cNvPr id="2" name="Text Box 463">
            <a:extLst>
              <a:ext uri="{FF2B5EF4-FFF2-40B4-BE49-F238E27FC236}">
                <a16:creationId xmlns:a16="http://schemas.microsoft.com/office/drawing/2014/main" id="{FB5D57AD-A3BD-6DF0-6E69-2ACBDED219FE}"/>
              </a:ext>
            </a:extLst>
          </p:cNvPr>
          <p:cNvSpPr txBox="1">
            <a:spLocks noChangeArrowheads="1"/>
          </p:cNvSpPr>
          <p:nvPr/>
        </p:nvSpPr>
        <p:spPr bwMode="auto">
          <a:xfrm>
            <a:off x="-23648" y="4084937"/>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t>2025 Meetings</a:t>
            </a:r>
          </a:p>
        </p:txBody>
      </p:sp>
      <p:sp>
        <p:nvSpPr>
          <p:cNvPr id="3" name="Text Box 465">
            <a:extLst>
              <a:ext uri="{FF2B5EF4-FFF2-40B4-BE49-F238E27FC236}">
                <a16:creationId xmlns:a16="http://schemas.microsoft.com/office/drawing/2014/main" id="{C58F85E2-5769-107F-BD26-DB237B76780B}"/>
              </a:ext>
            </a:extLst>
          </p:cNvPr>
          <p:cNvSpPr txBox="1">
            <a:spLocks noChangeArrowheads="1"/>
          </p:cNvSpPr>
          <p:nvPr/>
        </p:nvSpPr>
        <p:spPr bwMode="auto">
          <a:xfrm>
            <a:off x="354894" y="4671149"/>
            <a:ext cx="8534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Hybrid meetings will be held for Subcommittees and the Main Committee will be face-to-face.</a:t>
            </a:r>
          </a:p>
          <a:p>
            <a:pPr eaLnBrk="1" hangingPunct="1">
              <a:spcBef>
                <a:spcPct val="50000"/>
              </a:spcBef>
              <a:buFontTx/>
              <a:buNone/>
            </a:pPr>
            <a:r>
              <a:rPr lang="en-US" altLang="en-US" sz="2400" dirty="0"/>
              <a:t>Working group meetings to continue virtually on an as-needed basis.</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31D92051-8457-BF38-0659-DBCF83E66DB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473ED2-EBBC-41B2-810F-839B9F1119C1}" type="slidenum">
              <a:rPr lang="en-US" altLang="en-US" sz="1400" smtClean="0"/>
              <a:pPr>
                <a:spcBef>
                  <a:spcPct val="0"/>
                </a:spcBef>
                <a:buFontTx/>
                <a:buNone/>
              </a:pPr>
              <a:t>5</a:t>
            </a:fld>
            <a:endParaRPr lang="en-US" altLang="en-US" sz="1400"/>
          </a:p>
        </p:txBody>
      </p:sp>
      <p:sp>
        <p:nvSpPr>
          <p:cNvPr id="7171" name="Rectangle 457">
            <a:extLst>
              <a:ext uri="{FF2B5EF4-FFF2-40B4-BE49-F238E27FC236}">
                <a16:creationId xmlns:a16="http://schemas.microsoft.com/office/drawing/2014/main" id="{D01299C7-C249-51D5-8596-0599DEE54297}"/>
              </a:ext>
            </a:extLst>
          </p:cNvPr>
          <p:cNvSpPr>
            <a:spLocks noGrp="1" noChangeArrowheads="1"/>
          </p:cNvSpPr>
          <p:nvPr>
            <p:ph type="title"/>
          </p:nvPr>
        </p:nvSpPr>
        <p:spPr>
          <a:xfrm>
            <a:off x="1905000" y="76200"/>
            <a:ext cx="7239000" cy="1143000"/>
          </a:xfrm>
        </p:spPr>
        <p:txBody>
          <a:bodyPr/>
          <a:lstStyle/>
          <a:p>
            <a:pPr eaLnBrk="1" hangingPunct="1"/>
            <a:r>
              <a:rPr lang="en-US" altLang="en-US" sz="3200" b="1"/>
              <a:t>American National Standards Committee C63</a:t>
            </a:r>
            <a:r>
              <a:rPr lang="en-US" altLang="en-US" sz="3200" b="1" baseline="30000"/>
              <a:t>®</a:t>
            </a:r>
            <a:r>
              <a:rPr lang="en-US" altLang="en-US" sz="3200" b="1"/>
              <a:t> - EMC</a:t>
            </a:r>
            <a:r>
              <a:rPr lang="en-US" altLang="en-US" sz="3200"/>
              <a:t> </a:t>
            </a:r>
          </a:p>
        </p:txBody>
      </p:sp>
      <p:pic>
        <p:nvPicPr>
          <p:cNvPr id="7172" name="Picture 459">
            <a:extLst>
              <a:ext uri="{FF2B5EF4-FFF2-40B4-BE49-F238E27FC236}">
                <a16:creationId xmlns:a16="http://schemas.microsoft.com/office/drawing/2014/main" id="{1AFF0797-97B2-6C25-E903-9E92350F9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63"/>
          <a:stretch>
            <a:fillRect/>
          </a:stretch>
        </p:blipFill>
        <p:spPr bwMode="auto">
          <a:xfrm>
            <a:off x="381000" y="152400"/>
            <a:ext cx="1447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463">
            <a:extLst>
              <a:ext uri="{FF2B5EF4-FFF2-40B4-BE49-F238E27FC236}">
                <a16:creationId xmlns:a16="http://schemas.microsoft.com/office/drawing/2014/main" id="{758F5CA1-C3D7-6CDB-1E13-7ED1D2A9E8F0}"/>
              </a:ext>
            </a:extLst>
          </p:cNvPr>
          <p:cNvSpPr txBox="1">
            <a:spLocks noChangeArrowheads="1"/>
          </p:cNvSpPr>
          <p:nvPr/>
        </p:nvSpPr>
        <p:spPr bwMode="auto">
          <a:xfrm>
            <a:off x="0" y="13096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t>C63 Operating Procedures</a:t>
            </a:r>
          </a:p>
        </p:txBody>
      </p:sp>
      <p:sp>
        <p:nvSpPr>
          <p:cNvPr id="7174" name="Line 464">
            <a:extLst>
              <a:ext uri="{FF2B5EF4-FFF2-40B4-BE49-F238E27FC236}">
                <a16:creationId xmlns:a16="http://schemas.microsoft.com/office/drawing/2014/main" id="{C9505CDD-AB53-A57B-D55F-10369BD0A9FE}"/>
              </a:ext>
            </a:extLst>
          </p:cNvPr>
          <p:cNvSpPr>
            <a:spLocks noChangeShapeType="1"/>
          </p:cNvSpPr>
          <p:nvPr/>
        </p:nvSpPr>
        <p:spPr bwMode="auto">
          <a:xfrm>
            <a:off x="381000" y="1219200"/>
            <a:ext cx="8382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Text Box 465">
            <a:extLst>
              <a:ext uri="{FF2B5EF4-FFF2-40B4-BE49-F238E27FC236}">
                <a16:creationId xmlns:a16="http://schemas.microsoft.com/office/drawing/2014/main" id="{1260FB2C-F4AA-8452-F8ED-09797B018CD6}"/>
              </a:ext>
            </a:extLst>
          </p:cNvPr>
          <p:cNvSpPr txBox="1">
            <a:spLocks noChangeArrowheads="1"/>
          </p:cNvSpPr>
          <p:nvPr/>
        </p:nvSpPr>
        <p:spPr bwMode="auto">
          <a:xfrm>
            <a:off x="304800" y="1905000"/>
            <a:ext cx="85344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Procedures submitted to IEEE Secretariat (J. </a:t>
            </a:r>
            <a:r>
              <a:rPr lang="en-US" altLang="en-US" sz="2400" dirty="0" err="1"/>
              <a:t>Santulli</a:t>
            </a:r>
            <a:r>
              <a:rPr lang="en-US" altLang="en-US" sz="2400" dirty="0"/>
              <a:t>).  Awaiting feedback from IEEE and ANSI on updated procedure content.</a:t>
            </a:r>
          </a:p>
          <a:p>
            <a:pPr eaLnBrk="1" hangingPunct="1">
              <a:spcBef>
                <a:spcPct val="50000"/>
              </a:spcBef>
              <a:buFontTx/>
              <a:buNone/>
            </a:pPr>
            <a:endParaRPr lang="en-US" altLang="en-US" sz="2400" dirty="0"/>
          </a:p>
          <a:p>
            <a:pPr eaLnBrk="1" hangingPunct="1">
              <a:spcBef>
                <a:spcPct val="50000"/>
              </a:spcBef>
              <a:buFontTx/>
              <a:buNone/>
            </a:pPr>
            <a:endParaRPr lang="en-US" altLang="en-US" sz="2000" dirty="0"/>
          </a:p>
        </p:txBody>
      </p:sp>
    </p:spTree>
    <p:extLst>
      <p:ext uri="{BB962C8B-B14F-4D97-AF65-F5344CB8AC3E}">
        <p14:creationId xmlns:p14="http://schemas.microsoft.com/office/powerpoint/2010/main" val="3620480388"/>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id="{C23CC69F-3801-AF7B-80BE-C8383521EF9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CF6F05-5A8B-4193-84B4-146E4383C83E}" type="slidenum">
              <a:rPr lang="en-US" altLang="en-US" sz="1400" smtClean="0"/>
              <a:pPr>
                <a:spcBef>
                  <a:spcPct val="0"/>
                </a:spcBef>
                <a:buFontTx/>
                <a:buNone/>
              </a:pPr>
              <a:t>6</a:t>
            </a:fld>
            <a:endParaRPr lang="en-US" altLang="en-US" sz="1400"/>
          </a:p>
        </p:txBody>
      </p:sp>
      <p:sp>
        <p:nvSpPr>
          <p:cNvPr id="9219" name="Rectangle 457">
            <a:extLst>
              <a:ext uri="{FF2B5EF4-FFF2-40B4-BE49-F238E27FC236}">
                <a16:creationId xmlns:a16="http://schemas.microsoft.com/office/drawing/2014/main" id="{EDB3724B-ED05-33FE-C426-2AB3ABA0390C}"/>
              </a:ext>
            </a:extLst>
          </p:cNvPr>
          <p:cNvSpPr>
            <a:spLocks noGrp="1" noChangeArrowheads="1"/>
          </p:cNvSpPr>
          <p:nvPr>
            <p:ph type="title"/>
          </p:nvPr>
        </p:nvSpPr>
        <p:spPr>
          <a:xfrm>
            <a:off x="1905000" y="76200"/>
            <a:ext cx="7239000" cy="1143000"/>
          </a:xfrm>
        </p:spPr>
        <p:txBody>
          <a:bodyPr/>
          <a:lstStyle/>
          <a:p>
            <a:pPr eaLnBrk="1" hangingPunct="1"/>
            <a:r>
              <a:rPr lang="en-US" altLang="en-US" sz="3200" b="1"/>
              <a:t>American National Standards Committee C63</a:t>
            </a:r>
            <a:r>
              <a:rPr lang="en-US" altLang="en-US" sz="3200" b="1" baseline="30000"/>
              <a:t>®</a:t>
            </a:r>
            <a:r>
              <a:rPr lang="en-US" altLang="en-US" sz="3200" b="1"/>
              <a:t> - EMC</a:t>
            </a:r>
            <a:r>
              <a:rPr lang="en-US" altLang="en-US" sz="3200"/>
              <a:t> </a:t>
            </a:r>
          </a:p>
        </p:txBody>
      </p:sp>
      <p:pic>
        <p:nvPicPr>
          <p:cNvPr id="9220" name="Picture 459">
            <a:extLst>
              <a:ext uri="{FF2B5EF4-FFF2-40B4-BE49-F238E27FC236}">
                <a16:creationId xmlns:a16="http://schemas.microsoft.com/office/drawing/2014/main" id="{84E70D59-DBC7-F106-7A24-2626DF258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63"/>
          <a:stretch>
            <a:fillRect/>
          </a:stretch>
        </p:blipFill>
        <p:spPr bwMode="auto">
          <a:xfrm>
            <a:off x="381000" y="152400"/>
            <a:ext cx="1447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 Box 463">
            <a:extLst>
              <a:ext uri="{FF2B5EF4-FFF2-40B4-BE49-F238E27FC236}">
                <a16:creationId xmlns:a16="http://schemas.microsoft.com/office/drawing/2014/main" id="{562F7A2E-FB06-F665-6ED1-B9219C47026C}"/>
              </a:ext>
            </a:extLst>
          </p:cNvPr>
          <p:cNvSpPr txBox="1">
            <a:spLocks noChangeArrowheads="1"/>
          </p:cNvSpPr>
          <p:nvPr/>
        </p:nvSpPr>
        <p:spPr bwMode="auto">
          <a:xfrm>
            <a:off x="-4763" y="1346200"/>
            <a:ext cx="914400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t>FCC/ISED Updates -</a:t>
            </a:r>
          </a:p>
        </p:txBody>
      </p:sp>
      <p:sp>
        <p:nvSpPr>
          <p:cNvPr id="9222" name="Line 464">
            <a:extLst>
              <a:ext uri="{FF2B5EF4-FFF2-40B4-BE49-F238E27FC236}">
                <a16:creationId xmlns:a16="http://schemas.microsoft.com/office/drawing/2014/main" id="{25CABEB0-FAB8-6A0E-3457-FD8440295C28}"/>
              </a:ext>
            </a:extLst>
          </p:cNvPr>
          <p:cNvSpPr>
            <a:spLocks noChangeShapeType="1"/>
          </p:cNvSpPr>
          <p:nvPr/>
        </p:nvSpPr>
        <p:spPr bwMode="auto">
          <a:xfrm>
            <a:off x="381000" y="1219200"/>
            <a:ext cx="8382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Text Box 465">
            <a:extLst>
              <a:ext uri="{FF2B5EF4-FFF2-40B4-BE49-F238E27FC236}">
                <a16:creationId xmlns:a16="http://schemas.microsoft.com/office/drawing/2014/main" id="{46B251DC-E43F-9C5F-2695-75604BE8B821}"/>
              </a:ext>
            </a:extLst>
          </p:cNvPr>
          <p:cNvSpPr txBox="1">
            <a:spLocks noChangeArrowheads="1"/>
          </p:cNvSpPr>
          <p:nvPr/>
        </p:nvSpPr>
        <p:spPr bwMode="auto">
          <a:xfrm>
            <a:off x="304800" y="1992313"/>
            <a:ext cx="85344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C63.30 –</a:t>
            </a:r>
          </a:p>
          <a:p>
            <a:pPr lvl="1" eaLnBrk="1" hangingPunct="1">
              <a:spcBef>
                <a:spcPct val="50000"/>
              </a:spcBef>
              <a:buNone/>
            </a:pPr>
            <a:r>
              <a:rPr lang="en-US" altLang="en-US" sz="2000" dirty="0">
                <a:hlinkClick r:id="rId3"/>
              </a:rPr>
              <a:t>KDB 680106 </a:t>
            </a:r>
            <a:r>
              <a:rPr lang="en-US" altLang="en-US" sz="2000" dirty="0"/>
              <a:t>- D01 Wireless Power Transfer v04 </a:t>
            </a:r>
          </a:p>
          <a:p>
            <a:pPr marL="461963" lvl="1" indent="-4763" eaLnBrk="1" hangingPunct="1">
              <a:spcBef>
                <a:spcPct val="50000"/>
              </a:spcBef>
              <a:buNone/>
            </a:pPr>
            <a:r>
              <a:rPr lang="en-US" altLang="en-US" sz="1600" dirty="0"/>
              <a:t>When applicable, for all the testing required to show compliance of WPT systems, adherence to the ANSI C63.30-2021 (American National Standard for Methods of Measurement of Radio-Frequency Emissions from Wireless Power Transfer Equipment) is encouraged.</a:t>
            </a:r>
          </a:p>
          <a:p>
            <a:pPr lvl="1" eaLnBrk="1" hangingPunct="1">
              <a:spcBef>
                <a:spcPct val="50000"/>
              </a:spcBef>
              <a:buNone/>
            </a:pPr>
            <a:r>
              <a:rPr lang="en-US" altLang="en-US" sz="2000" dirty="0">
                <a:hlinkClick r:id="rId4"/>
              </a:rPr>
              <a:t>RSS-216 issue 3</a:t>
            </a:r>
            <a:endParaRPr lang="en-US" altLang="en-US" sz="2000" dirty="0"/>
          </a:p>
          <a:p>
            <a:pPr lvl="1" eaLnBrk="1" hangingPunct="1">
              <a:spcBef>
                <a:spcPct val="50000"/>
              </a:spcBef>
              <a:buNone/>
            </a:pPr>
            <a:r>
              <a:rPr lang="en-US" altLang="en-US" sz="1600" dirty="0"/>
              <a:t>Now calls directly to C63.30.  Annex A has some normative deviations cited.</a:t>
            </a:r>
          </a:p>
          <a:p>
            <a:pPr eaLnBrk="1" hangingPunct="1">
              <a:spcBef>
                <a:spcPct val="50000"/>
              </a:spcBef>
              <a:buFontTx/>
              <a:buNone/>
            </a:pPr>
            <a:r>
              <a:rPr lang="en-US" altLang="en-US" sz="2000" dirty="0"/>
              <a:t>C63 has petitioned FCC to adopt C63.25.2</a:t>
            </a:r>
          </a:p>
          <a:p>
            <a:pPr eaLnBrk="1" hangingPunct="1">
              <a:spcBef>
                <a:spcPct val="50000"/>
              </a:spcBef>
              <a:buFontTx/>
              <a:buNone/>
            </a:pPr>
            <a:r>
              <a:rPr lang="en-US" altLang="en-US" sz="2000" dirty="0"/>
              <a:t>C63 is in the process of petitioning FCC to adopt C63.10-Cor1-2023 and C63.10a-2024 </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id="{C23CC69F-3801-AF7B-80BE-C8383521EF9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CF6F05-5A8B-4193-84B4-146E4383C83E}" type="slidenum">
              <a:rPr lang="en-US" altLang="en-US" sz="1400" smtClean="0"/>
              <a:pPr>
                <a:spcBef>
                  <a:spcPct val="0"/>
                </a:spcBef>
                <a:buFontTx/>
                <a:buNone/>
              </a:pPr>
              <a:t>7</a:t>
            </a:fld>
            <a:endParaRPr lang="en-US" altLang="en-US" sz="1400"/>
          </a:p>
        </p:txBody>
      </p:sp>
      <p:sp>
        <p:nvSpPr>
          <p:cNvPr id="9219" name="Rectangle 457">
            <a:extLst>
              <a:ext uri="{FF2B5EF4-FFF2-40B4-BE49-F238E27FC236}">
                <a16:creationId xmlns:a16="http://schemas.microsoft.com/office/drawing/2014/main" id="{EDB3724B-ED05-33FE-C426-2AB3ABA0390C}"/>
              </a:ext>
            </a:extLst>
          </p:cNvPr>
          <p:cNvSpPr>
            <a:spLocks noGrp="1" noChangeArrowheads="1"/>
          </p:cNvSpPr>
          <p:nvPr>
            <p:ph type="title"/>
          </p:nvPr>
        </p:nvSpPr>
        <p:spPr>
          <a:xfrm>
            <a:off x="1905000" y="76200"/>
            <a:ext cx="7239000" cy="1143000"/>
          </a:xfrm>
        </p:spPr>
        <p:txBody>
          <a:bodyPr/>
          <a:lstStyle/>
          <a:p>
            <a:pPr eaLnBrk="1" hangingPunct="1"/>
            <a:r>
              <a:rPr lang="en-US" altLang="en-US" sz="3200" b="1"/>
              <a:t>American National Standards Committee C63</a:t>
            </a:r>
            <a:r>
              <a:rPr lang="en-US" altLang="en-US" sz="3200" b="1" baseline="30000"/>
              <a:t>®</a:t>
            </a:r>
            <a:r>
              <a:rPr lang="en-US" altLang="en-US" sz="3200" b="1"/>
              <a:t> - EMC</a:t>
            </a:r>
            <a:r>
              <a:rPr lang="en-US" altLang="en-US" sz="3200"/>
              <a:t> </a:t>
            </a:r>
          </a:p>
        </p:txBody>
      </p:sp>
      <p:pic>
        <p:nvPicPr>
          <p:cNvPr id="9220" name="Picture 459">
            <a:extLst>
              <a:ext uri="{FF2B5EF4-FFF2-40B4-BE49-F238E27FC236}">
                <a16:creationId xmlns:a16="http://schemas.microsoft.com/office/drawing/2014/main" id="{84E70D59-DBC7-F106-7A24-2626DF258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63"/>
          <a:stretch>
            <a:fillRect/>
          </a:stretch>
        </p:blipFill>
        <p:spPr bwMode="auto">
          <a:xfrm>
            <a:off x="381000" y="152400"/>
            <a:ext cx="1447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 Box 463">
            <a:extLst>
              <a:ext uri="{FF2B5EF4-FFF2-40B4-BE49-F238E27FC236}">
                <a16:creationId xmlns:a16="http://schemas.microsoft.com/office/drawing/2014/main" id="{562F7A2E-FB06-F665-6ED1-B9219C47026C}"/>
              </a:ext>
            </a:extLst>
          </p:cNvPr>
          <p:cNvSpPr txBox="1">
            <a:spLocks noChangeArrowheads="1"/>
          </p:cNvSpPr>
          <p:nvPr/>
        </p:nvSpPr>
        <p:spPr bwMode="auto">
          <a:xfrm>
            <a:off x="-4763" y="1346200"/>
            <a:ext cx="914400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t>FCC Updates -</a:t>
            </a:r>
          </a:p>
        </p:txBody>
      </p:sp>
      <p:sp>
        <p:nvSpPr>
          <p:cNvPr id="9222" name="Line 464">
            <a:extLst>
              <a:ext uri="{FF2B5EF4-FFF2-40B4-BE49-F238E27FC236}">
                <a16:creationId xmlns:a16="http://schemas.microsoft.com/office/drawing/2014/main" id="{25CABEB0-FAB8-6A0E-3457-FD8440295C28}"/>
              </a:ext>
            </a:extLst>
          </p:cNvPr>
          <p:cNvSpPr>
            <a:spLocks noChangeShapeType="1"/>
          </p:cNvSpPr>
          <p:nvPr/>
        </p:nvSpPr>
        <p:spPr bwMode="auto">
          <a:xfrm>
            <a:off x="381000" y="1219200"/>
            <a:ext cx="8382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Text Box 465">
            <a:extLst>
              <a:ext uri="{FF2B5EF4-FFF2-40B4-BE49-F238E27FC236}">
                <a16:creationId xmlns:a16="http://schemas.microsoft.com/office/drawing/2014/main" id="{46B251DC-E43F-9C5F-2695-75604BE8B821}"/>
              </a:ext>
            </a:extLst>
          </p:cNvPr>
          <p:cNvSpPr txBox="1">
            <a:spLocks noChangeArrowheads="1"/>
          </p:cNvSpPr>
          <p:nvPr/>
        </p:nvSpPr>
        <p:spPr bwMode="auto">
          <a:xfrm>
            <a:off x="304800" y="1992313"/>
            <a:ext cx="8534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914400" lvl="1" indent="-457200">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rPr>
              <a:t>Bob, Andy and Nick, met via Teams, with FCC staff on August 16th to discuss FCC/C63 related items.  Main takeaway is FCC indicated that petitions for adoption of C63 standards into FCC rules should include information on how compliance with the rules is achieved by the standards petitioned.  FCC is also looking at potential ways of including C63 standards in methods allowed before petitions are completed (e.g. via KDB reference, like C63.30).</a:t>
            </a:r>
          </a:p>
          <a:p>
            <a:pPr marL="914400" lvl="1" indent="-457200">
              <a:spcBef>
                <a:spcPts val="0"/>
              </a:spcBef>
              <a:spcAft>
                <a:spcPts val="0"/>
              </a:spcAft>
              <a:buFont typeface="+mj-lt"/>
              <a:buAutoNum type="arabicPeriod"/>
            </a:pPr>
            <a:endParaRPr lang="en-US" sz="1800" dirty="0">
              <a:solidFill>
                <a:srgbClr val="000000"/>
              </a:solidFill>
              <a:latin typeface="Times New Roman" panose="02020603050405020304" pitchFamily="18" charset="0"/>
            </a:endParaRPr>
          </a:p>
          <a:p>
            <a:pPr marL="914400" lvl="1" indent="-457200">
              <a:spcBef>
                <a:spcPts val="0"/>
              </a:spcBef>
              <a:spcAft>
                <a:spcPts val="0"/>
              </a:spcAft>
              <a:buFont typeface="+mj-lt"/>
              <a:buAutoNum type="arabicPeriod"/>
            </a:pPr>
            <a:r>
              <a:rPr lang="en-US" sz="1800" dirty="0">
                <a:solidFill>
                  <a:srgbClr val="000000"/>
                </a:solidFill>
                <a:latin typeface="Times New Roman" panose="02020603050405020304" pitchFamily="18" charset="0"/>
              </a:rPr>
              <a:t>Bob, Nick, and Mac met via Teams with FCC on September 26 to discuss the matter of antenna tilting to ensure that if C63 standards make changes we are not going against any internal FCC requirements for unintentional vs intentional radiator testing.  FCC would like to see information to support changing current practices and was informed that this type of information will be an informative annex in at least one of our standards, likely C63.4, which can then be referenced by other C63 standards if/when updated.</a:t>
            </a:r>
            <a:endParaRPr lang="en-US" altLang="en-US" sz="1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22898886"/>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56054BF4-8A3E-A592-0DCA-CCD401CE261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315942-1323-4D12-B7B6-21F4E9ED4067}" type="slidenum">
              <a:rPr lang="en-US" altLang="en-US" sz="1400" smtClean="0"/>
              <a:pPr>
                <a:spcBef>
                  <a:spcPct val="0"/>
                </a:spcBef>
                <a:buFontTx/>
                <a:buNone/>
              </a:pPr>
              <a:t>8</a:t>
            </a:fld>
            <a:endParaRPr lang="en-US" altLang="en-US" sz="1400"/>
          </a:p>
        </p:txBody>
      </p:sp>
      <p:sp>
        <p:nvSpPr>
          <p:cNvPr id="10243" name="Rectangle 457">
            <a:extLst>
              <a:ext uri="{FF2B5EF4-FFF2-40B4-BE49-F238E27FC236}">
                <a16:creationId xmlns:a16="http://schemas.microsoft.com/office/drawing/2014/main" id="{CE2FF866-EE1F-5E2A-5147-5D76D92FF60D}"/>
              </a:ext>
            </a:extLst>
          </p:cNvPr>
          <p:cNvSpPr>
            <a:spLocks noGrp="1" noChangeArrowheads="1"/>
          </p:cNvSpPr>
          <p:nvPr>
            <p:ph type="title"/>
          </p:nvPr>
        </p:nvSpPr>
        <p:spPr>
          <a:xfrm>
            <a:off x="1905000" y="76200"/>
            <a:ext cx="7239000" cy="1143000"/>
          </a:xfrm>
        </p:spPr>
        <p:txBody>
          <a:bodyPr/>
          <a:lstStyle/>
          <a:p>
            <a:pPr eaLnBrk="1" hangingPunct="1"/>
            <a:r>
              <a:rPr lang="en-US" altLang="en-US" sz="3200" b="1"/>
              <a:t>American National Standards Committee C63</a:t>
            </a:r>
            <a:r>
              <a:rPr lang="en-US" altLang="en-US" sz="3200" b="1" baseline="30000"/>
              <a:t>®</a:t>
            </a:r>
            <a:r>
              <a:rPr lang="en-US" altLang="en-US" sz="3200" b="1"/>
              <a:t> - EMC</a:t>
            </a:r>
            <a:r>
              <a:rPr lang="en-US" altLang="en-US" sz="3200"/>
              <a:t> </a:t>
            </a:r>
          </a:p>
        </p:txBody>
      </p:sp>
      <p:pic>
        <p:nvPicPr>
          <p:cNvPr id="10244" name="Picture 459">
            <a:extLst>
              <a:ext uri="{FF2B5EF4-FFF2-40B4-BE49-F238E27FC236}">
                <a16:creationId xmlns:a16="http://schemas.microsoft.com/office/drawing/2014/main" id="{B4F8B9D9-03E8-FFE5-0E1C-8498DD019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63"/>
          <a:stretch>
            <a:fillRect/>
          </a:stretch>
        </p:blipFill>
        <p:spPr bwMode="auto">
          <a:xfrm>
            <a:off x="381000" y="152400"/>
            <a:ext cx="1447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Line 464">
            <a:extLst>
              <a:ext uri="{FF2B5EF4-FFF2-40B4-BE49-F238E27FC236}">
                <a16:creationId xmlns:a16="http://schemas.microsoft.com/office/drawing/2014/main" id="{59E01391-1045-6AF0-EE3D-61A77F6A9A34}"/>
              </a:ext>
            </a:extLst>
          </p:cNvPr>
          <p:cNvSpPr>
            <a:spLocks noChangeShapeType="1"/>
          </p:cNvSpPr>
          <p:nvPr/>
        </p:nvSpPr>
        <p:spPr bwMode="auto">
          <a:xfrm>
            <a:off x="381000" y="1219200"/>
            <a:ext cx="8382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Text Box 465">
            <a:extLst>
              <a:ext uri="{FF2B5EF4-FFF2-40B4-BE49-F238E27FC236}">
                <a16:creationId xmlns:a16="http://schemas.microsoft.com/office/drawing/2014/main" id="{A5215001-E5B1-98F9-4A51-C72974835B7F}"/>
              </a:ext>
            </a:extLst>
          </p:cNvPr>
          <p:cNvSpPr txBox="1">
            <a:spLocks noChangeArrowheads="1"/>
          </p:cNvSpPr>
          <p:nvPr/>
        </p:nvSpPr>
        <p:spPr bwMode="auto">
          <a:xfrm>
            <a:off x="304800" y="1704975"/>
            <a:ext cx="8534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dirty="0"/>
              <a:t>Financial Information</a:t>
            </a:r>
          </a:p>
        </p:txBody>
      </p:sp>
      <p:sp>
        <p:nvSpPr>
          <p:cNvPr id="2" name="TextBox 1">
            <a:extLst>
              <a:ext uri="{FF2B5EF4-FFF2-40B4-BE49-F238E27FC236}">
                <a16:creationId xmlns:a16="http://schemas.microsoft.com/office/drawing/2014/main" id="{6AD96D5F-40DA-0BEF-0776-9799DA3FC7AB}"/>
              </a:ext>
            </a:extLst>
          </p:cNvPr>
          <p:cNvSpPr txBox="1"/>
          <p:nvPr/>
        </p:nvSpPr>
        <p:spPr>
          <a:xfrm>
            <a:off x="762000" y="2412861"/>
            <a:ext cx="7239000" cy="4401205"/>
          </a:xfrm>
          <a:prstGeom prst="rect">
            <a:avLst/>
          </a:prstGeom>
          <a:noFill/>
        </p:spPr>
        <p:txBody>
          <a:bodyPr wrap="square" rtlCol="0">
            <a:spAutoFit/>
          </a:bodyPr>
          <a:lstStyle/>
          <a:p>
            <a:endParaRPr lang="en-US" sz="2000" dirty="0"/>
          </a:p>
          <a:p>
            <a:r>
              <a:rPr lang="en-US" sz="2000" dirty="0"/>
              <a:t>Membership Dues – 2025 invoices to be sent in January 2025 unless special arrangements have been made to get invoices earlier.</a:t>
            </a:r>
          </a:p>
          <a:p>
            <a:endParaRPr lang="en-US" sz="2000" dirty="0"/>
          </a:p>
          <a:p>
            <a:r>
              <a:rPr lang="en-US" sz="2000" dirty="0"/>
              <a:t>Membership cost – there will be a minor increase in 2025</a:t>
            </a:r>
          </a:p>
          <a:p>
            <a:r>
              <a:rPr lang="en-US" sz="2000" dirty="0"/>
              <a:t>	Organizational member - $4000.00</a:t>
            </a:r>
          </a:p>
          <a:p>
            <a:r>
              <a:rPr lang="en-US" sz="2000" dirty="0"/>
              <a:t>	Individual member - $1400.00</a:t>
            </a:r>
          </a:p>
          <a:p>
            <a:r>
              <a:rPr lang="en-US" sz="2000" dirty="0"/>
              <a:t>Last increase was in 2018</a:t>
            </a:r>
          </a:p>
          <a:p>
            <a:r>
              <a:rPr lang="en-US" sz="2000" dirty="0"/>
              <a:t>	If any company needs to be invoiced in 2024 for 2025, let Brenda know.</a:t>
            </a:r>
          </a:p>
          <a:p>
            <a:endParaRPr lang="en-US" sz="2000" dirty="0"/>
          </a:p>
          <a:p>
            <a:r>
              <a:rPr lang="en-US" sz="2000" dirty="0"/>
              <a:t>Organization is doing well financially</a:t>
            </a:r>
          </a:p>
          <a:p>
            <a:endParaRPr lang="en-US" sz="2000"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56054BF4-8A3E-A592-0DCA-CCD401CE261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315942-1323-4D12-B7B6-21F4E9ED4067}" type="slidenum">
              <a:rPr lang="en-US" altLang="en-US" sz="1400" smtClean="0"/>
              <a:pPr>
                <a:spcBef>
                  <a:spcPct val="0"/>
                </a:spcBef>
                <a:buFontTx/>
                <a:buNone/>
              </a:pPr>
              <a:t>9</a:t>
            </a:fld>
            <a:endParaRPr lang="en-US" altLang="en-US" sz="1400"/>
          </a:p>
        </p:txBody>
      </p:sp>
      <p:sp>
        <p:nvSpPr>
          <p:cNvPr id="10243" name="Rectangle 457">
            <a:extLst>
              <a:ext uri="{FF2B5EF4-FFF2-40B4-BE49-F238E27FC236}">
                <a16:creationId xmlns:a16="http://schemas.microsoft.com/office/drawing/2014/main" id="{CE2FF866-EE1F-5E2A-5147-5D76D92FF60D}"/>
              </a:ext>
            </a:extLst>
          </p:cNvPr>
          <p:cNvSpPr>
            <a:spLocks noGrp="1" noChangeArrowheads="1"/>
          </p:cNvSpPr>
          <p:nvPr>
            <p:ph type="title"/>
          </p:nvPr>
        </p:nvSpPr>
        <p:spPr>
          <a:xfrm>
            <a:off x="1905000" y="76200"/>
            <a:ext cx="7239000" cy="1143000"/>
          </a:xfrm>
        </p:spPr>
        <p:txBody>
          <a:bodyPr/>
          <a:lstStyle/>
          <a:p>
            <a:pPr eaLnBrk="1" hangingPunct="1"/>
            <a:r>
              <a:rPr lang="en-US" altLang="en-US" sz="3200" b="1"/>
              <a:t>American National Standards Committee C63</a:t>
            </a:r>
            <a:r>
              <a:rPr lang="en-US" altLang="en-US" sz="3200" b="1" baseline="30000"/>
              <a:t>®</a:t>
            </a:r>
            <a:r>
              <a:rPr lang="en-US" altLang="en-US" sz="3200" b="1"/>
              <a:t> - EMC</a:t>
            </a:r>
            <a:r>
              <a:rPr lang="en-US" altLang="en-US" sz="3200"/>
              <a:t> </a:t>
            </a:r>
          </a:p>
        </p:txBody>
      </p:sp>
      <p:pic>
        <p:nvPicPr>
          <p:cNvPr id="10244" name="Picture 459">
            <a:extLst>
              <a:ext uri="{FF2B5EF4-FFF2-40B4-BE49-F238E27FC236}">
                <a16:creationId xmlns:a16="http://schemas.microsoft.com/office/drawing/2014/main" id="{B4F8B9D9-03E8-FFE5-0E1C-8498DD019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63"/>
          <a:stretch>
            <a:fillRect/>
          </a:stretch>
        </p:blipFill>
        <p:spPr bwMode="auto">
          <a:xfrm>
            <a:off x="381000" y="152400"/>
            <a:ext cx="1447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Line 464">
            <a:extLst>
              <a:ext uri="{FF2B5EF4-FFF2-40B4-BE49-F238E27FC236}">
                <a16:creationId xmlns:a16="http://schemas.microsoft.com/office/drawing/2014/main" id="{59E01391-1045-6AF0-EE3D-61A77F6A9A34}"/>
              </a:ext>
            </a:extLst>
          </p:cNvPr>
          <p:cNvSpPr>
            <a:spLocks noChangeShapeType="1"/>
          </p:cNvSpPr>
          <p:nvPr/>
        </p:nvSpPr>
        <p:spPr bwMode="auto">
          <a:xfrm>
            <a:off x="381000" y="1219200"/>
            <a:ext cx="8382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Text Box 465">
            <a:extLst>
              <a:ext uri="{FF2B5EF4-FFF2-40B4-BE49-F238E27FC236}">
                <a16:creationId xmlns:a16="http://schemas.microsoft.com/office/drawing/2014/main" id="{A5215001-E5B1-98F9-4A51-C72974835B7F}"/>
              </a:ext>
            </a:extLst>
          </p:cNvPr>
          <p:cNvSpPr txBox="1">
            <a:spLocks noChangeArrowheads="1"/>
          </p:cNvSpPr>
          <p:nvPr/>
        </p:nvSpPr>
        <p:spPr bwMode="auto">
          <a:xfrm>
            <a:off x="1873469" y="1219200"/>
            <a:ext cx="853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dirty="0"/>
              <a:t>Courtesy of Art Wall </a:t>
            </a:r>
          </a:p>
        </p:txBody>
      </p:sp>
      <p:pic>
        <p:nvPicPr>
          <p:cNvPr id="3" name="Picture 2" descr="A toy train set on a shelf&#10;&#10;Description automatically generated">
            <a:extLst>
              <a:ext uri="{FF2B5EF4-FFF2-40B4-BE49-F238E27FC236}">
                <a16:creationId xmlns:a16="http://schemas.microsoft.com/office/drawing/2014/main" id="{BD4B2395-C676-197F-E0C8-8A818DCB1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7" y="2022176"/>
            <a:ext cx="3501361" cy="2626021"/>
          </a:xfrm>
          <a:prstGeom prst="rect">
            <a:avLst/>
          </a:prstGeom>
        </p:spPr>
      </p:pic>
      <p:pic>
        <p:nvPicPr>
          <p:cNvPr id="5" name="Picture 4" descr="A group of men standing outside of a building&#10;&#10;Description automatically generated">
            <a:extLst>
              <a:ext uri="{FF2B5EF4-FFF2-40B4-BE49-F238E27FC236}">
                <a16:creationId xmlns:a16="http://schemas.microsoft.com/office/drawing/2014/main" id="{79310D14-34F8-2A55-E533-DF4A53B81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908314" y="2775348"/>
            <a:ext cx="3694119" cy="2770589"/>
          </a:xfrm>
          <a:prstGeom prst="rect">
            <a:avLst/>
          </a:prstGeom>
        </p:spPr>
      </p:pic>
      <p:pic>
        <p:nvPicPr>
          <p:cNvPr id="7" name="Picture 6" descr="A framed picture of a person in a suit&#10;&#10;Description automatically generated">
            <a:extLst>
              <a:ext uri="{FF2B5EF4-FFF2-40B4-BE49-F238E27FC236}">
                <a16:creationId xmlns:a16="http://schemas.microsoft.com/office/drawing/2014/main" id="{A5F52BEE-A0EC-063F-3FC1-B8BFD8E283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731005" y="2317986"/>
            <a:ext cx="3694117" cy="2770588"/>
          </a:xfrm>
          <a:prstGeom prst="rect">
            <a:avLst/>
          </a:prstGeom>
        </p:spPr>
      </p:pic>
    </p:spTree>
    <p:extLst>
      <p:ext uri="{BB962C8B-B14F-4D97-AF65-F5344CB8AC3E}">
        <p14:creationId xmlns:p14="http://schemas.microsoft.com/office/powerpoint/2010/main" val="644654248"/>
      </p:ext>
    </p:extLst>
  </p:cSld>
  <p:clrMapOvr>
    <a:masterClrMapping/>
  </p:clrMapOvr>
  <p:transition>
    <p:dissolv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0115954-0ccd-45f0-87bd-03b2a3587569}" enabled="0" method="" siteId="{70115954-0ccd-45f0-87bd-03b2a3587569}" removed="1"/>
</clbl:labelList>
</file>

<file path=docProps/app.xml><?xml version="1.0" encoding="utf-8"?>
<Properties xmlns="http://schemas.openxmlformats.org/officeDocument/2006/extended-properties" xmlns:vt="http://schemas.openxmlformats.org/officeDocument/2006/docPropsVTypes">
  <TotalTime>2533</TotalTime>
  <Words>559</Words>
  <Application>Microsoft Office PowerPoint</Application>
  <PresentationFormat>On-screen Show (4:3)</PresentationFormat>
  <Paragraphs>64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American National Standards Committee C63® - EMC </vt:lpstr>
      <vt:lpstr>American National Standards Committee C63® - EMC </vt:lpstr>
      <vt:lpstr>American National Standards Committee C63® - EMC </vt:lpstr>
      <vt:lpstr>American National Standards Committee C63® - EMC </vt:lpstr>
      <vt:lpstr>American National Standards Committee C63® - EMC </vt:lpstr>
      <vt:lpstr>American National Standards Committee C63® - EMC </vt:lpstr>
      <vt:lpstr>American National Standards Committee C63® - EMC </vt:lpstr>
      <vt:lpstr>American National Standards Committee C63® - EMC </vt:lpstr>
      <vt:lpstr>American National Standards Committee C63® - EMC </vt:lpstr>
      <vt:lpstr>American National Standards Committee C63® - EMC </vt:lpstr>
    </vt:vector>
  </TitlesOfParts>
  <Company>ARC Technical Resources,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Gerald J. Ramie</dc:creator>
  <cp:lastModifiedBy>Delisi, Bob</cp:lastModifiedBy>
  <cp:revision>81</cp:revision>
  <dcterms:created xsi:type="dcterms:W3CDTF">2011-04-27T17:12:09Z</dcterms:created>
  <dcterms:modified xsi:type="dcterms:W3CDTF">2024-10-04T13:34:09Z</dcterms:modified>
</cp:coreProperties>
</file>