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5" r:id="rId1"/>
  </p:sldMasterIdLst>
  <p:notesMasterIdLst>
    <p:notesMasterId r:id="rId9"/>
  </p:notesMasterIdLst>
  <p:sldIdLst>
    <p:sldId id="270" r:id="rId2"/>
    <p:sldId id="271" r:id="rId3"/>
    <p:sldId id="265" r:id="rId4"/>
    <p:sldId id="266" r:id="rId5"/>
    <p:sldId id="269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3" autoAdjust="0"/>
    <p:restoredTop sz="94697" autoAdjust="0"/>
  </p:normalViewPr>
  <p:slideViewPr>
    <p:cSldViewPr>
      <p:cViewPr varScale="1">
        <p:scale>
          <a:sx n="84" d="100"/>
          <a:sy n="84" d="100"/>
        </p:scale>
        <p:origin x="-11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charset="0"/>
              </a:defRPr>
            </a:lvl1pPr>
          </a:lstStyle>
          <a:p>
            <a:pPr>
              <a:defRPr/>
            </a:pPr>
            <a:fld id="{69A3C9CA-E0AB-431A-8897-7D444A2EE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Oct 2009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4B0F40-C802-4712-8C99-B7854EC1B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D16CB4-9AAA-4B4A-9D1E-8A34F209FFD2}" type="datetimeFigureOut">
              <a:rPr lang="en-US" smtClean="0"/>
              <a:pPr>
                <a:defRPr/>
              </a:pPr>
              <a:t>4/23/2010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April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004B76-4BF6-4731-99CE-F68EC0E31A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2B8452B-1940-4854-B230-C8C3BF077E10}" type="datetimeFigureOut">
              <a:rPr lang="en-US" smtClean="0"/>
              <a:pPr>
                <a:defRPr/>
              </a:pPr>
              <a:t>4/23/2010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April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7B5E28-F529-4027-9C60-685F45FF9F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C094D9C-A2E6-42FE-A205-CDA22682C49E}" type="datetimeFigureOut">
              <a:rPr lang="en-US" smtClean="0"/>
              <a:pPr>
                <a:defRPr/>
              </a:pPr>
              <a:t>4/23/2010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Oct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1FBAB74-5FD9-4053-BB57-831CDD2651E7}" type="datetimeFigureOut">
              <a:rPr lang="en-US" smtClean="0"/>
              <a:pPr>
                <a:defRPr/>
              </a:pPr>
              <a:t>4/23/2010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Oct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9C546A4-C56B-4EE5-A45C-1082A30254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9E1579B-AAE2-4973-9471-3B009E01050E}" type="datetimeFigureOut">
              <a:rPr lang="en-US" smtClean="0"/>
              <a:pPr>
                <a:defRPr/>
              </a:pPr>
              <a:t>4/23/2010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April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565D626-0D99-4ED7-9F74-79FEFB54DB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70C8DA8-572B-4550-B342-F25C38D79BD4}" type="datetimeFigureOut">
              <a:rPr lang="en-US" smtClean="0"/>
              <a:pPr>
                <a:defRPr/>
              </a:pPr>
              <a:t>4/23/2010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April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82C9B27-60E5-49E3-A67F-D7327E97A66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463EBC6-22D0-457E-B8D2-7532CD0DB40B}" type="datetimeFigureOut">
              <a:rPr lang="en-US" smtClean="0"/>
              <a:pPr>
                <a:defRPr/>
              </a:pPr>
              <a:t>4/23/2010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April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8AC33ED-142E-4566-AB96-E22BD7EC4F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71AA48-7394-4ADD-9A1D-A4CEDEF71275}" type="datetimeFigureOut">
              <a:rPr lang="en-US" smtClean="0"/>
              <a:pPr>
                <a:defRPr/>
              </a:pPr>
              <a:t>4/23/2010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April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048F6D-4AFB-4A23-8A7A-993F088E20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DCCDB7F3-36B3-4323-A459-A652976C1AF4}" type="datetimeFigureOut">
              <a:rPr lang="en-US" smtClean="0"/>
              <a:pPr>
                <a:defRPr/>
              </a:pPr>
              <a:t>4/23/2010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April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ADAFA1F-38F1-49CF-92B6-6DEA6DB535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3CCFC22-1F85-44F6-8877-28E98D816E47}" type="datetimeFigureOut">
              <a:rPr lang="en-US" smtClean="0"/>
              <a:pPr>
                <a:defRPr/>
              </a:pPr>
              <a:t>4/23/2010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April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BA62B93-34C1-493A-9ED3-19BDC82FB5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05167B6-9EA8-45AD-8056-5A11E00633B7}" type="datetimeFigureOut">
              <a:rPr lang="en-US" smtClean="0"/>
              <a:pPr>
                <a:defRPr/>
              </a:pPr>
              <a:t>4/23/2010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Oct 2009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074DCFB-5521-4ECF-B3A0-9B8EEC3C4F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6172200" cy="762000"/>
          </a:xfrm>
        </p:spPr>
        <p:txBody>
          <a:bodyPr/>
          <a:lstStyle/>
          <a:p>
            <a:r>
              <a:rPr lang="en-US" sz="3600" dirty="0" smtClean="0"/>
              <a:t>C63.2-2009</a:t>
            </a:r>
          </a:p>
        </p:txBody>
      </p:sp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914400" y="1676400"/>
            <a:ext cx="7086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PINS inactive</a:t>
            </a:r>
            <a:endParaRPr lang="en-US" sz="2200" dirty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Published 15 December 2009. Replaces 1996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6172200" cy="762000"/>
          </a:xfrm>
        </p:spPr>
        <p:txBody>
          <a:bodyPr/>
          <a:lstStyle/>
          <a:p>
            <a:r>
              <a:rPr lang="en-US" sz="3600" dirty="0" smtClean="0"/>
              <a:t>C63.4-2009</a:t>
            </a:r>
          </a:p>
        </p:txBody>
      </p:sp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914400" y="1676400"/>
            <a:ext cx="7696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PINS inactive 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Published 15 September 2009. Replaces 2003 edition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Tahoma" pitchFamily="34" charset="0"/>
              </a:rPr>
              <a:t>April 2010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6172200" cy="762000"/>
          </a:xfrm>
        </p:spPr>
        <p:txBody>
          <a:bodyPr/>
          <a:lstStyle/>
          <a:p>
            <a:r>
              <a:rPr lang="en-US" sz="3600" dirty="0" smtClean="0"/>
              <a:t>C63.5-2006 revision</a:t>
            </a:r>
          </a:p>
        </p:txBody>
      </p:sp>
      <p:sp>
        <p:nvSpPr>
          <p:cNvPr id="13316" name="TextBox 7"/>
          <p:cNvSpPr txBox="1">
            <a:spLocks noChangeArrowheads="1"/>
          </p:cNvSpPr>
          <p:nvPr/>
        </p:nvSpPr>
        <p:spPr bwMode="auto">
          <a:xfrm>
            <a:off x="914400" y="1676400"/>
            <a:ext cx="70866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smtClean="0"/>
              <a:t> PINS approved by C63</a:t>
            </a:r>
            <a:r>
              <a:rPr lang="en-US" sz="2200" baseline="30000" dirty="0" smtClean="0"/>
              <a:t>®</a:t>
            </a:r>
            <a:r>
              <a:rPr lang="en-US" sz="2200" dirty="0" smtClean="0"/>
              <a:t> on 10/2009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smtClean="0"/>
              <a:t> WG sent a </a:t>
            </a:r>
            <a:r>
              <a:rPr lang="en-US" sz="2200" dirty="0"/>
              <a:t>draft </a:t>
            </a:r>
            <a:r>
              <a:rPr lang="en-US" sz="2200" dirty="0" smtClean="0"/>
              <a:t>to SC1 </a:t>
            </a:r>
            <a:r>
              <a:rPr lang="en-US" sz="2200" dirty="0"/>
              <a:t>for </a:t>
            </a:r>
            <a:r>
              <a:rPr lang="en-US" sz="2200" dirty="0" smtClean="0"/>
              <a:t>vote in November 2009</a:t>
            </a:r>
            <a:endParaRPr lang="en-US" sz="2200" dirty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smtClean="0"/>
              <a:t> multiple </a:t>
            </a:r>
            <a:r>
              <a:rPr lang="en-US" sz="2200" dirty="0"/>
              <a:t>questions and concerns from SC1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smtClean="0"/>
              <a:t> draft </a:t>
            </a:r>
            <a:r>
              <a:rPr lang="en-US" sz="2200" dirty="0"/>
              <a:t>back </a:t>
            </a:r>
            <a:r>
              <a:rPr lang="en-US" sz="2200" dirty="0" smtClean="0"/>
              <a:t>to WG </a:t>
            </a:r>
            <a:r>
              <a:rPr lang="en-US" sz="2200" dirty="0"/>
              <a:t>for additional </a:t>
            </a:r>
            <a:r>
              <a:rPr lang="en-US" sz="2200" dirty="0" smtClean="0"/>
              <a:t>work</a:t>
            </a:r>
            <a:endParaRPr lang="en-US" sz="2200" dirty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2200" dirty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smtClean="0"/>
              <a:t> WG </a:t>
            </a:r>
            <a:r>
              <a:rPr lang="en-US" sz="2200" dirty="0"/>
              <a:t>addressing concerns and additional questions</a:t>
            </a:r>
          </a:p>
          <a:p>
            <a:pPr>
              <a:lnSpc>
                <a:spcPct val="150000"/>
              </a:lnSpc>
            </a:pPr>
            <a:endParaRPr lang="en-US" sz="2200" dirty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smtClean="0"/>
              <a:t> NEW </a:t>
            </a:r>
            <a:r>
              <a:rPr lang="en-US" sz="2200" dirty="0"/>
              <a:t>SCHEDULE – draft to </a:t>
            </a:r>
            <a:r>
              <a:rPr lang="en-US" sz="2200" dirty="0" smtClean="0"/>
              <a:t>SC1 </a:t>
            </a:r>
            <a:r>
              <a:rPr lang="en-US" sz="2200" dirty="0"/>
              <a:t>by </a:t>
            </a:r>
            <a:r>
              <a:rPr lang="en-US" sz="2200" dirty="0" smtClean="0"/>
              <a:t>July 2010 for vote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6172200" cy="762000"/>
          </a:xfrm>
        </p:spPr>
        <p:txBody>
          <a:bodyPr/>
          <a:lstStyle/>
          <a:p>
            <a:r>
              <a:rPr lang="en-US" sz="3600" dirty="0" smtClean="0"/>
              <a:t>C63.10-2009 revision</a:t>
            </a:r>
          </a:p>
        </p:txBody>
      </p:sp>
      <p:sp>
        <p:nvSpPr>
          <p:cNvPr id="14340" name="TextBox 7"/>
          <p:cNvSpPr txBox="1">
            <a:spLocks noChangeArrowheads="1"/>
          </p:cNvSpPr>
          <p:nvPr/>
        </p:nvSpPr>
        <p:spPr bwMode="auto">
          <a:xfrm>
            <a:off x="914400" y="1371600"/>
            <a:ext cx="7086600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200" dirty="0" smtClean="0"/>
              <a:t> active </a:t>
            </a:r>
            <a:r>
              <a:rPr lang="en-US" sz="2200" dirty="0"/>
              <a:t>PINS on file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200" dirty="0" smtClean="0"/>
              <a:t> Published 10 September 2009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200" dirty="0" smtClean="0"/>
              <a:t> Work </a:t>
            </a:r>
            <a:r>
              <a:rPr lang="en-US" sz="2200" dirty="0"/>
              <a:t>is just beginning for Edition 2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/>
              <a:t>For C63.10 Edition 2, work is progressing </a:t>
            </a:r>
            <a:r>
              <a:rPr lang="en-US" sz="2200" dirty="0" smtClean="0"/>
              <a:t>in:</a:t>
            </a:r>
            <a:endParaRPr lang="en-US" sz="2200" dirty="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dirty="0" smtClean="0"/>
              <a:t> Measurements </a:t>
            </a:r>
            <a:r>
              <a:rPr lang="en-US" sz="2200" dirty="0"/>
              <a:t>above 1 GHz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dirty="0" smtClean="0"/>
              <a:t> Broadband </a:t>
            </a:r>
            <a:r>
              <a:rPr lang="en-US" sz="2200" dirty="0"/>
              <a:t>system measurements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dirty="0" smtClean="0"/>
              <a:t> MIMO</a:t>
            </a:r>
            <a:endParaRPr lang="en-US" sz="2200" dirty="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dirty="0" smtClean="0"/>
              <a:t> EIRP </a:t>
            </a:r>
            <a:r>
              <a:rPr lang="en-US" sz="2200" dirty="0"/>
              <a:t>and ERP measurements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dirty="0" smtClean="0"/>
              <a:t> Polar </a:t>
            </a:r>
            <a:r>
              <a:rPr lang="en-US" sz="2200" dirty="0"/>
              <a:t>plots and antenna characteristics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dirty="0" smtClean="0"/>
              <a:t> Multiple </a:t>
            </a:r>
            <a:r>
              <a:rPr lang="en-US" sz="2200" dirty="0"/>
              <a:t>transmitters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dirty="0" smtClean="0"/>
              <a:t> Antenna </a:t>
            </a:r>
            <a:r>
              <a:rPr lang="en-US" sz="2200" dirty="0"/>
              <a:t>array testing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dirty="0" smtClean="0"/>
              <a:t> Measurements </a:t>
            </a:r>
            <a:r>
              <a:rPr lang="en-US" sz="2200" dirty="0"/>
              <a:t>below 30 MHz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dirty="0" smtClean="0"/>
              <a:t> Edition </a:t>
            </a:r>
            <a:r>
              <a:rPr lang="en-US" sz="2200" dirty="0"/>
              <a:t>1 maintenance items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6172200" cy="762000"/>
          </a:xfrm>
        </p:spPr>
        <p:txBody>
          <a:bodyPr/>
          <a:lstStyle/>
          <a:p>
            <a:r>
              <a:rPr lang="en-US" sz="3600" dirty="0" smtClean="0"/>
              <a:t>C63.23 draft</a:t>
            </a:r>
          </a:p>
        </p:txBody>
      </p:sp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914400" y="1676400"/>
            <a:ext cx="7086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Active </a:t>
            </a:r>
            <a:r>
              <a:rPr lang="en-US" sz="2200" dirty="0"/>
              <a:t>PINS on </a:t>
            </a:r>
            <a:r>
              <a:rPr lang="en-US" sz="2200" dirty="0" smtClean="0"/>
              <a:t>file</a:t>
            </a:r>
            <a:endParaRPr lang="en-US" sz="2200" dirty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WG revising draft from comments</a:t>
            </a:r>
            <a:endParaRPr lang="en-US" sz="2200" dirty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Target </a:t>
            </a:r>
            <a:r>
              <a:rPr lang="en-US" sz="2200" dirty="0"/>
              <a:t>– draft to </a:t>
            </a:r>
            <a:r>
              <a:rPr lang="en-US" sz="2200" dirty="0" smtClean="0"/>
              <a:t>SC1 by fall 2010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6172200" cy="762000"/>
          </a:xfrm>
        </p:spPr>
        <p:txBody>
          <a:bodyPr/>
          <a:lstStyle/>
          <a:p>
            <a:r>
              <a:rPr lang="en-US" sz="3600" dirty="0" smtClean="0"/>
              <a:t>C63.25 draft</a:t>
            </a:r>
          </a:p>
        </p:txBody>
      </p:sp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914400" y="1676400"/>
            <a:ext cx="70866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Non-active </a:t>
            </a:r>
            <a:r>
              <a:rPr lang="en-US" sz="2200" dirty="0"/>
              <a:t>PINS on </a:t>
            </a:r>
            <a:r>
              <a:rPr lang="en-US" sz="2200" dirty="0" smtClean="0"/>
              <a:t>file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WG </a:t>
            </a:r>
            <a:r>
              <a:rPr lang="en-US" sz="2200" dirty="0"/>
              <a:t>preparing a </a:t>
            </a:r>
            <a:r>
              <a:rPr lang="en-US" sz="2200" dirty="0" smtClean="0"/>
              <a:t>draft</a:t>
            </a:r>
            <a:endParaRPr lang="en-US" sz="2200" dirty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Measurements </a:t>
            </a:r>
            <a:r>
              <a:rPr lang="en-US" sz="2200" dirty="0"/>
              <a:t>in process to validate </a:t>
            </a:r>
            <a:r>
              <a:rPr lang="en-US" sz="2200" dirty="0" smtClean="0"/>
              <a:t>methods</a:t>
            </a:r>
            <a:endParaRPr lang="en-US" sz="2200" dirty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Target </a:t>
            </a:r>
            <a:r>
              <a:rPr lang="en-US" sz="2200" dirty="0"/>
              <a:t>– draft to </a:t>
            </a:r>
            <a:r>
              <a:rPr lang="en-US" sz="2200" dirty="0" smtClean="0"/>
              <a:t>SC1 by </a:t>
            </a:r>
            <a:r>
              <a:rPr lang="en-US" sz="2200" dirty="0"/>
              <a:t>late </a:t>
            </a:r>
            <a:r>
              <a:rPr lang="en-US" sz="2200" dirty="0" smtClean="0"/>
              <a:t>2010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6172200" cy="762000"/>
          </a:xfrm>
        </p:spPr>
        <p:txBody>
          <a:bodyPr/>
          <a:lstStyle/>
          <a:p>
            <a:r>
              <a:rPr lang="en-US" sz="3600" dirty="0" smtClean="0"/>
              <a:t>C63.26 draft</a:t>
            </a:r>
          </a:p>
        </p:txBody>
      </p:sp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914400" y="1600200"/>
            <a:ext cx="70866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active </a:t>
            </a:r>
            <a:r>
              <a:rPr lang="en-US" sz="2200" dirty="0"/>
              <a:t>PINS on </a:t>
            </a:r>
            <a:r>
              <a:rPr lang="en-US" sz="2200" dirty="0" smtClean="0"/>
              <a:t>file</a:t>
            </a:r>
            <a:endParaRPr lang="en-US" sz="2200" dirty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WG is meeting regularly and actively</a:t>
            </a:r>
            <a:endParaRPr lang="en-US" sz="2200" dirty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Work </a:t>
            </a:r>
            <a:r>
              <a:rPr lang="en-US" sz="2200" dirty="0"/>
              <a:t>is just beginning for this </a:t>
            </a:r>
            <a:r>
              <a:rPr lang="en-US" sz="2200" dirty="0" smtClean="0"/>
              <a:t>standard</a:t>
            </a:r>
            <a:endParaRPr lang="en-US" sz="2200" dirty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Roadmap </a:t>
            </a:r>
            <a:r>
              <a:rPr lang="en-US" sz="2200" dirty="0"/>
              <a:t>developed and key tasks </a:t>
            </a:r>
            <a:r>
              <a:rPr lang="en-US" sz="2200" dirty="0" smtClean="0"/>
              <a:t>identified</a:t>
            </a:r>
            <a:endParaRPr lang="en-US" sz="2200" dirty="0" smtClean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200" dirty="0" smtClean="0"/>
              <a:t> Target – draft by late 2011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3974</TotalTime>
  <Words>245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C63.2-2009</vt:lpstr>
      <vt:lpstr>C63.4-2009</vt:lpstr>
      <vt:lpstr>C63.5-2006 revision</vt:lpstr>
      <vt:lpstr>C63.10-2009 revision</vt:lpstr>
      <vt:lpstr>C63.23 draft</vt:lpstr>
      <vt:lpstr>C63.25 draft</vt:lpstr>
      <vt:lpstr>C63.26 draft</vt:lpstr>
    </vt:vector>
  </TitlesOfParts>
  <Company>Underwriters Laboratories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Qualifications Above 1GHz Symp03</dc:title>
  <dc:creator>Michael J. Windler</dc:creator>
  <cp:lastModifiedBy>Dennis Camell</cp:lastModifiedBy>
  <cp:revision>107</cp:revision>
  <dcterms:created xsi:type="dcterms:W3CDTF">2003-04-30T14:44:32Z</dcterms:created>
  <dcterms:modified xsi:type="dcterms:W3CDTF">2010-04-23T12:21:27Z</dcterms:modified>
</cp:coreProperties>
</file>