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7" r:id="rId4"/>
    <p:sldId id="258" r:id="rId5"/>
    <p:sldId id="263" r:id="rId6"/>
    <p:sldId id="266" r:id="rId7"/>
    <p:sldId id="267" r:id="rId8"/>
    <p:sldId id="269" r:id="rId9"/>
    <p:sldId id="274" r:id="rId10"/>
    <p:sldId id="271" r:id="rId11"/>
    <p:sldId id="272" r:id="rId12"/>
    <p:sldId id="270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6E72A-DE04-4A30-ADBC-DA564331373C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6E72A-DE04-4A30-ADBC-DA564331373C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  <a:extLst/>
          </a:lstStyle>
          <a:p>
            <a:r>
              <a:rPr lang="en-US" dirty="0" smtClean="0"/>
              <a:t>April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  <a:extLst/>
          </a:lstStyle>
          <a:p>
            <a:r>
              <a:rPr lang="en-US" dirty="0" smtClean="0"/>
              <a:t>April 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6E72A-DE04-4A30-ADBC-DA564331373C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6E72A-DE04-4A30-ADBC-DA564331373C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6E72A-DE04-4A30-ADBC-DA564331373C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436E72A-DE04-4A30-ADBC-DA564331373C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36E72A-DE04-4A30-ADBC-DA564331373C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April 2010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5F6C40A-F69F-49EA-8675-29E55E397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SC1– April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Dennis Camell</a:t>
            </a:r>
          </a:p>
          <a:p>
            <a:r>
              <a:rPr lang="en-US" dirty="0" smtClean="0"/>
              <a:t>NIST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28600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en-US" sz="2400" b="1" dirty="0" smtClean="0"/>
              <a:t>Project C63.23, Measurement Uncertainty Guidance </a:t>
            </a:r>
          </a:p>
          <a:p>
            <a:r>
              <a:rPr lang="en-US" dirty="0" smtClean="0"/>
              <a:t>Active PINS on file</a:t>
            </a:r>
          </a:p>
          <a:p>
            <a:r>
              <a:rPr lang="en-US" dirty="0" smtClean="0"/>
              <a:t>Revising draft from WG comments</a:t>
            </a:r>
          </a:p>
          <a:p>
            <a:r>
              <a:rPr lang="en-US" dirty="0" smtClean="0"/>
              <a:t>Target dates: 	draft by summer 2010, 				published by 2010</a:t>
            </a:r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	SC1 – WG 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62484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3810000"/>
            <a:ext cx="6705600" cy="224676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US" sz="2000" dirty="0" smtClean="0"/>
              <a:t>	Members</a:t>
            </a:r>
          </a:p>
          <a:p>
            <a:pPr lvl="1"/>
            <a:r>
              <a:rPr lang="en-US" sz="2400" dirty="0" smtClean="0"/>
              <a:t>Bob </a:t>
            </a:r>
            <a:r>
              <a:rPr lang="en-US" sz="2400" dirty="0" err="1" smtClean="0"/>
              <a:t>DeLisi</a:t>
            </a:r>
            <a:r>
              <a:rPr lang="en-US" sz="2400" dirty="0" smtClean="0"/>
              <a:t> (chair)</a:t>
            </a:r>
          </a:p>
          <a:p>
            <a:pPr lvl="1"/>
            <a:r>
              <a:rPr lang="en-US" sz="2400" dirty="0" smtClean="0"/>
              <a:t>Mike </a:t>
            </a:r>
            <a:r>
              <a:rPr lang="en-US" sz="2400" dirty="0" err="1" smtClean="0"/>
              <a:t>Windler</a:t>
            </a:r>
            <a:endParaRPr lang="en-US" sz="2400" dirty="0" smtClean="0"/>
          </a:p>
          <a:p>
            <a:pPr lvl="1"/>
            <a:r>
              <a:rPr lang="en-US" sz="2400" dirty="0" smtClean="0"/>
              <a:t>Don Heirman</a:t>
            </a:r>
          </a:p>
          <a:p>
            <a:pPr lvl="1"/>
            <a:r>
              <a:rPr lang="en-US" sz="2400" dirty="0" smtClean="0"/>
              <a:t>Dennis Camell</a:t>
            </a:r>
          </a:p>
          <a:p>
            <a:pPr lvl="1"/>
            <a:r>
              <a:rPr lang="en-US" sz="2400" dirty="0" smtClean="0"/>
              <a:t>Nate Potts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Dan Hoolihan</a:t>
            </a:r>
          </a:p>
          <a:p>
            <a:pPr lvl="1"/>
            <a:r>
              <a:rPr lang="en-US" sz="2400" dirty="0" smtClean="0"/>
              <a:t>Victor Kuczynski</a:t>
            </a:r>
          </a:p>
          <a:p>
            <a:pPr lvl="1"/>
            <a:r>
              <a:rPr lang="en-US" sz="2400" dirty="0" smtClean="0"/>
              <a:t>Werner Schaefer</a:t>
            </a:r>
          </a:p>
          <a:p>
            <a:pPr lvl="1"/>
            <a:r>
              <a:rPr lang="en-US" sz="2400" dirty="0" smtClean="0"/>
              <a:t>Doug Parker</a:t>
            </a:r>
          </a:p>
          <a:p>
            <a:pPr lvl="1"/>
            <a:endParaRPr lang="en-US" sz="14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28600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en-US" sz="2400" b="1" dirty="0" smtClean="0"/>
              <a:t>Project C63.25,  Site Acceptability Above 1 GHz </a:t>
            </a:r>
          </a:p>
          <a:p>
            <a:r>
              <a:rPr lang="en-US" dirty="0" smtClean="0"/>
              <a:t>PINS awaiting ANSI approval</a:t>
            </a:r>
          </a:p>
          <a:p>
            <a:r>
              <a:rPr lang="en-US" dirty="0" smtClean="0"/>
              <a:t>Draft out for WG review</a:t>
            </a:r>
          </a:p>
          <a:p>
            <a:r>
              <a:rPr lang="en-US" dirty="0" smtClean="0"/>
              <a:t>Target dates: 	draft by fall 2010, 					published by 2011</a:t>
            </a:r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	SC1 – WG 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62484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3733800"/>
            <a:ext cx="7086600" cy="304698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US" sz="2000" dirty="0" smtClean="0"/>
              <a:t>	Members</a:t>
            </a:r>
          </a:p>
          <a:p>
            <a:pPr lvl="1"/>
            <a:r>
              <a:rPr lang="en-US" sz="2400" dirty="0" smtClean="0"/>
              <a:t>Mike </a:t>
            </a:r>
            <a:r>
              <a:rPr lang="en-US" sz="2400" dirty="0" err="1" smtClean="0"/>
              <a:t>Windler</a:t>
            </a:r>
            <a:r>
              <a:rPr lang="en-US" sz="2400" dirty="0" smtClean="0"/>
              <a:t> (chair)</a:t>
            </a:r>
          </a:p>
          <a:p>
            <a:pPr lvl="1"/>
            <a:r>
              <a:rPr lang="en-US" sz="2400" dirty="0" smtClean="0"/>
              <a:t>Nate Potts</a:t>
            </a:r>
          </a:p>
          <a:p>
            <a:pPr lvl="1"/>
            <a:r>
              <a:rPr lang="en-US" sz="2400" dirty="0" smtClean="0"/>
              <a:t>Don Heirman</a:t>
            </a:r>
          </a:p>
          <a:p>
            <a:pPr lvl="1"/>
            <a:r>
              <a:rPr lang="en-US" sz="2400" dirty="0" smtClean="0"/>
              <a:t>Bill Stumpf</a:t>
            </a:r>
          </a:p>
          <a:p>
            <a:pPr lvl="1"/>
            <a:r>
              <a:rPr lang="en-US" sz="2400" dirty="0" smtClean="0"/>
              <a:t>Dan Hoolihan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Werner Schaefer</a:t>
            </a:r>
          </a:p>
          <a:p>
            <a:pPr lvl="1"/>
            <a:r>
              <a:rPr lang="en-US" sz="2400" dirty="0" smtClean="0"/>
              <a:t>Bob Hoffman</a:t>
            </a:r>
          </a:p>
          <a:p>
            <a:pPr lvl="1"/>
            <a:r>
              <a:rPr lang="en-US" sz="2400" dirty="0" smtClean="0"/>
              <a:t>Zhong Chen</a:t>
            </a:r>
          </a:p>
          <a:p>
            <a:pPr lvl="1"/>
            <a:r>
              <a:rPr lang="en-US" sz="2400" dirty="0" smtClean="0"/>
              <a:t>Colin Brench</a:t>
            </a:r>
          </a:p>
          <a:p>
            <a:pPr lvl="1"/>
            <a:r>
              <a:rPr lang="en-US" sz="2400" dirty="0" smtClean="0"/>
              <a:t>Dennis Camell</a:t>
            </a:r>
          </a:p>
          <a:p>
            <a:pPr lvl="1"/>
            <a:endParaRPr lang="en-US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en-US" sz="2400" b="1" dirty="0" smtClean="0"/>
              <a:t>Project C63.26, Standard for Testing of Licensed Wireless Devices</a:t>
            </a:r>
          </a:p>
          <a:p>
            <a:r>
              <a:rPr lang="en-US" dirty="0" smtClean="0"/>
              <a:t>Active PINS on file</a:t>
            </a:r>
            <a:endParaRPr lang="en-US" dirty="0" smtClean="0"/>
          </a:p>
          <a:p>
            <a:r>
              <a:rPr lang="en-US" dirty="0" smtClean="0"/>
              <a:t>Preparing for first draft</a:t>
            </a:r>
          </a:p>
          <a:p>
            <a:r>
              <a:rPr lang="en-US" dirty="0" smtClean="0"/>
              <a:t>Target date: published by 2012</a:t>
            </a:r>
          </a:p>
          <a:p>
            <a:r>
              <a:rPr lang="en-US" dirty="0" smtClean="0"/>
              <a:t>Members – next page</a:t>
            </a:r>
          </a:p>
          <a:p>
            <a:pPr lvl="1">
              <a:buNone/>
            </a:pPr>
            <a:endParaRPr lang="en-US" sz="2400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	SC1 – WG 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62484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37160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en-US" sz="2400" b="1" dirty="0" smtClean="0"/>
              <a:t>Project C63.26, Standard for Testing of Licensed Wireless Devices</a:t>
            </a:r>
          </a:p>
          <a:p>
            <a:r>
              <a:rPr lang="en-US" dirty="0" smtClean="0"/>
              <a:t>Members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sz="2400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	SC1 – WG 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62484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0" y="2590800"/>
          <a:ext cx="4343401" cy="3429000"/>
        </p:xfrm>
        <a:graphic>
          <a:graphicData uri="http://schemas.openxmlformats.org/drawingml/2006/table">
            <a:tbl>
              <a:tblPr/>
              <a:tblGrid>
                <a:gridCol w="1575403"/>
                <a:gridCol w="1396397"/>
                <a:gridCol w="137160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Art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Wall (chair)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Desmond Fraser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Mike Violette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Barbara Judge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Doug Kramer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Mike Windler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Beejay Jolayemi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Ed Hare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Nicholas Abbondante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Bill Hurst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Glenn Beckett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Nick Hooper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Bill Stumpf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Glen Moore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Peter Boers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Bob Delisi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Grace Lin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Peter Krebell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Bob Heller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Greg Kiemel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Robert Paxman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Chris Harvey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Jason Nixon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Stephane Proulx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Clark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Vitek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Jeff Klinger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Steve Jones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Colin Brench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John M. Chapin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Steve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Whitesell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Dan Hoolihan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John Oblak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 Dwyer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Daniel E. Crowder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John Repella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 Harrington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Daniel Lawless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Larry Stillings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Timothy R. Johnson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David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Boldy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Mark Arthurs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Tom O’Brien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David A. Case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Mark Briggs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Victor Kuczynski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David Zimmerman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 Luksich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Werner Schaefer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David J. Schramm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Masud Attayi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William "Mac" Elliott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Dennis Camell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Michael Heckrotte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Zhong Chen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MEMBERSHIP – currently at 18 members;</a:t>
            </a:r>
          </a:p>
          <a:p>
            <a:pPr>
              <a:buNone/>
            </a:pPr>
            <a:r>
              <a:rPr lang="en-US" sz="2800" dirty="0" smtClean="0"/>
              <a:t>	at this meeting two were dropped and </a:t>
            </a:r>
          </a:p>
          <a:p>
            <a:pPr>
              <a:buNone/>
            </a:pPr>
            <a:r>
              <a:rPr lang="en-US" sz="2800" dirty="0" smtClean="0"/>
              <a:t>	five requested to join.</a:t>
            </a:r>
          </a:p>
          <a:p>
            <a:pPr lvl="1">
              <a:spcBef>
                <a:spcPts val="400"/>
              </a:spcBef>
              <a:spcAft>
                <a:spcPts val="1200"/>
              </a:spcAft>
            </a:pPr>
            <a:r>
              <a:rPr lang="en-US" sz="2400" dirty="0" smtClean="0"/>
              <a:t>AI: Need to vote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SCOPE – revised for website.</a:t>
            </a:r>
          </a:p>
          <a:p>
            <a:pPr lvl="1"/>
            <a:r>
              <a:rPr lang="en-US" dirty="0" smtClean="0"/>
              <a:t>AI: Need to vote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SC1 - Report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62484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828800" y="1371600"/>
          <a:ext cx="5638800" cy="3962400"/>
        </p:xfrm>
        <a:graphic>
          <a:graphicData uri="http://schemas.openxmlformats.org/drawingml/2006/table">
            <a:tbl>
              <a:tblPr/>
              <a:tblGrid>
                <a:gridCol w="3162300"/>
                <a:gridCol w="2476500"/>
              </a:tblGrid>
              <a:tr h="2316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201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Camell, Dennis  (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Chair)</a:t>
                      </a:r>
                      <a:endParaRPr lang="en-US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Long, Randy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Brench,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Colin 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Vice-chair)</a:t>
                      </a:r>
                      <a:endParaRPr lang="en-US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Parker, Doug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O’Neil, Janet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Secretary)</a:t>
                      </a:r>
                      <a:endParaRPr lang="en-US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Pettit, Ghery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Arthurs,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Mark</a:t>
                      </a:r>
                      <a:endParaRPr lang="en-U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Potts, Nate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Attayi, Masud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Schaefer, Werner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  <a:tab pos="457200" algn="l"/>
                        </a:tabLst>
                        <a:defRPr/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DeLisi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Bob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Showers, Ralph M.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Harrington, Tim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Silberberg, Jeffrey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Heirman, Donald N.   (Chair C63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®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      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Stillings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Larry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Hodes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Harry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Stumpf, Bill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Hofmann, H R (Bob)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Wall, Art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Hoolihan, Daniel D.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Windler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Mike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Kuczynski, Victor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917" marR="50917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63562"/>
          </a:xfrm>
        </p:spPr>
        <p:txBody>
          <a:bodyPr>
            <a:normAutofit/>
          </a:bodyPr>
          <a:lstStyle/>
          <a:p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ASC C63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®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/SC1 Membership Roster April 2010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7315200" y="63246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Subcommittee 1 provides the technical expertise and resources necessary for maintaining existing and newly proposed C63</a:t>
            </a:r>
            <a:r>
              <a:rPr lang="en-US" baseline="30000" dirty="0" smtClean="0"/>
              <a:t>®</a:t>
            </a:r>
            <a:r>
              <a:rPr lang="en-US" dirty="0" smtClean="0"/>
              <a:t> approved standards documents. New or existing measurement techniques and associated instrumentation, measurement methods, and limits development related to EMC are incorporated as assigned by the main committee ASC C63</a:t>
            </a:r>
            <a:r>
              <a:rPr lang="en-US" baseline="30000" dirty="0" smtClean="0"/>
              <a:t>®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SC 1 – Proposed Scope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391400" y="62484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800" dirty="0" smtClean="0"/>
              <a:t>STANDARDS – currently have 6 active; WGs working on two revisions and three new standards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/>
              <a:t>Self-consistency needs to be tracked within SC</a:t>
            </a:r>
          </a:p>
          <a:p>
            <a:pPr lvl="1">
              <a:spcAft>
                <a:spcPts val="1200"/>
              </a:spcAft>
              <a:buNone/>
            </a:pPr>
            <a:r>
              <a:rPr lang="en-US" sz="2400" dirty="0" smtClean="0"/>
              <a:t>	(and across SCs)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2800" dirty="0" smtClean="0"/>
              <a:t>INTERPRETATIONS – 6 since last meeting</a:t>
            </a:r>
          </a:p>
          <a:p>
            <a:pPr lvl="1">
              <a:spcAft>
                <a:spcPts val="1200"/>
              </a:spcAft>
              <a:buNone/>
            </a:pPr>
            <a:r>
              <a:rPr lang="en-US" sz="2400" dirty="0" smtClean="0"/>
              <a:t>		(C63.4-2009, C63.5-2006, C63.10-2009)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/>
              <a:t>3 have responses that are up for vote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/>
              <a:t>3 are being reviewed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SC1 - Report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62484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en-US" sz="2400" b="1" dirty="0" smtClean="0"/>
              <a:t>Project C63.4, Maintenance of Next Revision</a:t>
            </a:r>
          </a:p>
          <a:p>
            <a:r>
              <a:rPr lang="en-US" dirty="0" smtClean="0"/>
              <a:t>PINS needed</a:t>
            </a:r>
          </a:p>
          <a:p>
            <a:r>
              <a:rPr lang="en-US" dirty="0" smtClean="0"/>
              <a:t>Preparing to start on next revision</a:t>
            </a:r>
          </a:p>
          <a:p>
            <a:r>
              <a:rPr lang="en-US" dirty="0" smtClean="0"/>
              <a:t>Target date: published by 2012</a:t>
            </a:r>
          </a:p>
          <a:p>
            <a:r>
              <a:rPr lang="en-US" dirty="0" smtClean="0"/>
              <a:t>Members</a:t>
            </a:r>
          </a:p>
          <a:p>
            <a:pPr lvl="1"/>
            <a:r>
              <a:rPr lang="en-US" dirty="0" smtClean="0"/>
              <a:t>Don Heirman (chair)</a:t>
            </a:r>
          </a:p>
          <a:p>
            <a:pPr lvl="1"/>
            <a:r>
              <a:rPr lang="en-US" dirty="0" smtClean="0"/>
              <a:t>Mike </a:t>
            </a:r>
            <a:r>
              <a:rPr lang="en-US" dirty="0" err="1" smtClean="0"/>
              <a:t>Windler</a:t>
            </a:r>
            <a:endParaRPr lang="en-US" dirty="0" smtClean="0"/>
          </a:p>
          <a:p>
            <a:pPr lvl="1"/>
            <a:r>
              <a:rPr lang="en-US" dirty="0" smtClean="0"/>
              <a:t>Bill Hurst</a:t>
            </a:r>
          </a:p>
          <a:p>
            <a:pPr lvl="1"/>
            <a:r>
              <a:rPr lang="en-US" dirty="0" smtClean="0"/>
              <a:t>Bob Hofmann</a:t>
            </a:r>
          </a:p>
          <a:p>
            <a:pPr lvl="1"/>
            <a:r>
              <a:rPr lang="en-US" dirty="0" smtClean="0"/>
              <a:t>Tim Harrington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	SC1 – WG 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62484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28600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en-US" sz="2400" b="1" dirty="0" smtClean="0"/>
              <a:t>Project C63.5, Antenna Calibration</a:t>
            </a:r>
          </a:p>
          <a:p>
            <a:r>
              <a:rPr lang="en-US" dirty="0" smtClean="0"/>
              <a:t>PINS awaiting ANSI approval</a:t>
            </a:r>
          </a:p>
          <a:p>
            <a:r>
              <a:rPr lang="en-US" dirty="0" smtClean="0"/>
              <a:t>Revising draft from SC1 comments</a:t>
            </a:r>
          </a:p>
          <a:p>
            <a:r>
              <a:rPr lang="en-US" dirty="0" smtClean="0"/>
              <a:t>Target dates: 	draft by summer 2010, 				published by 2011</a:t>
            </a:r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	SC1 – WG 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62484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3810000"/>
            <a:ext cx="7620000" cy="230832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US" sz="2000" dirty="0" smtClean="0"/>
              <a:t>	Members</a:t>
            </a:r>
          </a:p>
          <a:p>
            <a:pPr lvl="1"/>
            <a:r>
              <a:rPr lang="en-US" sz="2400" dirty="0" smtClean="0"/>
              <a:t>Dennis Camell (chair)</a:t>
            </a:r>
          </a:p>
          <a:p>
            <a:pPr lvl="1"/>
            <a:r>
              <a:rPr lang="en-US" sz="2400" dirty="0" smtClean="0"/>
              <a:t>Mike </a:t>
            </a:r>
            <a:r>
              <a:rPr lang="en-US" sz="2400" dirty="0" err="1" smtClean="0"/>
              <a:t>Windler</a:t>
            </a:r>
            <a:endParaRPr lang="en-US" sz="2400" dirty="0" smtClean="0"/>
          </a:p>
          <a:p>
            <a:pPr lvl="1"/>
            <a:r>
              <a:rPr lang="en-US" sz="2400" dirty="0" smtClean="0"/>
              <a:t>Bob </a:t>
            </a:r>
            <a:r>
              <a:rPr lang="en-US" sz="2400" dirty="0" err="1" smtClean="0"/>
              <a:t>DeLisi</a:t>
            </a:r>
            <a:endParaRPr lang="en-US" sz="2400" dirty="0" smtClean="0"/>
          </a:p>
          <a:p>
            <a:pPr lvl="1"/>
            <a:r>
              <a:rPr lang="en-US" sz="2400" dirty="0" smtClean="0"/>
              <a:t>Don Heirman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Dan Hoolihan</a:t>
            </a:r>
          </a:p>
          <a:p>
            <a:pPr lvl="1"/>
            <a:r>
              <a:rPr lang="en-US" sz="2400" dirty="0" smtClean="0"/>
              <a:t>Tim Harrington</a:t>
            </a:r>
          </a:p>
          <a:p>
            <a:pPr lvl="1"/>
            <a:r>
              <a:rPr lang="en-US" sz="2400" dirty="0" smtClean="0"/>
              <a:t>Victor Kuczynski</a:t>
            </a:r>
          </a:p>
          <a:p>
            <a:pPr lvl="1"/>
            <a:r>
              <a:rPr lang="en-US" sz="2400" dirty="0" smtClean="0"/>
              <a:t>Werner Schaefer</a:t>
            </a:r>
            <a:endParaRPr lang="en-US" sz="1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en-US" sz="2400" b="1" dirty="0" smtClean="0"/>
              <a:t>Project C63.10, Standard for Testing Unlicensed Wireless Devices</a:t>
            </a:r>
          </a:p>
          <a:p>
            <a:r>
              <a:rPr lang="en-US" dirty="0" smtClean="0"/>
              <a:t>Active PINS on file</a:t>
            </a:r>
          </a:p>
          <a:p>
            <a:r>
              <a:rPr lang="en-US" dirty="0" smtClean="0"/>
              <a:t>Preparing to start on next revision</a:t>
            </a:r>
          </a:p>
          <a:p>
            <a:r>
              <a:rPr lang="en-US" dirty="0" smtClean="0"/>
              <a:t>Target date: published by 2012</a:t>
            </a:r>
          </a:p>
          <a:p>
            <a:r>
              <a:rPr lang="en-US" dirty="0" smtClean="0"/>
              <a:t>Members – next page</a:t>
            </a:r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	SC1 – WG 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62484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29540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en-US" sz="2400" b="1" dirty="0" smtClean="0"/>
              <a:t>Project C63.10, Standard for Testing Unlicensed Wireless Devices</a:t>
            </a:r>
          </a:p>
          <a:p>
            <a:r>
              <a:rPr lang="en-US" dirty="0" smtClean="0"/>
              <a:t>Members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	SC1 – WG 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624840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April 2010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05000" y="2514600"/>
          <a:ext cx="5410200" cy="3657600"/>
        </p:xfrm>
        <a:graphic>
          <a:graphicData uri="http://schemas.openxmlformats.org/drawingml/2006/table">
            <a:tbl>
              <a:tblPr/>
              <a:tblGrid>
                <a:gridCol w="1962344"/>
                <a:gridCol w="1542856"/>
                <a:gridCol w="1905000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Art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Wall (chair)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Desmond Fraser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Mike Violette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Barbara Judge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Doug Kramer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Mike Windler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Beejay Jolayemi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Ed Hare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Nicholas Abbondante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Bill Hurst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Glenn Beckett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Nick Hooper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Bill Stumpf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Glen Moore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Peter Boers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Bob Delisi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Grace Lin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Peter Krebell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Bob Heller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Greg Kiemel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Robert Paxman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Chris Harvey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Jason Nixon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Stephane Proulx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Clark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Vitek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Jeff Klinger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Steve Jones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Colin Brench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John M. Chapin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Steve Whitesell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Dan Hoolihan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John Oblak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 Dwyer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Daniel E. Crowder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John Repella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 Harrington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Daniel Lawless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Larry Stillings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Timothy R. Johnson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David Boldy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Mark Arthurs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Tom O’Brien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David A. Case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Mark Briggs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Victor Kuczynski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David Zimmerman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 Luksich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Werner Schaefer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David J. Schramm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Masud Attayi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William "Mac" Elliott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Dennis Camell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Michael Heckrotte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Zhong Chen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216</TotalTime>
  <Words>597</Words>
  <Application>Microsoft Office PowerPoint</Application>
  <PresentationFormat>On-screen Show (4:3)</PresentationFormat>
  <Paragraphs>244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SC1– April 2010</vt:lpstr>
      <vt:lpstr>SC1 - Report</vt:lpstr>
      <vt:lpstr>ASC C63®/SC1 Membership Roster April 2010</vt:lpstr>
      <vt:lpstr> SC 1 – Proposed Scope</vt:lpstr>
      <vt:lpstr> SC1 - Report</vt:lpstr>
      <vt:lpstr> SC1 – WG reports</vt:lpstr>
      <vt:lpstr> SC1 – WG reports</vt:lpstr>
      <vt:lpstr> SC1 – WG reports</vt:lpstr>
      <vt:lpstr> SC1 – WG reports</vt:lpstr>
      <vt:lpstr> SC1 – WG reports</vt:lpstr>
      <vt:lpstr> SC1 – WG reports</vt:lpstr>
      <vt:lpstr> SC1 – WG reports</vt:lpstr>
      <vt:lpstr> SC1 – WG reports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Dennis Camell</dc:creator>
  <cp:lastModifiedBy>Dennis Camell</cp:lastModifiedBy>
  <cp:revision>56</cp:revision>
  <dcterms:created xsi:type="dcterms:W3CDTF">2010-04-21T18:53:36Z</dcterms:created>
  <dcterms:modified xsi:type="dcterms:W3CDTF">2010-04-24T01:19:40Z</dcterms:modified>
</cp:coreProperties>
</file>