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34A4B142-13F2-4107-BCC9-3B9F723A7DFF}" type="datetimeFigureOut">
              <a:rPr lang="en-US"/>
              <a:pPr>
                <a:defRPr/>
              </a:pPr>
              <a:t>10/8/2008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42EAD33-290C-4CA3-AB06-D43C0214384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5A2ADF6-056B-4543-AB87-A60B88733414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741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E286E488-EB6A-4583-BA05-837345AB2143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945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E55E070-FA66-488C-BC9C-F4BAB2EBC88C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4B3A3C-7232-4B3A-BAB4-E5AF67B55928}" type="datetimeFigureOut">
              <a:rPr lang="en-US"/>
              <a:pPr>
                <a:defRPr/>
              </a:pPr>
              <a:t>10/8/2008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202BA4-5E45-47C6-8F2E-37EE1F865B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7899E4-ACB4-40DC-A9A7-F54344D036AE}" type="datetimeFigureOut">
              <a:rPr lang="en-US"/>
              <a:pPr>
                <a:defRPr/>
              </a:pPr>
              <a:t>10/8/2008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D18899-1608-47B1-AFEA-454CF28741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6CE48F-4DC0-469B-A98D-B903078B23A1}" type="datetimeFigureOut">
              <a:rPr lang="en-US"/>
              <a:pPr>
                <a:defRPr/>
              </a:pPr>
              <a:t>10/8/2008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BB4D98-0961-4B04-8052-3E170FE67A9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422B1F-7FCC-4FCA-9741-B4011EAA913A}" type="datetimeFigureOut">
              <a:rPr lang="en-US"/>
              <a:pPr>
                <a:defRPr/>
              </a:pPr>
              <a:t>10/8/2008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EDB264-4484-43FB-BC40-8651899B08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22E1F-0E2D-4AC1-8A41-0A3B64CB7DBB}" type="datetimeFigureOut">
              <a:rPr lang="en-US"/>
              <a:pPr>
                <a:defRPr/>
              </a:pPr>
              <a:t>10/8/2008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C16F4-3B42-47FD-9A68-7482F7E4197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E488E-0ED6-488F-BE3C-78A1AA39A164}" type="datetimeFigureOut">
              <a:rPr lang="en-US"/>
              <a:pPr>
                <a:defRPr/>
              </a:pPr>
              <a:t>10/8/2008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F89308-D797-4AD6-8653-D8E2CB24704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6D85FC-71E8-467D-AC12-8D8852034EFF}" type="datetimeFigureOut">
              <a:rPr lang="en-US"/>
              <a:pPr>
                <a:defRPr/>
              </a:pPr>
              <a:t>10/8/2008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BE4B1-D2E6-4EF9-96D5-E10AEABA0B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509BBC-C69C-416B-9659-1258C441CA41}" type="datetimeFigureOut">
              <a:rPr lang="en-US"/>
              <a:pPr>
                <a:defRPr/>
              </a:pPr>
              <a:t>10/8/2008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EF4EF-2677-447C-90D5-A10A8812072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527FA-EF41-418A-ADF2-D6EBEB3B0527}" type="datetimeFigureOut">
              <a:rPr lang="en-US"/>
              <a:pPr>
                <a:defRPr/>
              </a:pPr>
              <a:t>10/8/2008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B7F5A3-A867-43F2-B12D-FC081CD8DD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977816-47B9-4250-923B-0847E19E001F}" type="datetimeFigureOut">
              <a:rPr lang="en-US"/>
              <a:pPr>
                <a:defRPr/>
              </a:pPr>
              <a:t>10/8/2008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983B2C-FAAD-43D1-9F55-0F1B0B2452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72479-9D4A-460F-A808-28FFA96E19CC}" type="datetimeFigureOut">
              <a:rPr lang="en-US"/>
              <a:pPr>
                <a:defRPr/>
              </a:pPr>
              <a:t>10/8/2008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CBEA0-ABE9-43DB-A372-1686B2A716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A7EC31B-6D36-454F-9442-427F4E78BAD0}" type="datetimeFigureOut">
              <a:rPr lang="en-US"/>
              <a:pPr>
                <a:defRPr/>
              </a:pPr>
              <a:t>10/8/2008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81BCE5DC-C038-424C-AA34-0A995C2C3B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C63® SC3 Report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Meeting Date: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en-US" dirty="0" smtClean="0"/>
              <a:t>October 8, 2008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C63® SC3 Report</a:t>
            </a: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Chair – </a:t>
            </a:r>
            <a:r>
              <a:rPr lang="en-US" dirty="0" err="1" smtClean="0"/>
              <a:t>Poul</a:t>
            </a:r>
            <a:r>
              <a:rPr lang="en-US" dirty="0" smtClean="0"/>
              <a:t> Andersen</a:t>
            </a:r>
          </a:p>
          <a:p>
            <a:r>
              <a:rPr lang="en-US" smtClean="0"/>
              <a:t>Vice-chair – Werner </a:t>
            </a:r>
            <a:r>
              <a:rPr lang="en-US" smtClean="0"/>
              <a:t>Schaefer</a:t>
            </a:r>
            <a:endParaRPr lang="en-US" smtClean="0"/>
          </a:p>
          <a:p>
            <a:r>
              <a:rPr lang="en-US" dirty="0" smtClean="0"/>
              <a:t>Web coordinator named – Ed Hare</a:t>
            </a:r>
          </a:p>
          <a:p>
            <a:r>
              <a:rPr lang="en-US" dirty="0" smtClean="0"/>
              <a:t>Propose adding (restoring) Bob Hofmann to roster as an emeritus member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C63® SC3 Report</a:t>
            </a:r>
          </a:p>
        </p:txBody>
      </p:sp>
      <p:sp>
        <p:nvSpPr>
          <p:cNvPr id="184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Action on two of the six selected documents</a:t>
            </a:r>
          </a:p>
          <a:p>
            <a:r>
              <a:rPr lang="en-US" smtClean="0"/>
              <a:t>Two new documents selected for analysis</a:t>
            </a:r>
          </a:p>
          <a:p>
            <a:r>
              <a:rPr lang="en-US" smtClean="0"/>
              <a:t>Open to recommendations for additional documents to review</a:t>
            </a:r>
          </a:p>
          <a:p>
            <a:r>
              <a:rPr lang="en-US" smtClean="0"/>
              <a:t>SC3 website up to date except for three approved minutes to be posted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84</Words>
  <Application>Microsoft Office PowerPoint</Application>
  <PresentationFormat>On-screen Show (4:3)</PresentationFormat>
  <Paragraphs>16</Paragraphs>
  <Slides>3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C63® SC3 Report</vt:lpstr>
      <vt:lpstr>C63® SC3 Report</vt:lpstr>
      <vt:lpstr>C63® SC3 Report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C63R SC3 Report</dc:title>
  <dc:creator>Poul</dc:creator>
  <cp:lastModifiedBy>Poul</cp:lastModifiedBy>
  <cp:revision>6</cp:revision>
  <dcterms:created xsi:type="dcterms:W3CDTF">2008-04-16T21:48:30Z</dcterms:created>
  <dcterms:modified xsi:type="dcterms:W3CDTF">2008-10-09T02:38:51Z</dcterms:modified>
</cp:coreProperties>
</file>